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" name="Drawing"/>
          <p:cNvGrpSpPr/>
          <p:nvPr/>
        </p:nvGrpSpPr>
        <p:grpSpPr>
          <a:xfrm>
            <a:off x="284294" y="1314450"/>
            <a:ext cx="11913060" cy="5822951"/>
            <a:chOff x="0" y="0"/>
            <a:chExt cx="11913058" cy="5822949"/>
          </a:xfrm>
        </p:grpSpPr>
        <p:sp>
          <p:nvSpPr>
            <p:cNvPr id="119" name="Line"/>
            <p:cNvSpPr/>
            <p:nvPr/>
          </p:nvSpPr>
          <p:spPr>
            <a:xfrm>
              <a:off x="1995355" y="43321"/>
              <a:ext cx="25401" cy="47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10800" y="2631"/>
                  </a:moveTo>
                  <a:cubicBezTo>
                    <a:pt x="10800" y="2153"/>
                    <a:pt x="10800" y="1675"/>
                    <a:pt x="11700" y="1150"/>
                  </a:cubicBezTo>
                  <a:cubicBezTo>
                    <a:pt x="12600" y="624"/>
                    <a:pt x="14400" y="51"/>
                    <a:pt x="16200" y="3"/>
                  </a:cubicBezTo>
                  <a:cubicBezTo>
                    <a:pt x="18000" y="-45"/>
                    <a:pt x="19800" y="433"/>
                    <a:pt x="18900" y="2249"/>
                  </a:cubicBezTo>
                  <a:cubicBezTo>
                    <a:pt x="18000" y="4065"/>
                    <a:pt x="14400" y="7219"/>
                    <a:pt x="10800" y="10134"/>
                  </a:cubicBezTo>
                  <a:cubicBezTo>
                    <a:pt x="7200" y="13049"/>
                    <a:pt x="3600" y="15725"/>
                    <a:pt x="1800" y="17397"/>
                  </a:cubicBezTo>
                  <a:cubicBezTo>
                    <a:pt x="0" y="19070"/>
                    <a:pt x="0" y="19739"/>
                    <a:pt x="0" y="20313"/>
                  </a:cubicBezTo>
                  <a:cubicBezTo>
                    <a:pt x="0" y="20886"/>
                    <a:pt x="0" y="21364"/>
                    <a:pt x="3600" y="21459"/>
                  </a:cubicBezTo>
                  <a:cubicBezTo>
                    <a:pt x="7200" y="21555"/>
                    <a:pt x="14400" y="21268"/>
                    <a:pt x="2160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2008833" y="139700"/>
              <a:ext cx="189723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21275" y="0"/>
                  </a:moveTo>
                  <a:cubicBezTo>
                    <a:pt x="19376" y="1108"/>
                    <a:pt x="17477" y="2215"/>
                    <a:pt x="14510" y="3877"/>
                  </a:cubicBezTo>
                  <a:cubicBezTo>
                    <a:pt x="11543" y="5538"/>
                    <a:pt x="7508" y="7754"/>
                    <a:pt x="5016" y="9069"/>
                  </a:cubicBezTo>
                  <a:cubicBezTo>
                    <a:pt x="2523" y="10385"/>
                    <a:pt x="1574" y="10800"/>
                    <a:pt x="862" y="11354"/>
                  </a:cubicBezTo>
                  <a:cubicBezTo>
                    <a:pt x="150" y="11908"/>
                    <a:pt x="-325" y="12600"/>
                    <a:pt x="268" y="13569"/>
                  </a:cubicBezTo>
                  <a:cubicBezTo>
                    <a:pt x="862" y="14538"/>
                    <a:pt x="2523" y="15785"/>
                    <a:pt x="4185" y="17100"/>
                  </a:cubicBezTo>
                  <a:cubicBezTo>
                    <a:pt x="5846" y="18415"/>
                    <a:pt x="7508" y="19800"/>
                    <a:pt x="9407" y="20562"/>
                  </a:cubicBezTo>
                  <a:cubicBezTo>
                    <a:pt x="11306" y="21323"/>
                    <a:pt x="13442" y="21462"/>
                    <a:pt x="155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287455" y="34290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592458" y="76554"/>
              <a:ext cx="181557" cy="356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155" fill="norm" stroke="1" extrusionOk="0">
                  <a:moveTo>
                    <a:pt x="16722" y="2616"/>
                  </a:moveTo>
                  <a:cubicBezTo>
                    <a:pt x="16480" y="1988"/>
                    <a:pt x="16237" y="1361"/>
                    <a:pt x="14902" y="795"/>
                  </a:cubicBezTo>
                  <a:cubicBezTo>
                    <a:pt x="13567" y="230"/>
                    <a:pt x="11140" y="-272"/>
                    <a:pt x="8471" y="168"/>
                  </a:cubicBezTo>
                  <a:cubicBezTo>
                    <a:pt x="5801" y="607"/>
                    <a:pt x="2889" y="1988"/>
                    <a:pt x="1311" y="3370"/>
                  </a:cubicBezTo>
                  <a:cubicBezTo>
                    <a:pt x="-266" y="4751"/>
                    <a:pt x="-509" y="6133"/>
                    <a:pt x="1069" y="7451"/>
                  </a:cubicBezTo>
                  <a:cubicBezTo>
                    <a:pt x="2646" y="8770"/>
                    <a:pt x="6044" y="10026"/>
                    <a:pt x="9442" y="11344"/>
                  </a:cubicBezTo>
                  <a:cubicBezTo>
                    <a:pt x="12839" y="12663"/>
                    <a:pt x="16237" y="14044"/>
                    <a:pt x="18300" y="15112"/>
                  </a:cubicBezTo>
                  <a:cubicBezTo>
                    <a:pt x="20363" y="16179"/>
                    <a:pt x="21091" y="16933"/>
                    <a:pt x="20727" y="17937"/>
                  </a:cubicBezTo>
                  <a:cubicBezTo>
                    <a:pt x="20363" y="18942"/>
                    <a:pt x="18907" y="20198"/>
                    <a:pt x="15873" y="20763"/>
                  </a:cubicBezTo>
                  <a:cubicBezTo>
                    <a:pt x="12839" y="21328"/>
                    <a:pt x="8228" y="21202"/>
                    <a:pt x="5680" y="20888"/>
                  </a:cubicBezTo>
                  <a:cubicBezTo>
                    <a:pt x="3131" y="20575"/>
                    <a:pt x="2646" y="20072"/>
                    <a:pt x="2161" y="19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3583360" y="50799"/>
              <a:ext cx="88396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75" fill="norm" stroke="1" extrusionOk="0">
                  <a:moveTo>
                    <a:pt x="1420" y="0"/>
                  </a:moveTo>
                  <a:cubicBezTo>
                    <a:pt x="1420" y="3621"/>
                    <a:pt x="1420" y="7242"/>
                    <a:pt x="1163" y="10550"/>
                  </a:cubicBezTo>
                  <a:cubicBezTo>
                    <a:pt x="906" y="13859"/>
                    <a:pt x="391" y="16855"/>
                    <a:pt x="134" y="18666"/>
                  </a:cubicBezTo>
                  <a:cubicBezTo>
                    <a:pt x="-123" y="20476"/>
                    <a:pt x="-123" y="21101"/>
                    <a:pt x="1163" y="21350"/>
                  </a:cubicBezTo>
                  <a:cubicBezTo>
                    <a:pt x="2448" y="21600"/>
                    <a:pt x="5020" y="21475"/>
                    <a:pt x="8620" y="20976"/>
                  </a:cubicBezTo>
                  <a:cubicBezTo>
                    <a:pt x="12220" y="20476"/>
                    <a:pt x="16848" y="19602"/>
                    <a:pt x="21477" y="1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3525705" y="253999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4400"/>
                    <a:pt x="9067" y="7200"/>
                    <a:pt x="12667" y="3600"/>
                  </a:cubicBezTo>
                  <a:cubicBezTo>
                    <a:pt x="16267" y="0"/>
                    <a:pt x="189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772253" y="192477"/>
              <a:ext cx="172553" cy="196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147" fill="norm" stroke="1" extrusionOk="0">
                  <a:moveTo>
                    <a:pt x="916" y="8655"/>
                  </a:moveTo>
                  <a:cubicBezTo>
                    <a:pt x="3519" y="7291"/>
                    <a:pt x="6121" y="5927"/>
                    <a:pt x="8203" y="4449"/>
                  </a:cubicBezTo>
                  <a:cubicBezTo>
                    <a:pt x="10285" y="2971"/>
                    <a:pt x="11846" y="1380"/>
                    <a:pt x="11716" y="584"/>
                  </a:cubicBezTo>
                  <a:cubicBezTo>
                    <a:pt x="11586" y="-212"/>
                    <a:pt x="9764" y="-212"/>
                    <a:pt x="7813" y="697"/>
                  </a:cubicBezTo>
                  <a:cubicBezTo>
                    <a:pt x="5861" y="1607"/>
                    <a:pt x="3779" y="3426"/>
                    <a:pt x="2217" y="6154"/>
                  </a:cubicBezTo>
                  <a:cubicBezTo>
                    <a:pt x="656" y="8883"/>
                    <a:pt x="-385" y="12521"/>
                    <a:pt x="135" y="15249"/>
                  </a:cubicBezTo>
                  <a:cubicBezTo>
                    <a:pt x="656" y="17977"/>
                    <a:pt x="2738" y="19796"/>
                    <a:pt x="6511" y="20592"/>
                  </a:cubicBezTo>
                  <a:cubicBezTo>
                    <a:pt x="10285" y="21388"/>
                    <a:pt x="15750" y="21161"/>
                    <a:pt x="21215" y="20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4026379" y="158699"/>
              <a:ext cx="117014" cy="24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235" fill="norm" stroke="1" extrusionOk="0">
                  <a:moveTo>
                    <a:pt x="13579" y="544"/>
                  </a:moveTo>
                  <a:cubicBezTo>
                    <a:pt x="11717" y="184"/>
                    <a:pt x="9855" y="-176"/>
                    <a:pt x="7434" y="94"/>
                  </a:cubicBezTo>
                  <a:cubicBezTo>
                    <a:pt x="5013" y="364"/>
                    <a:pt x="2034" y="1264"/>
                    <a:pt x="730" y="2614"/>
                  </a:cubicBezTo>
                  <a:cubicBezTo>
                    <a:pt x="-573" y="3964"/>
                    <a:pt x="-201" y="5764"/>
                    <a:pt x="2406" y="7654"/>
                  </a:cubicBezTo>
                  <a:cubicBezTo>
                    <a:pt x="5013" y="9544"/>
                    <a:pt x="9855" y="11524"/>
                    <a:pt x="13579" y="13414"/>
                  </a:cubicBezTo>
                  <a:cubicBezTo>
                    <a:pt x="17303" y="15304"/>
                    <a:pt x="19910" y="17104"/>
                    <a:pt x="20468" y="18364"/>
                  </a:cubicBezTo>
                  <a:cubicBezTo>
                    <a:pt x="21027" y="19624"/>
                    <a:pt x="19537" y="20344"/>
                    <a:pt x="17861" y="20794"/>
                  </a:cubicBezTo>
                  <a:cubicBezTo>
                    <a:pt x="16186" y="21244"/>
                    <a:pt x="14324" y="21424"/>
                    <a:pt x="12275" y="20974"/>
                  </a:cubicBezTo>
                  <a:cubicBezTo>
                    <a:pt x="10227" y="20524"/>
                    <a:pt x="7993" y="19444"/>
                    <a:pt x="5758" y="18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4256899" y="0"/>
              <a:ext cx="100657" cy="43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33" fill="norm" stroke="1" extrusionOk="0">
                  <a:moveTo>
                    <a:pt x="13299" y="0"/>
                  </a:moveTo>
                  <a:cubicBezTo>
                    <a:pt x="9699" y="3307"/>
                    <a:pt x="6099" y="6614"/>
                    <a:pt x="3624" y="9663"/>
                  </a:cubicBezTo>
                  <a:cubicBezTo>
                    <a:pt x="1149" y="12712"/>
                    <a:pt x="-201" y="15502"/>
                    <a:pt x="24" y="17466"/>
                  </a:cubicBezTo>
                  <a:cubicBezTo>
                    <a:pt x="249" y="19430"/>
                    <a:pt x="2049" y="20567"/>
                    <a:pt x="5649" y="21083"/>
                  </a:cubicBezTo>
                  <a:cubicBezTo>
                    <a:pt x="9249" y="21600"/>
                    <a:pt x="14649" y="21497"/>
                    <a:pt x="17574" y="21083"/>
                  </a:cubicBezTo>
                  <a:cubicBezTo>
                    <a:pt x="20499" y="20670"/>
                    <a:pt x="20949" y="19946"/>
                    <a:pt x="21399" y="19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4190338" y="254000"/>
              <a:ext cx="218018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7" y="21600"/>
                  </a:moveTo>
                  <a:cubicBezTo>
                    <a:pt x="1049" y="19200"/>
                    <a:pt x="0" y="16800"/>
                    <a:pt x="0" y="14400"/>
                  </a:cubicBezTo>
                  <a:cubicBezTo>
                    <a:pt x="0" y="12000"/>
                    <a:pt x="1049" y="9600"/>
                    <a:pt x="4823" y="7200"/>
                  </a:cubicBezTo>
                  <a:cubicBezTo>
                    <a:pt x="8598" y="4800"/>
                    <a:pt x="1509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658805" y="603250"/>
              <a:ext cx="28702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" y="20640"/>
                    <a:pt x="1019" y="19680"/>
                    <a:pt x="1561" y="19200"/>
                  </a:cubicBezTo>
                  <a:cubicBezTo>
                    <a:pt x="2103" y="18720"/>
                    <a:pt x="2676" y="18720"/>
                    <a:pt x="3250" y="18360"/>
                  </a:cubicBezTo>
                  <a:cubicBezTo>
                    <a:pt x="3823" y="18000"/>
                    <a:pt x="4396" y="17280"/>
                    <a:pt x="5002" y="16440"/>
                  </a:cubicBezTo>
                  <a:cubicBezTo>
                    <a:pt x="5607" y="15600"/>
                    <a:pt x="6244" y="14640"/>
                    <a:pt x="6834" y="13680"/>
                  </a:cubicBezTo>
                  <a:cubicBezTo>
                    <a:pt x="7423" y="12720"/>
                    <a:pt x="7965" y="11760"/>
                    <a:pt x="8506" y="10920"/>
                  </a:cubicBezTo>
                  <a:cubicBezTo>
                    <a:pt x="9048" y="10080"/>
                    <a:pt x="9589" y="9360"/>
                    <a:pt x="10147" y="8640"/>
                  </a:cubicBezTo>
                  <a:cubicBezTo>
                    <a:pt x="10704" y="7920"/>
                    <a:pt x="11278" y="7200"/>
                    <a:pt x="11843" y="6600"/>
                  </a:cubicBezTo>
                  <a:cubicBezTo>
                    <a:pt x="12409" y="6000"/>
                    <a:pt x="12966" y="5520"/>
                    <a:pt x="13524" y="5160"/>
                  </a:cubicBezTo>
                  <a:cubicBezTo>
                    <a:pt x="14081" y="4800"/>
                    <a:pt x="14639" y="4560"/>
                    <a:pt x="15188" y="4200"/>
                  </a:cubicBezTo>
                  <a:cubicBezTo>
                    <a:pt x="15738" y="3840"/>
                    <a:pt x="16280" y="3360"/>
                    <a:pt x="16877" y="2760"/>
                  </a:cubicBezTo>
                  <a:cubicBezTo>
                    <a:pt x="17474" y="2160"/>
                    <a:pt x="18127" y="1440"/>
                    <a:pt x="18749" y="960"/>
                  </a:cubicBezTo>
                  <a:cubicBezTo>
                    <a:pt x="19370" y="480"/>
                    <a:pt x="19959" y="240"/>
                    <a:pt x="20429" y="120"/>
                  </a:cubicBezTo>
                  <a:cubicBezTo>
                    <a:pt x="20899" y="0"/>
                    <a:pt x="212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239705" y="730250"/>
              <a:ext cx="33083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" y="21433"/>
                    <a:pt x="995" y="21265"/>
                    <a:pt x="1479" y="20930"/>
                  </a:cubicBezTo>
                  <a:cubicBezTo>
                    <a:pt x="1962" y="20595"/>
                    <a:pt x="2432" y="20093"/>
                    <a:pt x="2950" y="19591"/>
                  </a:cubicBezTo>
                  <a:cubicBezTo>
                    <a:pt x="3469" y="19088"/>
                    <a:pt x="4035" y="18586"/>
                    <a:pt x="4574" y="18000"/>
                  </a:cubicBezTo>
                  <a:cubicBezTo>
                    <a:pt x="5113" y="17414"/>
                    <a:pt x="5625" y="16744"/>
                    <a:pt x="6143" y="16074"/>
                  </a:cubicBezTo>
                  <a:cubicBezTo>
                    <a:pt x="6661" y="15405"/>
                    <a:pt x="7186" y="14735"/>
                    <a:pt x="7739" y="13981"/>
                  </a:cubicBezTo>
                  <a:cubicBezTo>
                    <a:pt x="8292" y="13228"/>
                    <a:pt x="8872" y="12391"/>
                    <a:pt x="9363" y="11721"/>
                  </a:cubicBezTo>
                  <a:cubicBezTo>
                    <a:pt x="9853" y="11051"/>
                    <a:pt x="10254" y="10549"/>
                    <a:pt x="10662" y="10047"/>
                  </a:cubicBezTo>
                  <a:cubicBezTo>
                    <a:pt x="11069" y="9544"/>
                    <a:pt x="11484" y="9042"/>
                    <a:pt x="11892" y="8540"/>
                  </a:cubicBezTo>
                  <a:cubicBezTo>
                    <a:pt x="12299" y="8037"/>
                    <a:pt x="12700" y="7535"/>
                    <a:pt x="13108" y="7116"/>
                  </a:cubicBezTo>
                  <a:cubicBezTo>
                    <a:pt x="13516" y="6698"/>
                    <a:pt x="13930" y="6363"/>
                    <a:pt x="14428" y="5944"/>
                  </a:cubicBezTo>
                  <a:cubicBezTo>
                    <a:pt x="14925" y="5526"/>
                    <a:pt x="15506" y="5023"/>
                    <a:pt x="16058" y="4521"/>
                  </a:cubicBezTo>
                  <a:cubicBezTo>
                    <a:pt x="16611" y="4019"/>
                    <a:pt x="17136" y="3516"/>
                    <a:pt x="17710" y="3014"/>
                  </a:cubicBezTo>
                  <a:cubicBezTo>
                    <a:pt x="18283" y="2512"/>
                    <a:pt x="18905" y="2009"/>
                    <a:pt x="19562" y="1507"/>
                  </a:cubicBezTo>
                  <a:cubicBezTo>
                    <a:pt x="20218" y="1005"/>
                    <a:pt x="20909" y="5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807905" y="1498600"/>
              <a:ext cx="16157" cy="29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526" fill="norm" stroke="1" extrusionOk="0">
                  <a:moveTo>
                    <a:pt x="0" y="0"/>
                  </a:moveTo>
                  <a:cubicBezTo>
                    <a:pt x="0" y="4070"/>
                    <a:pt x="0" y="8139"/>
                    <a:pt x="0" y="11348"/>
                  </a:cubicBezTo>
                  <a:cubicBezTo>
                    <a:pt x="0" y="14557"/>
                    <a:pt x="0" y="16904"/>
                    <a:pt x="1350" y="18626"/>
                  </a:cubicBezTo>
                  <a:cubicBezTo>
                    <a:pt x="2700" y="20348"/>
                    <a:pt x="5400" y="21443"/>
                    <a:pt x="9450" y="21522"/>
                  </a:cubicBezTo>
                  <a:cubicBezTo>
                    <a:pt x="13500" y="21600"/>
                    <a:pt x="18900" y="20661"/>
                    <a:pt x="20250" y="19017"/>
                  </a:cubicBezTo>
                  <a:cubicBezTo>
                    <a:pt x="21600" y="17374"/>
                    <a:pt x="18900" y="15026"/>
                    <a:pt x="16200" y="12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779988" y="1386643"/>
              <a:ext cx="269929" cy="39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13" fill="norm" stroke="1" extrusionOk="0">
                  <a:moveTo>
                    <a:pt x="2690" y="13458"/>
                  </a:moveTo>
                  <a:cubicBezTo>
                    <a:pt x="1859" y="10671"/>
                    <a:pt x="1028" y="7884"/>
                    <a:pt x="530" y="6026"/>
                  </a:cubicBezTo>
                  <a:cubicBezTo>
                    <a:pt x="31" y="4168"/>
                    <a:pt x="-135" y="3239"/>
                    <a:pt x="114" y="2484"/>
                  </a:cubicBezTo>
                  <a:cubicBezTo>
                    <a:pt x="363" y="1729"/>
                    <a:pt x="1028" y="1148"/>
                    <a:pt x="2523" y="684"/>
                  </a:cubicBezTo>
                  <a:cubicBezTo>
                    <a:pt x="4019" y="219"/>
                    <a:pt x="6345" y="-129"/>
                    <a:pt x="9253" y="45"/>
                  </a:cubicBezTo>
                  <a:cubicBezTo>
                    <a:pt x="12160" y="219"/>
                    <a:pt x="15650" y="916"/>
                    <a:pt x="17976" y="2600"/>
                  </a:cubicBezTo>
                  <a:cubicBezTo>
                    <a:pt x="20302" y="4284"/>
                    <a:pt x="21465" y="6955"/>
                    <a:pt x="21133" y="9568"/>
                  </a:cubicBezTo>
                  <a:cubicBezTo>
                    <a:pt x="20800" y="12181"/>
                    <a:pt x="18973" y="14736"/>
                    <a:pt x="16148" y="16710"/>
                  </a:cubicBezTo>
                  <a:cubicBezTo>
                    <a:pt x="13323" y="18684"/>
                    <a:pt x="9502" y="20077"/>
                    <a:pt x="7176" y="20774"/>
                  </a:cubicBezTo>
                  <a:cubicBezTo>
                    <a:pt x="4850" y="21471"/>
                    <a:pt x="4019" y="21471"/>
                    <a:pt x="3188" y="21355"/>
                  </a:cubicBezTo>
                  <a:cubicBezTo>
                    <a:pt x="2357" y="21239"/>
                    <a:pt x="1527" y="21006"/>
                    <a:pt x="1527" y="20716"/>
                  </a:cubicBezTo>
                  <a:cubicBezTo>
                    <a:pt x="1527" y="20426"/>
                    <a:pt x="2357" y="20077"/>
                    <a:pt x="3354" y="19787"/>
                  </a:cubicBezTo>
                  <a:cubicBezTo>
                    <a:pt x="4351" y="19497"/>
                    <a:pt x="5514" y="19265"/>
                    <a:pt x="6677" y="19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182555" y="154940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233355" y="1644649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650678" y="1295400"/>
              <a:ext cx="160528" cy="481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55" fill="norm" stroke="1" extrusionOk="0">
                  <a:moveTo>
                    <a:pt x="21274" y="3411"/>
                  </a:moveTo>
                  <a:cubicBezTo>
                    <a:pt x="20713" y="2463"/>
                    <a:pt x="20152" y="1516"/>
                    <a:pt x="18469" y="900"/>
                  </a:cubicBezTo>
                  <a:cubicBezTo>
                    <a:pt x="16786" y="284"/>
                    <a:pt x="13980" y="0"/>
                    <a:pt x="11316" y="0"/>
                  </a:cubicBezTo>
                  <a:cubicBezTo>
                    <a:pt x="8651" y="0"/>
                    <a:pt x="6126" y="284"/>
                    <a:pt x="4162" y="900"/>
                  </a:cubicBezTo>
                  <a:cubicBezTo>
                    <a:pt x="2199" y="1516"/>
                    <a:pt x="796" y="2463"/>
                    <a:pt x="1077" y="3458"/>
                  </a:cubicBezTo>
                  <a:cubicBezTo>
                    <a:pt x="1357" y="4453"/>
                    <a:pt x="3321" y="5495"/>
                    <a:pt x="4864" y="6489"/>
                  </a:cubicBezTo>
                  <a:cubicBezTo>
                    <a:pt x="6406" y="7484"/>
                    <a:pt x="7529" y="8432"/>
                    <a:pt x="7529" y="9142"/>
                  </a:cubicBezTo>
                  <a:cubicBezTo>
                    <a:pt x="7529" y="9853"/>
                    <a:pt x="6406" y="10326"/>
                    <a:pt x="5144" y="10611"/>
                  </a:cubicBezTo>
                  <a:cubicBezTo>
                    <a:pt x="3882" y="10895"/>
                    <a:pt x="2479" y="10989"/>
                    <a:pt x="2479" y="11132"/>
                  </a:cubicBezTo>
                  <a:cubicBezTo>
                    <a:pt x="2479" y="11274"/>
                    <a:pt x="3882" y="11463"/>
                    <a:pt x="4443" y="12268"/>
                  </a:cubicBezTo>
                  <a:cubicBezTo>
                    <a:pt x="5004" y="13074"/>
                    <a:pt x="4723" y="14495"/>
                    <a:pt x="3742" y="15916"/>
                  </a:cubicBezTo>
                  <a:cubicBezTo>
                    <a:pt x="2760" y="17337"/>
                    <a:pt x="1077" y="18758"/>
                    <a:pt x="375" y="19705"/>
                  </a:cubicBezTo>
                  <a:cubicBezTo>
                    <a:pt x="-326" y="20653"/>
                    <a:pt x="-45" y="21126"/>
                    <a:pt x="1217" y="21363"/>
                  </a:cubicBezTo>
                  <a:cubicBezTo>
                    <a:pt x="2479" y="21600"/>
                    <a:pt x="4723" y="21600"/>
                    <a:pt x="6687" y="21458"/>
                  </a:cubicBezTo>
                  <a:cubicBezTo>
                    <a:pt x="8651" y="21316"/>
                    <a:pt x="10334" y="21032"/>
                    <a:pt x="12017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1868355" y="1441450"/>
              <a:ext cx="2286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0" y="3257"/>
                    <a:pt x="6800" y="6514"/>
                    <a:pt x="10400" y="10114"/>
                  </a:cubicBezTo>
                  <a:cubicBezTo>
                    <a:pt x="14000" y="13714"/>
                    <a:pt x="17800" y="176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1904882" y="1416050"/>
              <a:ext cx="153974" cy="32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87" fill="norm" stroke="1" extrusionOk="0">
                  <a:moveTo>
                    <a:pt x="21233" y="0"/>
                  </a:moveTo>
                  <a:cubicBezTo>
                    <a:pt x="18022" y="2824"/>
                    <a:pt x="14811" y="5647"/>
                    <a:pt x="11309" y="8965"/>
                  </a:cubicBezTo>
                  <a:cubicBezTo>
                    <a:pt x="7806" y="12282"/>
                    <a:pt x="4011" y="16094"/>
                    <a:pt x="1968" y="18353"/>
                  </a:cubicBezTo>
                  <a:cubicBezTo>
                    <a:pt x="-75" y="20612"/>
                    <a:pt x="-367" y="21318"/>
                    <a:pt x="363" y="21459"/>
                  </a:cubicBezTo>
                  <a:cubicBezTo>
                    <a:pt x="1092" y="21600"/>
                    <a:pt x="2844" y="21176"/>
                    <a:pt x="4595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2173155" y="1600200"/>
              <a:ext cx="1" cy="1714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2389055" y="1695449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776405" y="1672166"/>
              <a:ext cx="1905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462205" y="1301749"/>
              <a:ext cx="1778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2653"/>
                    <a:pt x="4629" y="5305"/>
                    <a:pt x="7329" y="8400"/>
                  </a:cubicBezTo>
                  <a:cubicBezTo>
                    <a:pt x="10029" y="11495"/>
                    <a:pt x="13114" y="15032"/>
                    <a:pt x="15557" y="17305"/>
                  </a:cubicBezTo>
                  <a:cubicBezTo>
                    <a:pt x="18000" y="19579"/>
                    <a:pt x="19800" y="205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492409" y="1293283"/>
              <a:ext cx="192047" cy="42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21302" y="1085"/>
                  </a:moveTo>
                  <a:cubicBezTo>
                    <a:pt x="21067" y="543"/>
                    <a:pt x="20832" y="0"/>
                    <a:pt x="20128" y="0"/>
                  </a:cubicBezTo>
                  <a:cubicBezTo>
                    <a:pt x="19424" y="0"/>
                    <a:pt x="18250" y="543"/>
                    <a:pt x="16372" y="2334"/>
                  </a:cubicBezTo>
                  <a:cubicBezTo>
                    <a:pt x="14493" y="4125"/>
                    <a:pt x="11911" y="7164"/>
                    <a:pt x="8976" y="10257"/>
                  </a:cubicBezTo>
                  <a:cubicBezTo>
                    <a:pt x="6041" y="13351"/>
                    <a:pt x="2754" y="16498"/>
                    <a:pt x="1228" y="18398"/>
                  </a:cubicBezTo>
                  <a:cubicBezTo>
                    <a:pt x="-298" y="20297"/>
                    <a:pt x="-63" y="20949"/>
                    <a:pt x="1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3723405" y="1551121"/>
              <a:ext cx="126151" cy="13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34" fill="norm" stroke="1" extrusionOk="0">
                  <a:moveTo>
                    <a:pt x="4175" y="7589"/>
                  </a:moveTo>
                  <a:cubicBezTo>
                    <a:pt x="3455" y="9225"/>
                    <a:pt x="2735" y="10861"/>
                    <a:pt x="2015" y="12989"/>
                  </a:cubicBezTo>
                  <a:cubicBezTo>
                    <a:pt x="1295" y="15116"/>
                    <a:pt x="575" y="17734"/>
                    <a:pt x="215" y="17898"/>
                  </a:cubicBezTo>
                  <a:cubicBezTo>
                    <a:pt x="-145" y="18061"/>
                    <a:pt x="-145" y="15770"/>
                    <a:pt x="935" y="12661"/>
                  </a:cubicBezTo>
                  <a:cubicBezTo>
                    <a:pt x="2015" y="9552"/>
                    <a:pt x="4175" y="5625"/>
                    <a:pt x="5975" y="3170"/>
                  </a:cubicBezTo>
                  <a:cubicBezTo>
                    <a:pt x="7775" y="716"/>
                    <a:pt x="9215" y="-266"/>
                    <a:pt x="11555" y="61"/>
                  </a:cubicBezTo>
                  <a:cubicBezTo>
                    <a:pt x="13895" y="389"/>
                    <a:pt x="17135" y="2025"/>
                    <a:pt x="18935" y="5789"/>
                  </a:cubicBezTo>
                  <a:cubicBezTo>
                    <a:pt x="20735" y="9552"/>
                    <a:pt x="21095" y="15443"/>
                    <a:pt x="21455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021005" y="1250420"/>
              <a:ext cx="109892" cy="484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90" fill="norm" stroke="1" extrusionOk="0">
                  <a:moveTo>
                    <a:pt x="0" y="869"/>
                  </a:moveTo>
                  <a:cubicBezTo>
                    <a:pt x="1630" y="493"/>
                    <a:pt x="3260" y="118"/>
                    <a:pt x="5094" y="24"/>
                  </a:cubicBezTo>
                  <a:cubicBezTo>
                    <a:pt x="6928" y="-70"/>
                    <a:pt x="8966" y="118"/>
                    <a:pt x="11615" y="587"/>
                  </a:cubicBezTo>
                  <a:cubicBezTo>
                    <a:pt x="14264" y="1057"/>
                    <a:pt x="17525" y="1808"/>
                    <a:pt x="18747" y="2794"/>
                  </a:cubicBezTo>
                  <a:cubicBezTo>
                    <a:pt x="19970" y="3780"/>
                    <a:pt x="19155" y="5001"/>
                    <a:pt x="17321" y="6316"/>
                  </a:cubicBezTo>
                  <a:cubicBezTo>
                    <a:pt x="15487" y="7631"/>
                    <a:pt x="12634" y="9040"/>
                    <a:pt x="12023" y="10307"/>
                  </a:cubicBezTo>
                  <a:cubicBezTo>
                    <a:pt x="11411" y="11575"/>
                    <a:pt x="13042" y="12702"/>
                    <a:pt x="14875" y="14111"/>
                  </a:cubicBezTo>
                  <a:cubicBezTo>
                    <a:pt x="16709" y="15520"/>
                    <a:pt x="18747" y="17210"/>
                    <a:pt x="19970" y="18384"/>
                  </a:cubicBezTo>
                  <a:cubicBezTo>
                    <a:pt x="21192" y="19558"/>
                    <a:pt x="21600" y="20215"/>
                    <a:pt x="20581" y="20685"/>
                  </a:cubicBezTo>
                  <a:cubicBezTo>
                    <a:pt x="19562" y="21154"/>
                    <a:pt x="17117" y="21436"/>
                    <a:pt x="14875" y="21483"/>
                  </a:cubicBezTo>
                  <a:cubicBezTo>
                    <a:pt x="12634" y="21530"/>
                    <a:pt x="10596" y="21342"/>
                    <a:pt x="8558" y="2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4387623" y="1511299"/>
              <a:ext cx="344583" cy="169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92" fill="norm" stroke="1" extrusionOk="0">
                  <a:moveTo>
                    <a:pt x="496" y="18400"/>
                  </a:moveTo>
                  <a:cubicBezTo>
                    <a:pt x="104" y="17333"/>
                    <a:pt x="-289" y="16267"/>
                    <a:pt x="300" y="13600"/>
                  </a:cubicBezTo>
                  <a:cubicBezTo>
                    <a:pt x="889" y="10933"/>
                    <a:pt x="2460" y="6667"/>
                    <a:pt x="3573" y="4400"/>
                  </a:cubicBezTo>
                  <a:cubicBezTo>
                    <a:pt x="4686" y="2133"/>
                    <a:pt x="5340" y="1867"/>
                    <a:pt x="5864" y="2267"/>
                  </a:cubicBezTo>
                  <a:cubicBezTo>
                    <a:pt x="6387" y="2667"/>
                    <a:pt x="6780" y="3733"/>
                    <a:pt x="7500" y="6533"/>
                  </a:cubicBezTo>
                  <a:cubicBezTo>
                    <a:pt x="8220" y="9333"/>
                    <a:pt x="9267" y="13867"/>
                    <a:pt x="10053" y="16667"/>
                  </a:cubicBezTo>
                  <a:cubicBezTo>
                    <a:pt x="10838" y="19467"/>
                    <a:pt x="11362" y="20533"/>
                    <a:pt x="11951" y="21067"/>
                  </a:cubicBezTo>
                  <a:cubicBezTo>
                    <a:pt x="12540" y="21600"/>
                    <a:pt x="13195" y="21600"/>
                    <a:pt x="13980" y="20133"/>
                  </a:cubicBezTo>
                  <a:cubicBezTo>
                    <a:pt x="14766" y="18667"/>
                    <a:pt x="15682" y="15733"/>
                    <a:pt x="16926" y="12133"/>
                  </a:cubicBezTo>
                  <a:cubicBezTo>
                    <a:pt x="18169" y="8533"/>
                    <a:pt x="19740" y="4267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4478205" y="133350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4490905" y="12319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4598855" y="1320799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4636955" y="120649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4721321" y="1095289"/>
              <a:ext cx="147498" cy="34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82" fill="norm" stroke="1" extrusionOk="0">
                  <a:moveTo>
                    <a:pt x="12516" y="13637"/>
                  </a:moveTo>
                  <a:cubicBezTo>
                    <a:pt x="11300" y="13241"/>
                    <a:pt x="10083" y="12846"/>
                    <a:pt x="8714" y="12649"/>
                  </a:cubicBezTo>
                  <a:cubicBezTo>
                    <a:pt x="7345" y="12451"/>
                    <a:pt x="5824" y="12451"/>
                    <a:pt x="4302" y="13637"/>
                  </a:cubicBezTo>
                  <a:cubicBezTo>
                    <a:pt x="2781" y="14822"/>
                    <a:pt x="1260" y="17193"/>
                    <a:pt x="500" y="18707"/>
                  </a:cubicBezTo>
                  <a:cubicBezTo>
                    <a:pt x="-261" y="20222"/>
                    <a:pt x="-261" y="20880"/>
                    <a:pt x="1260" y="21210"/>
                  </a:cubicBezTo>
                  <a:cubicBezTo>
                    <a:pt x="2781" y="21539"/>
                    <a:pt x="5824" y="21539"/>
                    <a:pt x="9018" y="19893"/>
                  </a:cubicBezTo>
                  <a:cubicBezTo>
                    <a:pt x="12212" y="18246"/>
                    <a:pt x="15559" y="14954"/>
                    <a:pt x="17840" y="11595"/>
                  </a:cubicBezTo>
                  <a:cubicBezTo>
                    <a:pt x="20122" y="8237"/>
                    <a:pt x="21339" y="4812"/>
                    <a:pt x="21187" y="2771"/>
                  </a:cubicBezTo>
                  <a:cubicBezTo>
                    <a:pt x="21035" y="729"/>
                    <a:pt x="19514" y="71"/>
                    <a:pt x="18145" y="5"/>
                  </a:cubicBezTo>
                  <a:cubicBezTo>
                    <a:pt x="16776" y="-61"/>
                    <a:pt x="15559" y="466"/>
                    <a:pt x="14494" y="2705"/>
                  </a:cubicBezTo>
                  <a:cubicBezTo>
                    <a:pt x="13429" y="4944"/>
                    <a:pt x="12516" y="8895"/>
                    <a:pt x="12973" y="11859"/>
                  </a:cubicBezTo>
                  <a:cubicBezTo>
                    <a:pt x="13429" y="14822"/>
                    <a:pt x="15254" y="16798"/>
                    <a:pt x="17080" y="18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5354505" y="1308100"/>
              <a:ext cx="2603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0" y="3103"/>
                    <a:pt x="5620" y="6207"/>
                    <a:pt x="8429" y="9248"/>
                  </a:cubicBezTo>
                  <a:cubicBezTo>
                    <a:pt x="11239" y="12290"/>
                    <a:pt x="14049" y="15269"/>
                    <a:pt x="16244" y="17317"/>
                  </a:cubicBezTo>
                  <a:cubicBezTo>
                    <a:pt x="18439" y="19366"/>
                    <a:pt x="20020" y="204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5360855" y="1257300"/>
              <a:ext cx="27940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1623"/>
                    <a:pt x="17673" y="3245"/>
                    <a:pt x="15627" y="5577"/>
                  </a:cubicBezTo>
                  <a:cubicBezTo>
                    <a:pt x="13582" y="7910"/>
                    <a:pt x="11455" y="10952"/>
                    <a:pt x="8836" y="13741"/>
                  </a:cubicBezTo>
                  <a:cubicBezTo>
                    <a:pt x="6218" y="16530"/>
                    <a:pt x="3109" y="190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5316405" y="1828799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200"/>
                    <a:pt x="9969" y="10800"/>
                    <a:pt x="13569" y="7200"/>
                  </a:cubicBezTo>
                  <a:cubicBezTo>
                    <a:pt x="17169" y="3600"/>
                    <a:pt x="1938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5271955" y="1854199"/>
              <a:ext cx="273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6" y="15943"/>
                    <a:pt x="9712" y="10286"/>
                    <a:pt x="13312" y="6686"/>
                  </a:cubicBezTo>
                  <a:cubicBezTo>
                    <a:pt x="16912" y="3086"/>
                    <a:pt x="19256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5316875" y="2070100"/>
              <a:ext cx="158281" cy="156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81" fill="norm" stroke="1" extrusionOk="0">
                  <a:moveTo>
                    <a:pt x="800" y="0"/>
                  </a:moveTo>
                  <a:cubicBezTo>
                    <a:pt x="512" y="5184"/>
                    <a:pt x="224" y="10368"/>
                    <a:pt x="80" y="13680"/>
                  </a:cubicBezTo>
                  <a:cubicBezTo>
                    <a:pt x="-64" y="16992"/>
                    <a:pt x="-64" y="18432"/>
                    <a:pt x="512" y="19584"/>
                  </a:cubicBezTo>
                  <a:cubicBezTo>
                    <a:pt x="1088" y="20736"/>
                    <a:pt x="2240" y="21600"/>
                    <a:pt x="3392" y="21168"/>
                  </a:cubicBezTo>
                  <a:cubicBezTo>
                    <a:pt x="4544" y="20736"/>
                    <a:pt x="5696" y="19008"/>
                    <a:pt x="7136" y="16560"/>
                  </a:cubicBezTo>
                  <a:cubicBezTo>
                    <a:pt x="8576" y="14112"/>
                    <a:pt x="10304" y="10944"/>
                    <a:pt x="11456" y="8640"/>
                  </a:cubicBezTo>
                  <a:cubicBezTo>
                    <a:pt x="12608" y="6336"/>
                    <a:pt x="13184" y="4896"/>
                    <a:pt x="13616" y="4896"/>
                  </a:cubicBezTo>
                  <a:cubicBezTo>
                    <a:pt x="14048" y="4896"/>
                    <a:pt x="14336" y="6336"/>
                    <a:pt x="14480" y="7776"/>
                  </a:cubicBezTo>
                  <a:cubicBezTo>
                    <a:pt x="14624" y="9216"/>
                    <a:pt x="14624" y="10656"/>
                    <a:pt x="15056" y="11952"/>
                  </a:cubicBezTo>
                  <a:cubicBezTo>
                    <a:pt x="15488" y="13248"/>
                    <a:pt x="16352" y="14400"/>
                    <a:pt x="17504" y="14688"/>
                  </a:cubicBezTo>
                  <a:cubicBezTo>
                    <a:pt x="18656" y="14976"/>
                    <a:pt x="20096" y="14400"/>
                    <a:pt x="21536" y="138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5525955" y="2042927"/>
              <a:ext cx="88901" cy="128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7608"/>
                  </a:moveTo>
                  <a:cubicBezTo>
                    <a:pt x="514" y="8305"/>
                    <a:pt x="1029" y="9001"/>
                    <a:pt x="1800" y="8479"/>
                  </a:cubicBezTo>
                  <a:cubicBezTo>
                    <a:pt x="2571" y="7956"/>
                    <a:pt x="3600" y="6214"/>
                    <a:pt x="4629" y="4472"/>
                  </a:cubicBezTo>
                  <a:cubicBezTo>
                    <a:pt x="5657" y="2730"/>
                    <a:pt x="6686" y="989"/>
                    <a:pt x="8486" y="292"/>
                  </a:cubicBezTo>
                  <a:cubicBezTo>
                    <a:pt x="10286" y="-405"/>
                    <a:pt x="12857" y="-57"/>
                    <a:pt x="15171" y="3601"/>
                  </a:cubicBezTo>
                  <a:cubicBezTo>
                    <a:pt x="17486" y="7260"/>
                    <a:pt x="19543" y="14227"/>
                    <a:pt x="21600" y="211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5700304" y="1930400"/>
              <a:ext cx="79652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2632" y="0"/>
                  </a:moveTo>
                  <a:cubicBezTo>
                    <a:pt x="2632" y="5040"/>
                    <a:pt x="2632" y="10080"/>
                    <a:pt x="2632" y="13140"/>
                  </a:cubicBezTo>
                  <a:cubicBezTo>
                    <a:pt x="2632" y="16200"/>
                    <a:pt x="2632" y="17280"/>
                    <a:pt x="2064" y="17370"/>
                  </a:cubicBezTo>
                  <a:cubicBezTo>
                    <a:pt x="1495" y="17460"/>
                    <a:pt x="358" y="16560"/>
                    <a:pt x="74" y="15030"/>
                  </a:cubicBezTo>
                  <a:cubicBezTo>
                    <a:pt x="-210" y="13500"/>
                    <a:pt x="358" y="11340"/>
                    <a:pt x="1211" y="9810"/>
                  </a:cubicBezTo>
                  <a:cubicBezTo>
                    <a:pt x="2064" y="8280"/>
                    <a:pt x="3201" y="7380"/>
                    <a:pt x="5190" y="6930"/>
                  </a:cubicBezTo>
                  <a:cubicBezTo>
                    <a:pt x="7179" y="6480"/>
                    <a:pt x="10022" y="6480"/>
                    <a:pt x="11727" y="7200"/>
                  </a:cubicBezTo>
                  <a:cubicBezTo>
                    <a:pt x="13432" y="7920"/>
                    <a:pt x="14001" y="9360"/>
                    <a:pt x="13716" y="10620"/>
                  </a:cubicBezTo>
                  <a:cubicBezTo>
                    <a:pt x="13432" y="11880"/>
                    <a:pt x="12295" y="12960"/>
                    <a:pt x="9737" y="13860"/>
                  </a:cubicBezTo>
                  <a:cubicBezTo>
                    <a:pt x="7179" y="14760"/>
                    <a:pt x="3201" y="15480"/>
                    <a:pt x="2348" y="16200"/>
                  </a:cubicBezTo>
                  <a:cubicBezTo>
                    <a:pt x="1495" y="16920"/>
                    <a:pt x="3769" y="17640"/>
                    <a:pt x="7464" y="18540"/>
                  </a:cubicBezTo>
                  <a:cubicBezTo>
                    <a:pt x="11158" y="19440"/>
                    <a:pt x="16274" y="20520"/>
                    <a:pt x="2139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5513255" y="20891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5821436" y="2016037"/>
              <a:ext cx="85520" cy="150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23" fill="norm" stroke="1" extrusionOk="0">
                  <a:moveTo>
                    <a:pt x="2319" y="2262"/>
                  </a:moveTo>
                  <a:cubicBezTo>
                    <a:pt x="2846" y="7662"/>
                    <a:pt x="3373" y="13062"/>
                    <a:pt x="3109" y="16512"/>
                  </a:cubicBezTo>
                  <a:cubicBezTo>
                    <a:pt x="2846" y="19962"/>
                    <a:pt x="1792" y="21462"/>
                    <a:pt x="1002" y="21312"/>
                  </a:cubicBezTo>
                  <a:cubicBezTo>
                    <a:pt x="212" y="21162"/>
                    <a:pt x="-315" y="19362"/>
                    <a:pt x="212" y="16062"/>
                  </a:cubicBezTo>
                  <a:cubicBezTo>
                    <a:pt x="739" y="12762"/>
                    <a:pt x="2319" y="7962"/>
                    <a:pt x="4690" y="4812"/>
                  </a:cubicBezTo>
                  <a:cubicBezTo>
                    <a:pt x="7061" y="1662"/>
                    <a:pt x="10222" y="162"/>
                    <a:pt x="12592" y="12"/>
                  </a:cubicBezTo>
                  <a:cubicBezTo>
                    <a:pt x="14963" y="-138"/>
                    <a:pt x="16544" y="1062"/>
                    <a:pt x="17861" y="3912"/>
                  </a:cubicBezTo>
                  <a:cubicBezTo>
                    <a:pt x="19178" y="6762"/>
                    <a:pt x="20231" y="11262"/>
                    <a:pt x="21285" y="157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5971096" y="2030868"/>
              <a:ext cx="73543" cy="8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110" fill="norm" stroke="1" extrusionOk="0">
                  <a:moveTo>
                    <a:pt x="5218" y="282"/>
                  </a:moveTo>
                  <a:cubicBezTo>
                    <a:pt x="3418" y="2389"/>
                    <a:pt x="1618" y="4496"/>
                    <a:pt x="718" y="7131"/>
                  </a:cubicBezTo>
                  <a:cubicBezTo>
                    <a:pt x="-182" y="9765"/>
                    <a:pt x="-182" y="12926"/>
                    <a:pt x="418" y="15823"/>
                  </a:cubicBezTo>
                  <a:cubicBezTo>
                    <a:pt x="1018" y="18721"/>
                    <a:pt x="2218" y="21355"/>
                    <a:pt x="5818" y="21092"/>
                  </a:cubicBezTo>
                  <a:cubicBezTo>
                    <a:pt x="9418" y="20828"/>
                    <a:pt x="15418" y="17667"/>
                    <a:pt x="18418" y="14770"/>
                  </a:cubicBezTo>
                  <a:cubicBezTo>
                    <a:pt x="21418" y="11872"/>
                    <a:pt x="21418" y="9238"/>
                    <a:pt x="19618" y="6340"/>
                  </a:cubicBezTo>
                  <a:cubicBezTo>
                    <a:pt x="17818" y="3443"/>
                    <a:pt x="14218" y="282"/>
                    <a:pt x="12418" y="18"/>
                  </a:cubicBezTo>
                  <a:cubicBezTo>
                    <a:pt x="10618" y="-245"/>
                    <a:pt x="10618" y="2389"/>
                    <a:pt x="10618" y="50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6077189" y="2000250"/>
              <a:ext cx="121867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2449" y="6750"/>
                  </a:moveTo>
                  <a:cubicBezTo>
                    <a:pt x="1332" y="8550"/>
                    <a:pt x="214" y="10350"/>
                    <a:pt x="28" y="12375"/>
                  </a:cubicBezTo>
                  <a:cubicBezTo>
                    <a:pt x="-158" y="14400"/>
                    <a:pt x="587" y="16650"/>
                    <a:pt x="2449" y="16650"/>
                  </a:cubicBezTo>
                  <a:cubicBezTo>
                    <a:pt x="4311" y="16650"/>
                    <a:pt x="7290" y="14400"/>
                    <a:pt x="9152" y="14400"/>
                  </a:cubicBezTo>
                  <a:cubicBezTo>
                    <a:pt x="11014" y="14400"/>
                    <a:pt x="11759" y="16650"/>
                    <a:pt x="12876" y="18450"/>
                  </a:cubicBezTo>
                  <a:cubicBezTo>
                    <a:pt x="13994" y="20250"/>
                    <a:pt x="15483" y="21600"/>
                    <a:pt x="16973" y="21600"/>
                  </a:cubicBezTo>
                  <a:cubicBezTo>
                    <a:pt x="18463" y="21600"/>
                    <a:pt x="19952" y="20250"/>
                    <a:pt x="20697" y="16425"/>
                  </a:cubicBezTo>
                  <a:cubicBezTo>
                    <a:pt x="21442" y="12600"/>
                    <a:pt x="21442" y="6300"/>
                    <a:pt x="2144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6268905" y="1956327"/>
              <a:ext cx="139701" cy="12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46" fill="norm" stroke="1" extrusionOk="0">
                  <a:moveTo>
                    <a:pt x="0" y="5990"/>
                  </a:moveTo>
                  <a:cubicBezTo>
                    <a:pt x="327" y="9703"/>
                    <a:pt x="655" y="13415"/>
                    <a:pt x="982" y="16115"/>
                  </a:cubicBezTo>
                  <a:cubicBezTo>
                    <a:pt x="1309" y="18815"/>
                    <a:pt x="1636" y="20503"/>
                    <a:pt x="1800" y="20334"/>
                  </a:cubicBezTo>
                  <a:cubicBezTo>
                    <a:pt x="1964" y="20165"/>
                    <a:pt x="1964" y="18140"/>
                    <a:pt x="2945" y="14597"/>
                  </a:cubicBezTo>
                  <a:cubicBezTo>
                    <a:pt x="3927" y="11053"/>
                    <a:pt x="5891" y="5990"/>
                    <a:pt x="7527" y="2953"/>
                  </a:cubicBezTo>
                  <a:cubicBezTo>
                    <a:pt x="9164" y="-85"/>
                    <a:pt x="10473" y="-1097"/>
                    <a:pt x="12764" y="1434"/>
                  </a:cubicBezTo>
                  <a:cubicBezTo>
                    <a:pt x="15055" y="3965"/>
                    <a:pt x="18327" y="10040"/>
                    <a:pt x="21600" y="161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5697405" y="212090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8037098" y="1282700"/>
              <a:ext cx="9808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371"/>
                    <a:pt x="-1585" y="8743"/>
                    <a:pt x="575" y="12343"/>
                  </a:cubicBezTo>
                  <a:cubicBezTo>
                    <a:pt x="2735" y="15943"/>
                    <a:pt x="11375" y="1877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7850055" y="1261387"/>
              <a:ext cx="254001" cy="11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21221"/>
                  </a:moveTo>
                  <a:cubicBezTo>
                    <a:pt x="3240" y="16330"/>
                    <a:pt x="6480" y="11440"/>
                    <a:pt x="9630" y="7772"/>
                  </a:cubicBezTo>
                  <a:cubicBezTo>
                    <a:pt x="12780" y="4104"/>
                    <a:pt x="15840" y="1659"/>
                    <a:pt x="17820" y="640"/>
                  </a:cubicBezTo>
                  <a:cubicBezTo>
                    <a:pt x="19800" y="-379"/>
                    <a:pt x="20700" y="29"/>
                    <a:pt x="21600" y="4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8070147" y="1468571"/>
              <a:ext cx="141859" cy="12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980" fill="norm" stroke="1" extrusionOk="0">
                  <a:moveTo>
                    <a:pt x="10806" y="9427"/>
                  </a:moveTo>
                  <a:cubicBezTo>
                    <a:pt x="10806" y="7627"/>
                    <a:pt x="10806" y="5827"/>
                    <a:pt x="10647" y="4027"/>
                  </a:cubicBezTo>
                  <a:cubicBezTo>
                    <a:pt x="10488" y="2227"/>
                    <a:pt x="10170" y="427"/>
                    <a:pt x="9376" y="67"/>
                  </a:cubicBezTo>
                  <a:cubicBezTo>
                    <a:pt x="8582" y="-293"/>
                    <a:pt x="7312" y="787"/>
                    <a:pt x="5723" y="3487"/>
                  </a:cubicBezTo>
                  <a:cubicBezTo>
                    <a:pt x="4135" y="6187"/>
                    <a:pt x="2229" y="10507"/>
                    <a:pt x="1117" y="13747"/>
                  </a:cubicBezTo>
                  <a:cubicBezTo>
                    <a:pt x="6" y="16987"/>
                    <a:pt x="-312" y="19147"/>
                    <a:pt x="323" y="20227"/>
                  </a:cubicBezTo>
                  <a:cubicBezTo>
                    <a:pt x="959" y="21307"/>
                    <a:pt x="2547" y="21307"/>
                    <a:pt x="4294" y="19687"/>
                  </a:cubicBezTo>
                  <a:cubicBezTo>
                    <a:pt x="6041" y="18067"/>
                    <a:pt x="7947" y="14827"/>
                    <a:pt x="9217" y="11947"/>
                  </a:cubicBezTo>
                  <a:cubicBezTo>
                    <a:pt x="10488" y="9067"/>
                    <a:pt x="11123" y="6547"/>
                    <a:pt x="11917" y="6007"/>
                  </a:cubicBezTo>
                  <a:cubicBezTo>
                    <a:pt x="12712" y="5467"/>
                    <a:pt x="13664" y="6907"/>
                    <a:pt x="15253" y="9427"/>
                  </a:cubicBezTo>
                  <a:cubicBezTo>
                    <a:pt x="16841" y="11947"/>
                    <a:pt x="19064" y="15547"/>
                    <a:pt x="21288" y="191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8205655" y="1466850"/>
              <a:ext cx="127001" cy="144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0" y="4629"/>
                  </a:moveTo>
                  <a:cubicBezTo>
                    <a:pt x="1800" y="4629"/>
                    <a:pt x="3600" y="4629"/>
                    <a:pt x="5400" y="6171"/>
                  </a:cubicBezTo>
                  <a:cubicBezTo>
                    <a:pt x="7200" y="7714"/>
                    <a:pt x="9000" y="10800"/>
                    <a:pt x="9900" y="13886"/>
                  </a:cubicBezTo>
                  <a:cubicBezTo>
                    <a:pt x="10800" y="16971"/>
                    <a:pt x="10800" y="20057"/>
                    <a:pt x="10440" y="20829"/>
                  </a:cubicBezTo>
                  <a:cubicBezTo>
                    <a:pt x="10080" y="21600"/>
                    <a:pt x="9360" y="20057"/>
                    <a:pt x="9360" y="17126"/>
                  </a:cubicBezTo>
                  <a:cubicBezTo>
                    <a:pt x="9360" y="14194"/>
                    <a:pt x="10080" y="9874"/>
                    <a:pt x="12240" y="6789"/>
                  </a:cubicBezTo>
                  <a:cubicBezTo>
                    <a:pt x="14400" y="3703"/>
                    <a:pt x="18000" y="18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8314826" y="1473905"/>
              <a:ext cx="118250" cy="30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31" fill="norm" stroke="1" extrusionOk="0">
                  <a:moveTo>
                    <a:pt x="14560" y="400"/>
                  </a:moveTo>
                  <a:cubicBezTo>
                    <a:pt x="12665" y="100"/>
                    <a:pt x="10770" y="-200"/>
                    <a:pt x="8307" y="175"/>
                  </a:cubicBezTo>
                  <a:cubicBezTo>
                    <a:pt x="5844" y="550"/>
                    <a:pt x="2813" y="1600"/>
                    <a:pt x="1297" y="2500"/>
                  </a:cubicBezTo>
                  <a:cubicBezTo>
                    <a:pt x="-219" y="3400"/>
                    <a:pt x="-219" y="4150"/>
                    <a:pt x="349" y="4825"/>
                  </a:cubicBezTo>
                  <a:cubicBezTo>
                    <a:pt x="918" y="5500"/>
                    <a:pt x="2055" y="6100"/>
                    <a:pt x="3570" y="6250"/>
                  </a:cubicBezTo>
                  <a:cubicBezTo>
                    <a:pt x="5086" y="6400"/>
                    <a:pt x="6981" y="6100"/>
                    <a:pt x="8497" y="5650"/>
                  </a:cubicBezTo>
                  <a:cubicBezTo>
                    <a:pt x="10013" y="5200"/>
                    <a:pt x="11149" y="4600"/>
                    <a:pt x="11907" y="3925"/>
                  </a:cubicBezTo>
                  <a:cubicBezTo>
                    <a:pt x="12665" y="3250"/>
                    <a:pt x="13044" y="2500"/>
                    <a:pt x="13802" y="2575"/>
                  </a:cubicBezTo>
                  <a:cubicBezTo>
                    <a:pt x="14560" y="2650"/>
                    <a:pt x="15697" y="3550"/>
                    <a:pt x="17023" y="5500"/>
                  </a:cubicBezTo>
                  <a:cubicBezTo>
                    <a:pt x="18349" y="7450"/>
                    <a:pt x="19865" y="10450"/>
                    <a:pt x="20623" y="13000"/>
                  </a:cubicBezTo>
                  <a:cubicBezTo>
                    <a:pt x="21381" y="15550"/>
                    <a:pt x="21381" y="17650"/>
                    <a:pt x="20434" y="19075"/>
                  </a:cubicBezTo>
                  <a:cubicBezTo>
                    <a:pt x="19486" y="20500"/>
                    <a:pt x="17592" y="21250"/>
                    <a:pt x="15128" y="21325"/>
                  </a:cubicBezTo>
                  <a:cubicBezTo>
                    <a:pt x="12665" y="21400"/>
                    <a:pt x="9634" y="20800"/>
                    <a:pt x="7739" y="19600"/>
                  </a:cubicBezTo>
                  <a:cubicBezTo>
                    <a:pt x="5844" y="18400"/>
                    <a:pt x="5086" y="16600"/>
                    <a:pt x="4328" y="14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8435779" y="1457625"/>
              <a:ext cx="112777" cy="148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483" fill="norm" stroke="1" extrusionOk="0">
                  <a:moveTo>
                    <a:pt x="2112" y="8278"/>
                  </a:moveTo>
                  <a:cubicBezTo>
                    <a:pt x="3712" y="7402"/>
                    <a:pt x="5312" y="6526"/>
                    <a:pt x="6712" y="4921"/>
                  </a:cubicBezTo>
                  <a:cubicBezTo>
                    <a:pt x="8112" y="3316"/>
                    <a:pt x="9312" y="980"/>
                    <a:pt x="8912" y="251"/>
                  </a:cubicBezTo>
                  <a:cubicBezTo>
                    <a:pt x="8512" y="-479"/>
                    <a:pt x="6512" y="397"/>
                    <a:pt x="4712" y="2732"/>
                  </a:cubicBezTo>
                  <a:cubicBezTo>
                    <a:pt x="2912" y="5067"/>
                    <a:pt x="1312" y="8862"/>
                    <a:pt x="512" y="11780"/>
                  </a:cubicBezTo>
                  <a:cubicBezTo>
                    <a:pt x="-288" y="14699"/>
                    <a:pt x="-288" y="16743"/>
                    <a:pt x="1512" y="18348"/>
                  </a:cubicBezTo>
                  <a:cubicBezTo>
                    <a:pt x="3312" y="19953"/>
                    <a:pt x="6912" y="21121"/>
                    <a:pt x="10512" y="20099"/>
                  </a:cubicBezTo>
                  <a:cubicBezTo>
                    <a:pt x="14112" y="19078"/>
                    <a:pt x="17712" y="15867"/>
                    <a:pt x="21312" y="126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8582014" y="1276350"/>
              <a:ext cx="74492" cy="33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96" fill="norm" stroke="1" extrusionOk="0">
                  <a:moveTo>
                    <a:pt x="6716" y="0"/>
                  </a:moveTo>
                  <a:cubicBezTo>
                    <a:pt x="3716" y="4725"/>
                    <a:pt x="716" y="9450"/>
                    <a:pt x="116" y="12960"/>
                  </a:cubicBezTo>
                  <a:cubicBezTo>
                    <a:pt x="-484" y="16470"/>
                    <a:pt x="1316" y="18765"/>
                    <a:pt x="4016" y="20048"/>
                  </a:cubicBezTo>
                  <a:cubicBezTo>
                    <a:pt x="6716" y="21330"/>
                    <a:pt x="10316" y="21600"/>
                    <a:pt x="13316" y="21465"/>
                  </a:cubicBezTo>
                  <a:cubicBezTo>
                    <a:pt x="16316" y="21330"/>
                    <a:pt x="18716" y="20790"/>
                    <a:pt x="21116" y="20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8565488" y="1428750"/>
              <a:ext cx="141818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24" y="21600"/>
                  </a:moveTo>
                  <a:cubicBezTo>
                    <a:pt x="1612" y="21600"/>
                    <a:pt x="0" y="21600"/>
                    <a:pt x="0" y="20250"/>
                  </a:cubicBezTo>
                  <a:cubicBezTo>
                    <a:pt x="0" y="18900"/>
                    <a:pt x="1612" y="16200"/>
                    <a:pt x="5481" y="12600"/>
                  </a:cubicBezTo>
                  <a:cubicBezTo>
                    <a:pt x="9349" y="9000"/>
                    <a:pt x="15475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8956278" y="1308100"/>
              <a:ext cx="119328" cy="35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01" fill="norm" stroke="1" extrusionOk="0">
                  <a:moveTo>
                    <a:pt x="17952" y="13193"/>
                  </a:moveTo>
                  <a:cubicBezTo>
                    <a:pt x="17952" y="12546"/>
                    <a:pt x="17952" y="11899"/>
                    <a:pt x="17574" y="11253"/>
                  </a:cubicBezTo>
                  <a:cubicBezTo>
                    <a:pt x="17195" y="10606"/>
                    <a:pt x="16437" y="9959"/>
                    <a:pt x="14352" y="9959"/>
                  </a:cubicBezTo>
                  <a:cubicBezTo>
                    <a:pt x="12268" y="9959"/>
                    <a:pt x="8858" y="10606"/>
                    <a:pt x="6205" y="12158"/>
                  </a:cubicBezTo>
                  <a:cubicBezTo>
                    <a:pt x="3552" y="13710"/>
                    <a:pt x="1658" y="16168"/>
                    <a:pt x="710" y="17849"/>
                  </a:cubicBezTo>
                  <a:cubicBezTo>
                    <a:pt x="-237" y="19531"/>
                    <a:pt x="-237" y="20436"/>
                    <a:pt x="710" y="20953"/>
                  </a:cubicBezTo>
                  <a:cubicBezTo>
                    <a:pt x="1658" y="21471"/>
                    <a:pt x="3552" y="21600"/>
                    <a:pt x="6016" y="21018"/>
                  </a:cubicBezTo>
                  <a:cubicBezTo>
                    <a:pt x="8479" y="20436"/>
                    <a:pt x="11510" y="19143"/>
                    <a:pt x="13784" y="16103"/>
                  </a:cubicBezTo>
                  <a:cubicBezTo>
                    <a:pt x="16058" y="13063"/>
                    <a:pt x="17574" y="8278"/>
                    <a:pt x="18331" y="5562"/>
                  </a:cubicBezTo>
                  <a:cubicBezTo>
                    <a:pt x="19089" y="2846"/>
                    <a:pt x="19089" y="2199"/>
                    <a:pt x="18710" y="1487"/>
                  </a:cubicBezTo>
                  <a:cubicBezTo>
                    <a:pt x="18331" y="776"/>
                    <a:pt x="17574" y="0"/>
                    <a:pt x="17005" y="0"/>
                  </a:cubicBezTo>
                  <a:cubicBezTo>
                    <a:pt x="16437" y="0"/>
                    <a:pt x="16058" y="776"/>
                    <a:pt x="15868" y="3040"/>
                  </a:cubicBezTo>
                  <a:cubicBezTo>
                    <a:pt x="15679" y="5303"/>
                    <a:pt x="15679" y="9054"/>
                    <a:pt x="15679" y="11382"/>
                  </a:cubicBezTo>
                  <a:cubicBezTo>
                    <a:pt x="15679" y="13710"/>
                    <a:pt x="15679" y="14616"/>
                    <a:pt x="16626" y="15262"/>
                  </a:cubicBezTo>
                  <a:cubicBezTo>
                    <a:pt x="17574" y="15909"/>
                    <a:pt x="19468" y="16297"/>
                    <a:pt x="21363" y="166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9132755" y="1504950"/>
              <a:ext cx="1" cy="9525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9158155" y="143510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9220132" y="1413218"/>
              <a:ext cx="78274" cy="20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356" fill="norm" stroke="1" extrusionOk="0">
                  <a:moveTo>
                    <a:pt x="15353" y="1651"/>
                  </a:moveTo>
                  <a:cubicBezTo>
                    <a:pt x="13137" y="976"/>
                    <a:pt x="10922" y="301"/>
                    <a:pt x="8429" y="76"/>
                  </a:cubicBezTo>
                  <a:cubicBezTo>
                    <a:pt x="5937" y="-149"/>
                    <a:pt x="3168" y="76"/>
                    <a:pt x="1506" y="1426"/>
                  </a:cubicBezTo>
                  <a:cubicBezTo>
                    <a:pt x="-155" y="2776"/>
                    <a:pt x="-709" y="5251"/>
                    <a:pt x="1229" y="7388"/>
                  </a:cubicBezTo>
                  <a:cubicBezTo>
                    <a:pt x="3168" y="9526"/>
                    <a:pt x="7599" y="11326"/>
                    <a:pt x="10922" y="12676"/>
                  </a:cubicBezTo>
                  <a:cubicBezTo>
                    <a:pt x="14245" y="14026"/>
                    <a:pt x="16460" y="14926"/>
                    <a:pt x="18122" y="16051"/>
                  </a:cubicBezTo>
                  <a:cubicBezTo>
                    <a:pt x="19783" y="17176"/>
                    <a:pt x="20891" y="18526"/>
                    <a:pt x="20337" y="19539"/>
                  </a:cubicBezTo>
                  <a:cubicBezTo>
                    <a:pt x="19783" y="20551"/>
                    <a:pt x="17568" y="21226"/>
                    <a:pt x="15076" y="21339"/>
                  </a:cubicBezTo>
                  <a:cubicBezTo>
                    <a:pt x="12583" y="21451"/>
                    <a:pt x="9814" y="21001"/>
                    <a:pt x="8706" y="20101"/>
                  </a:cubicBezTo>
                  <a:cubicBezTo>
                    <a:pt x="7599" y="19201"/>
                    <a:pt x="8153" y="17851"/>
                    <a:pt x="8706" y="165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9408728" y="1282699"/>
              <a:ext cx="79628" cy="32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29" fill="norm" stroke="1" extrusionOk="0">
                  <a:moveTo>
                    <a:pt x="4330" y="0"/>
                  </a:moveTo>
                  <a:cubicBezTo>
                    <a:pt x="3762" y="3046"/>
                    <a:pt x="3194" y="6092"/>
                    <a:pt x="2341" y="9277"/>
                  </a:cubicBezTo>
                  <a:cubicBezTo>
                    <a:pt x="1488" y="12462"/>
                    <a:pt x="351" y="15785"/>
                    <a:pt x="67" y="17862"/>
                  </a:cubicBezTo>
                  <a:cubicBezTo>
                    <a:pt x="-217" y="19938"/>
                    <a:pt x="351" y="20769"/>
                    <a:pt x="2625" y="21185"/>
                  </a:cubicBezTo>
                  <a:cubicBezTo>
                    <a:pt x="4899" y="21600"/>
                    <a:pt x="8878" y="21600"/>
                    <a:pt x="12288" y="21392"/>
                  </a:cubicBezTo>
                  <a:cubicBezTo>
                    <a:pt x="15699" y="21185"/>
                    <a:pt x="18541" y="20769"/>
                    <a:pt x="21383" y="203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9380405" y="1422400"/>
              <a:ext cx="1270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7600"/>
                    <a:pt x="1440" y="13600"/>
                    <a:pt x="5040" y="10000"/>
                  </a:cubicBezTo>
                  <a:cubicBezTo>
                    <a:pt x="8640" y="6400"/>
                    <a:pt x="1512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9532805" y="1454149"/>
              <a:ext cx="120651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0"/>
                  </a:moveTo>
                  <a:cubicBezTo>
                    <a:pt x="3411" y="5649"/>
                    <a:pt x="6821" y="11298"/>
                    <a:pt x="8526" y="14954"/>
                  </a:cubicBezTo>
                  <a:cubicBezTo>
                    <a:pt x="10232" y="18609"/>
                    <a:pt x="10232" y="20271"/>
                    <a:pt x="9284" y="20935"/>
                  </a:cubicBezTo>
                  <a:cubicBezTo>
                    <a:pt x="8337" y="21600"/>
                    <a:pt x="6442" y="21268"/>
                    <a:pt x="5495" y="19938"/>
                  </a:cubicBezTo>
                  <a:cubicBezTo>
                    <a:pt x="4547" y="18609"/>
                    <a:pt x="4547" y="16283"/>
                    <a:pt x="5305" y="13458"/>
                  </a:cubicBezTo>
                  <a:cubicBezTo>
                    <a:pt x="6063" y="10634"/>
                    <a:pt x="7579" y="7311"/>
                    <a:pt x="10421" y="5317"/>
                  </a:cubicBezTo>
                  <a:cubicBezTo>
                    <a:pt x="13263" y="3323"/>
                    <a:pt x="17432" y="2658"/>
                    <a:pt x="21600" y="19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9673146" y="1466850"/>
              <a:ext cx="85323" cy="10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161" fill="norm" stroke="1" extrusionOk="0">
                  <a:moveTo>
                    <a:pt x="12187" y="0"/>
                  </a:moveTo>
                  <a:cubicBezTo>
                    <a:pt x="9615" y="0"/>
                    <a:pt x="7044" y="0"/>
                    <a:pt x="4987" y="1543"/>
                  </a:cubicBezTo>
                  <a:cubicBezTo>
                    <a:pt x="2930" y="3086"/>
                    <a:pt x="1387" y="6171"/>
                    <a:pt x="615" y="8816"/>
                  </a:cubicBezTo>
                  <a:cubicBezTo>
                    <a:pt x="-156" y="11461"/>
                    <a:pt x="-156" y="13665"/>
                    <a:pt x="358" y="15869"/>
                  </a:cubicBezTo>
                  <a:cubicBezTo>
                    <a:pt x="873" y="18073"/>
                    <a:pt x="1901" y="20278"/>
                    <a:pt x="4987" y="20939"/>
                  </a:cubicBezTo>
                  <a:cubicBezTo>
                    <a:pt x="8073" y="21600"/>
                    <a:pt x="13215" y="20718"/>
                    <a:pt x="16558" y="19176"/>
                  </a:cubicBezTo>
                  <a:cubicBezTo>
                    <a:pt x="19901" y="17633"/>
                    <a:pt x="21444" y="15429"/>
                    <a:pt x="20415" y="12784"/>
                  </a:cubicBezTo>
                  <a:cubicBezTo>
                    <a:pt x="19387" y="10139"/>
                    <a:pt x="15787" y="7053"/>
                    <a:pt x="12187" y="39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9837605" y="14478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9837605" y="15811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10231305" y="1377950"/>
              <a:ext cx="152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5305"/>
                    <a:pt x="9000" y="10611"/>
                    <a:pt x="12600" y="14211"/>
                  </a:cubicBezTo>
                  <a:cubicBezTo>
                    <a:pt x="16200" y="17811"/>
                    <a:pt x="18900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10383705" y="1371327"/>
              <a:ext cx="40364" cy="29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465" fill="norm" stroke="1" extrusionOk="0">
                  <a:moveTo>
                    <a:pt x="16200" y="1419"/>
                  </a:moveTo>
                  <a:cubicBezTo>
                    <a:pt x="17280" y="642"/>
                    <a:pt x="18360" y="-135"/>
                    <a:pt x="19440" y="20"/>
                  </a:cubicBezTo>
                  <a:cubicBezTo>
                    <a:pt x="20520" y="176"/>
                    <a:pt x="21600" y="1264"/>
                    <a:pt x="18900" y="3672"/>
                  </a:cubicBezTo>
                  <a:cubicBezTo>
                    <a:pt x="16200" y="6081"/>
                    <a:pt x="9720" y="9810"/>
                    <a:pt x="5940" y="12996"/>
                  </a:cubicBezTo>
                  <a:cubicBezTo>
                    <a:pt x="2160" y="16182"/>
                    <a:pt x="1080" y="18823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0548805" y="1492249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0555155" y="156210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0561505" y="1606550"/>
              <a:ext cx="101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0843810" y="1417933"/>
              <a:ext cx="168546" cy="246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106" fill="norm" stroke="1" extrusionOk="0">
                  <a:moveTo>
                    <a:pt x="2869" y="1472"/>
                  </a:moveTo>
                  <a:cubicBezTo>
                    <a:pt x="2059" y="2198"/>
                    <a:pt x="1249" y="2924"/>
                    <a:pt x="709" y="5737"/>
                  </a:cubicBezTo>
                  <a:cubicBezTo>
                    <a:pt x="169" y="8551"/>
                    <a:pt x="-101" y="13451"/>
                    <a:pt x="34" y="16356"/>
                  </a:cubicBezTo>
                  <a:cubicBezTo>
                    <a:pt x="169" y="19260"/>
                    <a:pt x="709" y="20167"/>
                    <a:pt x="1924" y="20712"/>
                  </a:cubicBezTo>
                  <a:cubicBezTo>
                    <a:pt x="3139" y="21256"/>
                    <a:pt x="5029" y="21438"/>
                    <a:pt x="8134" y="19895"/>
                  </a:cubicBezTo>
                  <a:cubicBezTo>
                    <a:pt x="11239" y="18352"/>
                    <a:pt x="15559" y="15085"/>
                    <a:pt x="18124" y="11999"/>
                  </a:cubicBezTo>
                  <a:cubicBezTo>
                    <a:pt x="20689" y="8914"/>
                    <a:pt x="21499" y="6009"/>
                    <a:pt x="21499" y="3831"/>
                  </a:cubicBezTo>
                  <a:cubicBezTo>
                    <a:pt x="21499" y="1653"/>
                    <a:pt x="20689" y="201"/>
                    <a:pt x="20149" y="20"/>
                  </a:cubicBezTo>
                  <a:cubicBezTo>
                    <a:pt x="19609" y="-162"/>
                    <a:pt x="19339" y="927"/>
                    <a:pt x="19474" y="1925"/>
                  </a:cubicBezTo>
                  <a:cubicBezTo>
                    <a:pt x="19609" y="2924"/>
                    <a:pt x="20149" y="3831"/>
                    <a:pt x="20689" y="47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1037755" y="1510793"/>
              <a:ext cx="98707" cy="12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31" fill="norm" stroke="1" extrusionOk="0">
                  <a:moveTo>
                    <a:pt x="0" y="6459"/>
                  </a:moveTo>
                  <a:cubicBezTo>
                    <a:pt x="460" y="10000"/>
                    <a:pt x="919" y="13541"/>
                    <a:pt x="919" y="16374"/>
                  </a:cubicBezTo>
                  <a:cubicBezTo>
                    <a:pt x="919" y="19206"/>
                    <a:pt x="460" y="21331"/>
                    <a:pt x="460" y="21331"/>
                  </a:cubicBezTo>
                  <a:cubicBezTo>
                    <a:pt x="460" y="21331"/>
                    <a:pt x="919" y="19206"/>
                    <a:pt x="2298" y="15842"/>
                  </a:cubicBezTo>
                  <a:cubicBezTo>
                    <a:pt x="3677" y="12479"/>
                    <a:pt x="5974" y="7875"/>
                    <a:pt x="7813" y="4865"/>
                  </a:cubicBezTo>
                  <a:cubicBezTo>
                    <a:pt x="9651" y="1856"/>
                    <a:pt x="11030" y="439"/>
                    <a:pt x="12868" y="85"/>
                  </a:cubicBezTo>
                  <a:cubicBezTo>
                    <a:pt x="14706" y="-269"/>
                    <a:pt x="17004" y="439"/>
                    <a:pt x="18613" y="3095"/>
                  </a:cubicBezTo>
                  <a:cubicBezTo>
                    <a:pt x="20221" y="5751"/>
                    <a:pt x="21140" y="10354"/>
                    <a:pt x="21370" y="13718"/>
                  </a:cubicBezTo>
                  <a:cubicBezTo>
                    <a:pt x="21600" y="17082"/>
                    <a:pt x="21140" y="19206"/>
                    <a:pt x="20681" y="213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1190155" y="154305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11202855" y="1435100"/>
              <a:ext cx="508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3600" y="10800"/>
                  </a:cubicBezTo>
                  <a:cubicBezTo>
                    <a:pt x="7200" y="7200"/>
                    <a:pt x="14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11309584" y="1343712"/>
              <a:ext cx="60679" cy="30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475" fill="norm" stroke="1" extrusionOk="0">
                  <a:moveTo>
                    <a:pt x="13375" y="4709"/>
                  </a:moveTo>
                  <a:cubicBezTo>
                    <a:pt x="15535" y="4104"/>
                    <a:pt x="17695" y="3500"/>
                    <a:pt x="19135" y="2745"/>
                  </a:cubicBezTo>
                  <a:cubicBezTo>
                    <a:pt x="20575" y="1990"/>
                    <a:pt x="21295" y="1083"/>
                    <a:pt x="19855" y="555"/>
                  </a:cubicBezTo>
                  <a:cubicBezTo>
                    <a:pt x="18415" y="26"/>
                    <a:pt x="14815" y="-125"/>
                    <a:pt x="11575" y="102"/>
                  </a:cubicBezTo>
                  <a:cubicBezTo>
                    <a:pt x="8335" y="328"/>
                    <a:pt x="5455" y="932"/>
                    <a:pt x="3295" y="3802"/>
                  </a:cubicBezTo>
                  <a:cubicBezTo>
                    <a:pt x="1135" y="6672"/>
                    <a:pt x="-305" y="11808"/>
                    <a:pt x="55" y="15131"/>
                  </a:cubicBezTo>
                  <a:cubicBezTo>
                    <a:pt x="415" y="18454"/>
                    <a:pt x="2575" y="19965"/>
                    <a:pt x="4735" y="214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11272705" y="1504950"/>
              <a:ext cx="1270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3600" y="12462"/>
                  </a:cubicBezTo>
                  <a:cubicBezTo>
                    <a:pt x="7200" y="8862"/>
                    <a:pt x="14400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11434352" y="1396484"/>
              <a:ext cx="98704" cy="2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54" fill="norm" stroke="1" extrusionOk="0">
                  <a:moveTo>
                    <a:pt x="20984" y="1783"/>
                  </a:moveTo>
                  <a:cubicBezTo>
                    <a:pt x="19634" y="1011"/>
                    <a:pt x="18284" y="240"/>
                    <a:pt x="16484" y="47"/>
                  </a:cubicBezTo>
                  <a:cubicBezTo>
                    <a:pt x="14684" y="-146"/>
                    <a:pt x="12434" y="240"/>
                    <a:pt x="9959" y="1493"/>
                  </a:cubicBezTo>
                  <a:cubicBezTo>
                    <a:pt x="7484" y="2747"/>
                    <a:pt x="4784" y="4868"/>
                    <a:pt x="2759" y="7472"/>
                  </a:cubicBezTo>
                  <a:cubicBezTo>
                    <a:pt x="734" y="10075"/>
                    <a:pt x="-616" y="13161"/>
                    <a:pt x="284" y="15572"/>
                  </a:cubicBezTo>
                  <a:cubicBezTo>
                    <a:pt x="1184" y="17983"/>
                    <a:pt x="4334" y="19718"/>
                    <a:pt x="7484" y="214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1522921" y="1464770"/>
              <a:ext cx="128860" cy="132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816" fill="norm" stroke="1" extrusionOk="0">
                  <a:moveTo>
                    <a:pt x="12955" y="1324"/>
                  </a:moveTo>
                  <a:cubicBezTo>
                    <a:pt x="11241" y="1324"/>
                    <a:pt x="9527" y="1324"/>
                    <a:pt x="7298" y="3151"/>
                  </a:cubicBezTo>
                  <a:cubicBezTo>
                    <a:pt x="5070" y="4979"/>
                    <a:pt x="2327" y="8634"/>
                    <a:pt x="955" y="11957"/>
                  </a:cubicBezTo>
                  <a:cubicBezTo>
                    <a:pt x="-416" y="15280"/>
                    <a:pt x="-416" y="18271"/>
                    <a:pt x="1641" y="19767"/>
                  </a:cubicBezTo>
                  <a:cubicBezTo>
                    <a:pt x="3698" y="21262"/>
                    <a:pt x="7813" y="21262"/>
                    <a:pt x="11413" y="19102"/>
                  </a:cubicBezTo>
                  <a:cubicBezTo>
                    <a:pt x="15013" y="16942"/>
                    <a:pt x="18098" y="12622"/>
                    <a:pt x="19641" y="9133"/>
                  </a:cubicBezTo>
                  <a:cubicBezTo>
                    <a:pt x="21184" y="5644"/>
                    <a:pt x="21184" y="2985"/>
                    <a:pt x="20155" y="1490"/>
                  </a:cubicBezTo>
                  <a:cubicBezTo>
                    <a:pt x="19127" y="-6"/>
                    <a:pt x="17070" y="-338"/>
                    <a:pt x="15698" y="327"/>
                  </a:cubicBezTo>
                  <a:cubicBezTo>
                    <a:pt x="14327" y="991"/>
                    <a:pt x="13641" y="2653"/>
                    <a:pt x="12955" y="43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11615605" y="1631950"/>
              <a:ext cx="57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1774355" y="1498600"/>
              <a:ext cx="25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1837855" y="1422400"/>
              <a:ext cx="7520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14400" y="0"/>
                  </a:moveTo>
                  <a:cubicBezTo>
                    <a:pt x="18000" y="5400"/>
                    <a:pt x="21600" y="10800"/>
                    <a:pt x="21300" y="14310"/>
                  </a:cubicBezTo>
                  <a:cubicBezTo>
                    <a:pt x="21000" y="17820"/>
                    <a:pt x="16800" y="19440"/>
                    <a:pt x="12600" y="20340"/>
                  </a:cubicBezTo>
                  <a:cubicBezTo>
                    <a:pt x="8400" y="21240"/>
                    <a:pt x="4200" y="21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628113" y="2942027"/>
              <a:ext cx="204154" cy="358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65" fill="norm" stroke="1" extrusionOk="0">
                  <a:moveTo>
                    <a:pt x="15759" y="5187"/>
                  </a:moveTo>
                  <a:cubicBezTo>
                    <a:pt x="15098" y="4682"/>
                    <a:pt x="14437" y="4177"/>
                    <a:pt x="13776" y="3545"/>
                  </a:cubicBezTo>
                  <a:cubicBezTo>
                    <a:pt x="13114" y="2914"/>
                    <a:pt x="12453" y="2156"/>
                    <a:pt x="11572" y="1840"/>
                  </a:cubicBezTo>
                  <a:cubicBezTo>
                    <a:pt x="10690" y="1524"/>
                    <a:pt x="9588" y="1650"/>
                    <a:pt x="8045" y="2850"/>
                  </a:cubicBezTo>
                  <a:cubicBezTo>
                    <a:pt x="6502" y="4050"/>
                    <a:pt x="4519" y="6324"/>
                    <a:pt x="3086" y="8914"/>
                  </a:cubicBezTo>
                  <a:cubicBezTo>
                    <a:pt x="1653" y="11503"/>
                    <a:pt x="772" y="14408"/>
                    <a:pt x="331" y="16240"/>
                  </a:cubicBezTo>
                  <a:cubicBezTo>
                    <a:pt x="-110" y="18071"/>
                    <a:pt x="-110" y="18829"/>
                    <a:pt x="331" y="19524"/>
                  </a:cubicBezTo>
                  <a:cubicBezTo>
                    <a:pt x="772" y="20219"/>
                    <a:pt x="1653" y="20850"/>
                    <a:pt x="2645" y="21166"/>
                  </a:cubicBezTo>
                  <a:cubicBezTo>
                    <a:pt x="3637" y="21482"/>
                    <a:pt x="4739" y="21482"/>
                    <a:pt x="6723" y="20724"/>
                  </a:cubicBezTo>
                  <a:cubicBezTo>
                    <a:pt x="8706" y="19966"/>
                    <a:pt x="11572" y="18450"/>
                    <a:pt x="14106" y="16114"/>
                  </a:cubicBezTo>
                  <a:cubicBezTo>
                    <a:pt x="16641" y="13777"/>
                    <a:pt x="18845" y="10619"/>
                    <a:pt x="20057" y="8219"/>
                  </a:cubicBezTo>
                  <a:cubicBezTo>
                    <a:pt x="21270" y="5819"/>
                    <a:pt x="21490" y="4177"/>
                    <a:pt x="21049" y="2914"/>
                  </a:cubicBezTo>
                  <a:cubicBezTo>
                    <a:pt x="20608" y="1650"/>
                    <a:pt x="19506" y="766"/>
                    <a:pt x="18294" y="324"/>
                  </a:cubicBezTo>
                  <a:cubicBezTo>
                    <a:pt x="17082" y="-118"/>
                    <a:pt x="15759" y="-118"/>
                    <a:pt x="14217" y="387"/>
                  </a:cubicBezTo>
                  <a:cubicBezTo>
                    <a:pt x="12674" y="893"/>
                    <a:pt x="10910" y="1903"/>
                    <a:pt x="9698" y="3229"/>
                  </a:cubicBezTo>
                  <a:cubicBezTo>
                    <a:pt x="8486" y="4556"/>
                    <a:pt x="7825" y="6198"/>
                    <a:pt x="8266" y="7966"/>
                  </a:cubicBezTo>
                  <a:cubicBezTo>
                    <a:pt x="8706" y="9735"/>
                    <a:pt x="10249" y="11629"/>
                    <a:pt x="12563" y="13777"/>
                  </a:cubicBezTo>
                  <a:cubicBezTo>
                    <a:pt x="14878" y="15924"/>
                    <a:pt x="17963" y="18324"/>
                    <a:pt x="21049" y="2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976305" y="30353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982655" y="318135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2509705" y="3054349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503355" y="296545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2601690" y="2978150"/>
              <a:ext cx="85816" cy="16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63" fill="norm" stroke="1" extrusionOk="0">
                  <a:moveTo>
                    <a:pt x="21359" y="5891"/>
                  </a:moveTo>
                  <a:cubicBezTo>
                    <a:pt x="20305" y="4488"/>
                    <a:pt x="19252" y="3086"/>
                    <a:pt x="17671" y="1964"/>
                  </a:cubicBezTo>
                  <a:cubicBezTo>
                    <a:pt x="16091" y="842"/>
                    <a:pt x="13983" y="0"/>
                    <a:pt x="11613" y="0"/>
                  </a:cubicBezTo>
                  <a:cubicBezTo>
                    <a:pt x="9242" y="0"/>
                    <a:pt x="6608" y="842"/>
                    <a:pt x="4237" y="2945"/>
                  </a:cubicBezTo>
                  <a:cubicBezTo>
                    <a:pt x="1866" y="5049"/>
                    <a:pt x="-241" y="8416"/>
                    <a:pt x="22" y="10379"/>
                  </a:cubicBezTo>
                  <a:cubicBezTo>
                    <a:pt x="286" y="12343"/>
                    <a:pt x="2920" y="12904"/>
                    <a:pt x="6344" y="13886"/>
                  </a:cubicBezTo>
                  <a:cubicBezTo>
                    <a:pt x="9769" y="14868"/>
                    <a:pt x="13983" y="16270"/>
                    <a:pt x="16091" y="17673"/>
                  </a:cubicBezTo>
                  <a:cubicBezTo>
                    <a:pt x="18198" y="19075"/>
                    <a:pt x="18198" y="20478"/>
                    <a:pt x="16354" y="21039"/>
                  </a:cubicBezTo>
                  <a:cubicBezTo>
                    <a:pt x="14510" y="21600"/>
                    <a:pt x="10822" y="21319"/>
                    <a:pt x="7135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3290755" y="2946400"/>
              <a:ext cx="1778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947"/>
                    <a:pt x="4629" y="1895"/>
                    <a:pt x="7714" y="4832"/>
                  </a:cubicBezTo>
                  <a:cubicBezTo>
                    <a:pt x="10800" y="7768"/>
                    <a:pt x="14657" y="12695"/>
                    <a:pt x="17100" y="15821"/>
                  </a:cubicBezTo>
                  <a:cubicBezTo>
                    <a:pt x="19543" y="18947"/>
                    <a:pt x="20571" y="202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3316155" y="2919693"/>
              <a:ext cx="177801" cy="280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21600" y="99"/>
                  </a:moveTo>
                  <a:cubicBezTo>
                    <a:pt x="20314" y="-62"/>
                    <a:pt x="19029" y="-223"/>
                    <a:pt x="16457" y="1308"/>
                  </a:cubicBezTo>
                  <a:cubicBezTo>
                    <a:pt x="13886" y="2840"/>
                    <a:pt x="10029" y="6064"/>
                    <a:pt x="7071" y="8884"/>
                  </a:cubicBezTo>
                  <a:cubicBezTo>
                    <a:pt x="4114" y="11705"/>
                    <a:pt x="2057" y="14123"/>
                    <a:pt x="1029" y="16138"/>
                  </a:cubicBezTo>
                  <a:cubicBezTo>
                    <a:pt x="0" y="18153"/>
                    <a:pt x="0" y="19765"/>
                    <a:pt x="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3722555" y="2978149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3716205" y="306070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3709855" y="3124200"/>
              <a:ext cx="146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3989255" y="2965450"/>
              <a:ext cx="1143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4090855" y="2965450"/>
              <a:ext cx="698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840"/>
                    <a:pt x="13745" y="7680"/>
                    <a:pt x="10145" y="11280"/>
                  </a:cubicBezTo>
                  <a:cubicBezTo>
                    <a:pt x="6545" y="14880"/>
                    <a:pt x="3273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4281355" y="2829983"/>
              <a:ext cx="101636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600" fill="norm" stroke="1" extrusionOk="0">
                  <a:moveTo>
                    <a:pt x="2645" y="6646"/>
                  </a:moveTo>
                  <a:cubicBezTo>
                    <a:pt x="1322" y="5697"/>
                    <a:pt x="0" y="4747"/>
                    <a:pt x="0" y="3798"/>
                  </a:cubicBezTo>
                  <a:cubicBezTo>
                    <a:pt x="0" y="2848"/>
                    <a:pt x="1322" y="1899"/>
                    <a:pt x="4188" y="1187"/>
                  </a:cubicBezTo>
                  <a:cubicBezTo>
                    <a:pt x="7053" y="475"/>
                    <a:pt x="11461" y="0"/>
                    <a:pt x="14767" y="0"/>
                  </a:cubicBezTo>
                  <a:cubicBezTo>
                    <a:pt x="18073" y="0"/>
                    <a:pt x="20278" y="475"/>
                    <a:pt x="20939" y="3086"/>
                  </a:cubicBezTo>
                  <a:cubicBezTo>
                    <a:pt x="21600" y="5697"/>
                    <a:pt x="20718" y="10444"/>
                    <a:pt x="19616" y="13886"/>
                  </a:cubicBezTo>
                  <a:cubicBezTo>
                    <a:pt x="18514" y="17327"/>
                    <a:pt x="17192" y="19464"/>
                    <a:pt x="158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4338505" y="31432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721904" y="4002389"/>
              <a:ext cx="143152" cy="59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31" fill="norm" stroke="1" extrusionOk="0">
                  <a:moveTo>
                    <a:pt x="10047" y="12197"/>
                  </a:moveTo>
                  <a:cubicBezTo>
                    <a:pt x="10682" y="11811"/>
                    <a:pt x="11317" y="11425"/>
                    <a:pt x="11794" y="11001"/>
                  </a:cubicBezTo>
                  <a:cubicBezTo>
                    <a:pt x="12270" y="10577"/>
                    <a:pt x="12588" y="10114"/>
                    <a:pt x="12588" y="10114"/>
                  </a:cubicBezTo>
                  <a:cubicBezTo>
                    <a:pt x="12588" y="10114"/>
                    <a:pt x="12270" y="10577"/>
                    <a:pt x="11158" y="11811"/>
                  </a:cubicBezTo>
                  <a:cubicBezTo>
                    <a:pt x="10047" y="13045"/>
                    <a:pt x="8141" y="15051"/>
                    <a:pt x="6553" y="16671"/>
                  </a:cubicBezTo>
                  <a:cubicBezTo>
                    <a:pt x="4964" y="18291"/>
                    <a:pt x="3694" y="19525"/>
                    <a:pt x="2741" y="20335"/>
                  </a:cubicBezTo>
                  <a:cubicBezTo>
                    <a:pt x="1788" y="21145"/>
                    <a:pt x="1153" y="21531"/>
                    <a:pt x="676" y="21531"/>
                  </a:cubicBezTo>
                  <a:cubicBezTo>
                    <a:pt x="200" y="21531"/>
                    <a:pt x="-118" y="21145"/>
                    <a:pt x="41" y="19718"/>
                  </a:cubicBezTo>
                  <a:cubicBezTo>
                    <a:pt x="200" y="18291"/>
                    <a:pt x="835" y="15822"/>
                    <a:pt x="2423" y="13238"/>
                  </a:cubicBezTo>
                  <a:cubicBezTo>
                    <a:pt x="4011" y="10654"/>
                    <a:pt x="6553" y="7954"/>
                    <a:pt x="8935" y="5871"/>
                  </a:cubicBezTo>
                  <a:cubicBezTo>
                    <a:pt x="11317" y="3788"/>
                    <a:pt x="13541" y="2322"/>
                    <a:pt x="15129" y="1358"/>
                  </a:cubicBezTo>
                  <a:cubicBezTo>
                    <a:pt x="16717" y="394"/>
                    <a:pt x="17670" y="-69"/>
                    <a:pt x="18623" y="8"/>
                  </a:cubicBezTo>
                  <a:cubicBezTo>
                    <a:pt x="19576" y="85"/>
                    <a:pt x="20529" y="702"/>
                    <a:pt x="21006" y="2438"/>
                  </a:cubicBezTo>
                  <a:cubicBezTo>
                    <a:pt x="21482" y="4174"/>
                    <a:pt x="21482" y="7028"/>
                    <a:pt x="21323" y="9844"/>
                  </a:cubicBezTo>
                  <a:cubicBezTo>
                    <a:pt x="21164" y="12660"/>
                    <a:pt x="20847" y="15437"/>
                    <a:pt x="20688" y="17018"/>
                  </a:cubicBezTo>
                  <a:cubicBezTo>
                    <a:pt x="20529" y="18600"/>
                    <a:pt x="20529" y="18985"/>
                    <a:pt x="20688" y="19371"/>
                  </a:cubicBezTo>
                  <a:cubicBezTo>
                    <a:pt x="20847" y="19757"/>
                    <a:pt x="21164" y="20142"/>
                    <a:pt x="21323" y="20027"/>
                  </a:cubicBezTo>
                  <a:cubicBezTo>
                    <a:pt x="21482" y="19911"/>
                    <a:pt x="21482" y="19294"/>
                    <a:pt x="21482" y="18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744405" y="4330700"/>
              <a:ext cx="133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8000"/>
                    <a:pt x="1371" y="14400"/>
                    <a:pt x="4971" y="10800"/>
                  </a:cubicBezTo>
                  <a:cubicBezTo>
                    <a:pt x="8571" y="7200"/>
                    <a:pt x="1508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957845" y="4256325"/>
              <a:ext cx="126481" cy="231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057" fill="norm" stroke="1" extrusionOk="0">
                  <a:moveTo>
                    <a:pt x="17127" y="2727"/>
                  </a:moveTo>
                  <a:cubicBezTo>
                    <a:pt x="16082" y="1955"/>
                    <a:pt x="15037" y="1184"/>
                    <a:pt x="13469" y="605"/>
                  </a:cubicBezTo>
                  <a:cubicBezTo>
                    <a:pt x="11902" y="27"/>
                    <a:pt x="9811" y="-359"/>
                    <a:pt x="7547" y="509"/>
                  </a:cubicBezTo>
                  <a:cubicBezTo>
                    <a:pt x="5282" y="1377"/>
                    <a:pt x="2843" y="3498"/>
                    <a:pt x="1450" y="5041"/>
                  </a:cubicBezTo>
                  <a:cubicBezTo>
                    <a:pt x="56" y="6584"/>
                    <a:pt x="-292" y="7548"/>
                    <a:pt x="231" y="8320"/>
                  </a:cubicBezTo>
                  <a:cubicBezTo>
                    <a:pt x="753" y="9091"/>
                    <a:pt x="2147" y="9670"/>
                    <a:pt x="5456" y="10441"/>
                  </a:cubicBezTo>
                  <a:cubicBezTo>
                    <a:pt x="8766" y="11212"/>
                    <a:pt x="13992" y="12177"/>
                    <a:pt x="17127" y="13045"/>
                  </a:cubicBezTo>
                  <a:cubicBezTo>
                    <a:pt x="20263" y="13912"/>
                    <a:pt x="21308" y="14684"/>
                    <a:pt x="20611" y="16034"/>
                  </a:cubicBezTo>
                  <a:cubicBezTo>
                    <a:pt x="19914" y="17384"/>
                    <a:pt x="17476" y="19312"/>
                    <a:pt x="15211" y="20277"/>
                  </a:cubicBezTo>
                  <a:cubicBezTo>
                    <a:pt x="12947" y="21241"/>
                    <a:pt x="10856" y="21241"/>
                    <a:pt x="10334" y="20662"/>
                  </a:cubicBezTo>
                  <a:cubicBezTo>
                    <a:pt x="9811" y="20084"/>
                    <a:pt x="10856" y="18927"/>
                    <a:pt x="11902" y="17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1145030" y="4243166"/>
              <a:ext cx="101026" cy="26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242" fill="norm" stroke="1" extrusionOk="0">
                  <a:moveTo>
                    <a:pt x="21039" y="2481"/>
                  </a:moveTo>
                  <a:cubicBezTo>
                    <a:pt x="19276" y="1790"/>
                    <a:pt x="17512" y="1098"/>
                    <a:pt x="15088" y="580"/>
                  </a:cubicBezTo>
                  <a:cubicBezTo>
                    <a:pt x="12663" y="62"/>
                    <a:pt x="9578" y="-284"/>
                    <a:pt x="6712" y="321"/>
                  </a:cubicBezTo>
                  <a:cubicBezTo>
                    <a:pt x="3847" y="926"/>
                    <a:pt x="1202" y="2481"/>
                    <a:pt x="321" y="4295"/>
                  </a:cubicBezTo>
                  <a:cubicBezTo>
                    <a:pt x="-561" y="6110"/>
                    <a:pt x="321" y="8183"/>
                    <a:pt x="3627" y="9911"/>
                  </a:cubicBezTo>
                  <a:cubicBezTo>
                    <a:pt x="6933" y="11639"/>
                    <a:pt x="12663" y="13022"/>
                    <a:pt x="16190" y="14058"/>
                  </a:cubicBezTo>
                  <a:cubicBezTo>
                    <a:pt x="19717" y="15095"/>
                    <a:pt x="21039" y="15786"/>
                    <a:pt x="20819" y="16823"/>
                  </a:cubicBezTo>
                  <a:cubicBezTo>
                    <a:pt x="20598" y="17860"/>
                    <a:pt x="18835" y="19242"/>
                    <a:pt x="16851" y="20106"/>
                  </a:cubicBezTo>
                  <a:cubicBezTo>
                    <a:pt x="14868" y="20970"/>
                    <a:pt x="12663" y="21316"/>
                    <a:pt x="10680" y="21230"/>
                  </a:cubicBezTo>
                  <a:cubicBezTo>
                    <a:pt x="8696" y="21143"/>
                    <a:pt x="6933" y="20625"/>
                    <a:pt x="6272" y="19934"/>
                  </a:cubicBezTo>
                  <a:cubicBezTo>
                    <a:pt x="5610" y="19242"/>
                    <a:pt x="6051" y="18378"/>
                    <a:pt x="6492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1303205" y="4290283"/>
              <a:ext cx="171451" cy="17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4969"/>
                  </a:moveTo>
                  <a:cubicBezTo>
                    <a:pt x="533" y="2627"/>
                    <a:pt x="1067" y="284"/>
                    <a:pt x="1200" y="24"/>
                  </a:cubicBezTo>
                  <a:cubicBezTo>
                    <a:pt x="1333" y="-236"/>
                    <a:pt x="1067" y="1586"/>
                    <a:pt x="800" y="4839"/>
                  </a:cubicBezTo>
                  <a:cubicBezTo>
                    <a:pt x="533" y="8092"/>
                    <a:pt x="267" y="12776"/>
                    <a:pt x="533" y="15769"/>
                  </a:cubicBezTo>
                  <a:cubicBezTo>
                    <a:pt x="800" y="18762"/>
                    <a:pt x="1600" y="20063"/>
                    <a:pt x="2667" y="20713"/>
                  </a:cubicBezTo>
                  <a:cubicBezTo>
                    <a:pt x="3733" y="21364"/>
                    <a:pt x="5067" y="21364"/>
                    <a:pt x="6667" y="18762"/>
                  </a:cubicBezTo>
                  <a:cubicBezTo>
                    <a:pt x="8267" y="16159"/>
                    <a:pt x="10133" y="10954"/>
                    <a:pt x="11333" y="7701"/>
                  </a:cubicBezTo>
                  <a:cubicBezTo>
                    <a:pt x="12533" y="4448"/>
                    <a:pt x="13067" y="3147"/>
                    <a:pt x="13333" y="3277"/>
                  </a:cubicBezTo>
                  <a:cubicBezTo>
                    <a:pt x="13600" y="3407"/>
                    <a:pt x="13600" y="4969"/>
                    <a:pt x="13733" y="7181"/>
                  </a:cubicBezTo>
                  <a:cubicBezTo>
                    <a:pt x="13867" y="9393"/>
                    <a:pt x="14133" y="12256"/>
                    <a:pt x="15467" y="14468"/>
                  </a:cubicBezTo>
                  <a:cubicBezTo>
                    <a:pt x="16800" y="16680"/>
                    <a:pt x="19200" y="18241"/>
                    <a:pt x="21600" y="19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1557205" y="4295687"/>
              <a:ext cx="196851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274"/>
                  </a:moveTo>
                  <a:cubicBezTo>
                    <a:pt x="232" y="6323"/>
                    <a:pt x="465" y="11372"/>
                    <a:pt x="697" y="14598"/>
                  </a:cubicBezTo>
                  <a:cubicBezTo>
                    <a:pt x="929" y="17824"/>
                    <a:pt x="1161" y="19227"/>
                    <a:pt x="1277" y="19227"/>
                  </a:cubicBezTo>
                  <a:cubicBezTo>
                    <a:pt x="1394" y="19227"/>
                    <a:pt x="1394" y="17824"/>
                    <a:pt x="1858" y="14739"/>
                  </a:cubicBezTo>
                  <a:cubicBezTo>
                    <a:pt x="2323" y="11653"/>
                    <a:pt x="3252" y="6884"/>
                    <a:pt x="4065" y="3939"/>
                  </a:cubicBezTo>
                  <a:cubicBezTo>
                    <a:pt x="4877" y="993"/>
                    <a:pt x="5574" y="-129"/>
                    <a:pt x="6155" y="11"/>
                  </a:cubicBezTo>
                  <a:cubicBezTo>
                    <a:pt x="6735" y="152"/>
                    <a:pt x="7200" y="1554"/>
                    <a:pt x="7548" y="2957"/>
                  </a:cubicBezTo>
                  <a:cubicBezTo>
                    <a:pt x="7897" y="4359"/>
                    <a:pt x="8129" y="5762"/>
                    <a:pt x="8477" y="7726"/>
                  </a:cubicBezTo>
                  <a:cubicBezTo>
                    <a:pt x="8826" y="9689"/>
                    <a:pt x="9290" y="12214"/>
                    <a:pt x="9639" y="12775"/>
                  </a:cubicBezTo>
                  <a:cubicBezTo>
                    <a:pt x="9987" y="13336"/>
                    <a:pt x="10219" y="11933"/>
                    <a:pt x="10800" y="9829"/>
                  </a:cubicBezTo>
                  <a:cubicBezTo>
                    <a:pt x="11381" y="7726"/>
                    <a:pt x="12310" y="4920"/>
                    <a:pt x="13239" y="3097"/>
                  </a:cubicBezTo>
                  <a:cubicBezTo>
                    <a:pt x="14168" y="1274"/>
                    <a:pt x="15097" y="432"/>
                    <a:pt x="15910" y="713"/>
                  </a:cubicBezTo>
                  <a:cubicBezTo>
                    <a:pt x="16723" y="993"/>
                    <a:pt x="17419" y="2396"/>
                    <a:pt x="18348" y="6042"/>
                  </a:cubicBezTo>
                  <a:cubicBezTo>
                    <a:pt x="19277" y="9689"/>
                    <a:pt x="20439" y="15580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1804855" y="4257588"/>
              <a:ext cx="121442" cy="422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457" fill="norm" stroke="1" extrusionOk="0">
                  <a:moveTo>
                    <a:pt x="2197" y="5002"/>
                  </a:moveTo>
                  <a:cubicBezTo>
                    <a:pt x="2197" y="9408"/>
                    <a:pt x="2197" y="13814"/>
                    <a:pt x="2014" y="16393"/>
                  </a:cubicBezTo>
                  <a:cubicBezTo>
                    <a:pt x="1831" y="18972"/>
                    <a:pt x="1464" y="19724"/>
                    <a:pt x="1098" y="20369"/>
                  </a:cubicBezTo>
                  <a:cubicBezTo>
                    <a:pt x="732" y="21014"/>
                    <a:pt x="366" y="21551"/>
                    <a:pt x="183" y="21444"/>
                  </a:cubicBezTo>
                  <a:cubicBezTo>
                    <a:pt x="0" y="21336"/>
                    <a:pt x="0" y="20584"/>
                    <a:pt x="0" y="18166"/>
                  </a:cubicBezTo>
                  <a:cubicBezTo>
                    <a:pt x="0" y="15748"/>
                    <a:pt x="0" y="11664"/>
                    <a:pt x="366" y="8494"/>
                  </a:cubicBezTo>
                  <a:cubicBezTo>
                    <a:pt x="732" y="5324"/>
                    <a:pt x="1464" y="3067"/>
                    <a:pt x="2563" y="1724"/>
                  </a:cubicBezTo>
                  <a:cubicBezTo>
                    <a:pt x="3661" y="381"/>
                    <a:pt x="5125" y="-49"/>
                    <a:pt x="6590" y="5"/>
                  </a:cubicBezTo>
                  <a:cubicBezTo>
                    <a:pt x="8054" y="58"/>
                    <a:pt x="9519" y="596"/>
                    <a:pt x="11898" y="1832"/>
                  </a:cubicBezTo>
                  <a:cubicBezTo>
                    <a:pt x="14278" y="3067"/>
                    <a:pt x="17573" y="5002"/>
                    <a:pt x="19403" y="6345"/>
                  </a:cubicBezTo>
                  <a:cubicBezTo>
                    <a:pt x="21234" y="7688"/>
                    <a:pt x="21600" y="8441"/>
                    <a:pt x="19953" y="9085"/>
                  </a:cubicBezTo>
                  <a:cubicBezTo>
                    <a:pt x="18305" y="9730"/>
                    <a:pt x="14644" y="10267"/>
                    <a:pt x="11715" y="10482"/>
                  </a:cubicBezTo>
                  <a:cubicBezTo>
                    <a:pt x="8786" y="10697"/>
                    <a:pt x="6590" y="10590"/>
                    <a:pt x="4942" y="10106"/>
                  </a:cubicBezTo>
                  <a:cubicBezTo>
                    <a:pt x="3295" y="9623"/>
                    <a:pt x="2197" y="8763"/>
                    <a:pt x="1098" y="7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1947641" y="4083050"/>
              <a:ext cx="174715" cy="34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38" fill="norm" stroke="1" extrusionOk="0">
                  <a:moveTo>
                    <a:pt x="6647" y="0"/>
                  </a:moveTo>
                  <a:cubicBezTo>
                    <a:pt x="5346" y="5433"/>
                    <a:pt x="4045" y="10866"/>
                    <a:pt x="3654" y="14312"/>
                  </a:cubicBezTo>
                  <a:cubicBezTo>
                    <a:pt x="3264" y="17757"/>
                    <a:pt x="3785" y="19215"/>
                    <a:pt x="4695" y="20142"/>
                  </a:cubicBezTo>
                  <a:cubicBezTo>
                    <a:pt x="5606" y="21070"/>
                    <a:pt x="6908" y="21467"/>
                    <a:pt x="8079" y="21467"/>
                  </a:cubicBezTo>
                  <a:cubicBezTo>
                    <a:pt x="9250" y="21467"/>
                    <a:pt x="10291" y="21070"/>
                    <a:pt x="10551" y="20076"/>
                  </a:cubicBezTo>
                  <a:cubicBezTo>
                    <a:pt x="10811" y="19082"/>
                    <a:pt x="10291" y="17492"/>
                    <a:pt x="8729" y="16167"/>
                  </a:cubicBezTo>
                  <a:cubicBezTo>
                    <a:pt x="7168" y="14842"/>
                    <a:pt x="4565" y="13782"/>
                    <a:pt x="2744" y="13053"/>
                  </a:cubicBezTo>
                  <a:cubicBezTo>
                    <a:pt x="922" y="12324"/>
                    <a:pt x="-119" y="11926"/>
                    <a:pt x="11" y="11661"/>
                  </a:cubicBezTo>
                  <a:cubicBezTo>
                    <a:pt x="141" y="11396"/>
                    <a:pt x="1442" y="11264"/>
                    <a:pt x="3915" y="11264"/>
                  </a:cubicBezTo>
                  <a:cubicBezTo>
                    <a:pt x="6387" y="11264"/>
                    <a:pt x="10030" y="11396"/>
                    <a:pt x="12893" y="12059"/>
                  </a:cubicBezTo>
                  <a:cubicBezTo>
                    <a:pt x="15756" y="12721"/>
                    <a:pt x="17838" y="13914"/>
                    <a:pt x="19139" y="15372"/>
                  </a:cubicBezTo>
                  <a:cubicBezTo>
                    <a:pt x="20440" y="16829"/>
                    <a:pt x="20961" y="18552"/>
                    <a:pt x="20961" y="19745"/>
                  </a:cubicBezTo>
                  <a:cubicBezTo>
                    <a:pt x="20961" y="20937"/>
                    <a:pt x="20440" y="21600"/>
                    <a:pt x="20050" y="21534"/>
                  </a:cubicBezTo>
                  <a:cubicBezTo>
                    <a:pt x="19659" y="21467"/>
                    <a:pt x="19399" y="20672"/>
                    <a:pt x="19269" y="18420"/>
                  </a:cubicBezTo>
                  <a:cubicBezTo>
                    <a:pt x="19139" y="16167"/>
                    <a:pt x="19139" y="12456"/>
                    <a:pt x="19529" y="10071"/>
                  </a:cubicBezTo>
                  <a:cubicBezTo>
                    <a:pt x="19920" y="7686"/>
                    <a:pt x="20700" y="6626"/>
                    <a:pt x="21481" y="5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2186944" y="4245705"/>
              <a:ext cx="88362" cy="162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0960" fill="norm" stroke="1" extrusionOk="0">
                  <a:moveTo>
                    <a:pt x="11797" y="316"/>
                  </a:moveTo>
                  <a:cubicBezTo>
                    <a:pt x="9285" y="42"/>
                    <a:pt x="6774" y="-231"/>
                    <a:pt x="4764" y="316"/>
                  </a:cubicBezTo>
                  <a:cubicBezTo>
                    <a:pt x="2755" y="863"/>
                    <a:pt x="1248" y="2230"/>
                    <a:pt x="494" y="4691"/>
                  </a:cubicBezTo>
                  <a:cubicBezTo>
                    <a:pt x="-259" y="7151"/>
                    <a:pt x="-259" y="10706"/>
                    <a:pt x="1248" y="13577"/>
                  </a:cubicBezTo>
                  <a:cubicBezTo>
                    <a:pt x="2755" y="16447"/>
                    <a:pt x="5769" y="18635"/>
                    <a:pt x="8532" y="19865"/>
                  </a:cubicBezTo>
                  <a:cubicBezTo>
                    <a:pt x="11294" y="21096"/>
                    <a:pt x="13806" y="21369"/>
                    <a:pt x="16067" y="20275"/>
                  </a:cubicBezTo>
                  <a:cubicBezTo>
                    <a:pt x="18327" y="19182"/>
                    <a:pt x="20336" y="16721"/>
                    <a:pt x="20839" y="13850"/>
                  </a:cubicBezTo>
                  <a:cubicBezTo>
                    <a:pt x="21341" y="10979"/>
                    <a:pt x="20336" y="7698"/>
                    <a:pt x="18829" y="5647"/>
                  </a:cubicBezTo>
                  <a:cubicBezTo>
                    <a:pt x="17322" y="3597"/>
                    <a:pt x="15313" y="2777"/>
                    <a:pt x="13304" y="1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2300155" y="4211783"/>
              <a:ext cx="152401" cy="159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5735"/>
                  </a:moveTo>
                  <a:cubicBezTo>
                    <a:pt x="1200" y="6588"/>
                    <a:pt x="2400" y="7441"/>
                    <a:pt x="3300" y="9288"/>
                  </a:cubicBezTo>
                  <a:cubicBezTo>
                    <a:pt x="4200" y="11135"/>
                    <a:pt x="4800" y="13978"/>
                    <a:pt x="5100" y="16535"/>
                  </a:cubicBezTo>
                  <a:cubicBezTo>
                    <a:pt x="5400" y="19093"/>
                    <a:pt x="5400" y="21367"/>
                    <a:pt x="5700" y="21367"/>
                  </a:cubicBezTo>
                  <a:cubicBezTo>
                    <a:pt x="6000" y="21367"/>
                    <a:pt x="6600" y="19093"/>
                    <a:pt x="7950" y="15399"/>
                  </a:cubicBezTo>
                  <a:cubicBezTo>
                    <a:pt x="9300" y="11704"/>
                    <a:pt x="11400" y="6588"/>
                    <a:pt x="13050" y="3604"/>
                  </a:cubicBezTo>
                  <a:cubicBezTo>
                    <a:pt x="14700" y="620"/>
                    <a:pt x="15900" y="-233"/>
                    <a:pt x="16950" y="51"/>
                  </a:cubicBezTo>
                  <a:cubicBezTo>
                    <a:pt x="18000" y="335"/>
                    <a:pt x="18900" y="1756"/>
                    <a:pt x="19650" y="5451"/>
                  </a:cubicBezTo>
                  <a:cubicBezTo>
                    <a:pt x="20400" y="9146"/>
                    <a:pt x="21000" y="15114"/>
                    <a:pt x="21600" y="21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2490655" y="4200819"/>
              <a:ext cx="135349" cy="20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459" fill="norm" stroke="1" extrusionOk="0">
                  <a:moveTo>
                    <a:pt x="17673" y="4928"/>
                  </a:moveTo>
                  <a:cubicBezTo>
                    <a:pt x="17018" y="3826"/>
                    <a:pt x="16364" y="2724"/>
                    <a:pt x="15382" y="1843"/>
                  </a:cubicBezTo>
                  <a:cubicBezTo>
                    <a:pt x="14400" y="961"/>
                    <a:pt x="13091" y="300"/>
                    <a:pt x="11618" y="79"/>
                  </a:cubicBezTo>
                  <a:cubicBezTo>
                    <a:pt x="10145" y="-141"/>
                    <a:pt x="8509" y="79"/>
                    <a:pt x="7691" y="961"/>
                  </a:cubicBezTo>
                  <a:cubicBezTo>
                    <a:pt x="6873" y="1843"/>
                    <a:pt x="6873" y="3386"/>
                    <a:pt x="9000" y="5479"/>
                  </a:cubicBezTo>
                  <a:cubicBezTo>
                    <a:pt x="11127" y="7573"/>
                    <a:pt x="15382" y="10218"/>
                    <a:pt x="18000" y="11981"/>
                  </a:cubicBezTo>
                  <a:cubicBezTo>
                    <a:pt x="20618" y="13745"/>
                    <a:pt x="21600" y="14626"/>
                    <a:pt x="20455" y="16059"/>
                  </a:cubicBezTo>
                  <a:cubicBezTo>
                    <a:pt x="19309" y="17492"/>
                    <a:pt x="16036" y="19475"/>
                    <a:pt x="12273" y="20467"/>
                  </a:cubicBezTo>
                  <a:cubicBezTo>
                    <a:pt x="8509" y="21459"/>
                    <a:pt x="4255" y="21459"/>
                    <a:pt x="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826955" y="4560308"/>
              <a:ext cx="1333501" cy="56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21219"/>
                  </a:moveTo>
                  <a:cubicBezTo>
                    <a:pt x="1406" y="20419"/>
                    <a:pt x="2811" y="19619"/>
                    <a:pt x="4183" y="17219"/>
                  </a:cubicBezTo>
                  <a:cubicBezTo>
                    <a:pt x="5554" y="14819"/>
                    <a:pt x="6891" y="10819"/>
                    <a:pt x="8246" y="7619"/>
                  </a:cubicBezTo>
                  <a:cubicBezTo>
                    <a:pt x="9600" y="4419"/>
                    <a:pt x="10971" y="2019"/>
                    <a:pt x="12343" y="819"/>
                  </a:cubicBezTo>
                  <a:cubicBezTo>
                    <a:pt x="13714" y="-381"/>
                    <a:pt x="15086" y="-381"/>
                    <a:pt x="16526" y="1619"/>
                  </a:cubicBezTo>
                  <a:cubicBezTo>
                    <a:pt x="17966" y="3619"/>
                    <a:pt x="19474" y="7619"/>
                    <a:pt x="20331" y="10019"/>
                  </a:cubicBezTo>
                  <a:cubicBezTo>
                    <a:pt x="21189" y="12419"/>
                    <a:pt x="21394" y="13219"/>
                    <a:pt x="21600" y="14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928555" y="4616450"/>
              <a:ext cx="12065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20800"/>
                    <a:pt x="2880" y="20000"/>
                    <a:pt x="4358" y="18400"/>
                  </a:cubicBezTo>
                  <a:cubicBezTo>
                    <a:pt x="5836" y="16800"/>
                    <a:pt x="7352" y="14400"/>
                    <a:pt x="8905" y="12400"/>
                  </a:cubicBezTo>
                  <a:cubicBezTo>
                    <a:pt x="10459" y="10400"/>
                    <a:pt x="12051" y="8800"/>
                    <a:pt x="13566" y="7400"/>
                  </a:cubicBezTo>
                  <a:cubicBezTo>
                    <a:pt x="15082" y="6000"/>
                    <a:pt x="16522" y="4800"/>
                    <a:pt x="17848" y="3600"/>
                  </a:cubicBezTo>
                  <a:cubicBezTo>
                    <a:pt x="19175" y="2400"/>
                    <a:pt x="2038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2814505" y="4222749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2833555" y="43751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3157405" y="4089399"/>
              <a:ext cx="2667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436"/>
                  </a:moveTo>
                  <a:cubicBezTo>
                    <a:pt x="514" y="9915"/>
                    <a:pt x="1029" y="12393"/>
                    <a:pt x="1371" y="14518"/>
                  </a:cubicBezTo>
                  <a:cubicBezTo>
                    <a:pt x="1714" y="16643"/>
                    <a:pt x="1886" y="18413"/>
                    <a:pt x="1971" y="19652"/>
                  </a:cubicBezTo>
                  <a:cubicBezTo>
                    <a:pt x="2057" y="20892"/>
                    <a:pt x="2057" y="21600"/>
                    <a:pt x="1971" y="21600"/>
                  </a:cubicBezTo>
                  <a:cubicBezTo>
                    <a:pt x="1886" y="21600"/>
                    <a:pt x="1714" y="20892"/>
                    <a:pt x="1543" y="18354"/>
                  </a:cubicBezTo>
                  <a:cubicBezTo>
                    <a:pt x="1371" y="15816"/>
                    <a:pt x="1200" y="11449"/>
                    <a:pt x="1114" y="8321"/>
                  </a:cubicBezTo>
                  <a:cubicBezTo>
                    <a:pt x="1029" y="5193"/>
                    <a:pt x="1029" y="3305"/>
                    <a:pt x="1200" y="2066"/>
                  </a:cubicBezTo>
                  <a:cubicBezTo>
                    <a:pt x="1371" y="826"/>
                    <a:pt x="1714" y="236"/>
                    <a:pt x="2229" y="177"/>
                  </a:cubicBezTo>
                  <a:cubicBezTo>
                    <a:pt x="2743" y="118"/>
                    <a:pt x="3429" y="590"/>
                    <a:pt x="4714" y="2479"/>
                  </a:cubicBezTo>
                  <a:cubicBezTo>
                    <a:pt x="6000" y="4367"/>
                    <a:pt x="7886" y="7672"/>
                    <a:pt x="9857" y="10328"/>
                  </a:cubicBezTo>
                  <a:cubicBezTo>
                    <a:pt x="11829" y="12984"/>
                    <a:pt x="13886" y="14990"/>
                    <a:pt x="15343" y="16052"/>
                  </a:cubicBezTo>
                  <a:cubicBezTo>
                    <a:pt x="16800" y="17115"/>
                    <a:pt x="17657" y="17233"/>
                    <a:pt x="18343" y="17056"/>
                  </a:cubicBezTo>
                  <a:cubicBezTo>
                    <a:pt x="19029" y="16879"/>
                    <a:pt x="19543" y="16407"/>
                    <a:pt x="20057" y="14872"/>
                  </a:cubicBezTo>
                  <a:cubicBezTo>
                    <a:pt x="20571" y="13338"/>
                    <a:pt x="21086" y="10741"/>
                    <a:pt x="21343" y="8085"/>
                  </a:cubicBezTo>
                  <a:cubicBezTo>
                    <a:pt x="21600" y="5430"/>
                    <a:pt x="21600" y="27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3484670" y="4241799"/>
              <a:ext cx="85486" cy="15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7" h="21076" fill="norm" stroke="1" extrusionOk="0">
                  <a:moveTo>
                    <a:pt x="20287" y="1751"/>
                  </a:moveTo>
                  <a:cubicBezTo>
                    <a:pt x="17273" y="1459"/>
                    <a:pt x="14259" y="1168"/>
                    <a:pt x="10240" y="3357"/>
                  </a:cubicBezTo>
                  <a:cubicBezTo>
                    <a:pt x="6222" y="5546"/>
                    <a:pt x="1198" y="10216"/>
                    <a:pt x="194" y="13865"/>
                  </a:cubicBezTo>
                  <a:cubicBezTo>
                    <a:pt x="-811" y="17514"/>
                    <a:pt x="2203" y="20141"/>
                    <a:pt x="6473" y="20870"/>
                  </a:cubicBezTo>
                  <a:cubicBezTo>
                    <a:pt x="10742" y="21600"/>
                    <a:pt x="16268" y="20432"/>
                    <a:pt x="18529" y="16638"/>
                  </a:cubicBezTo>
                  <a:cubicBezTo>
                    <a:pt x="20789" y="12843"/>
                    <a:pt x="19784" y="6422"/>
                    <a:pt x="187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3620955" y="4175699"/>
              <a:ext cx="184151" cy="187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0" fill="norm" stroke="1" extrusionOk="0">
                  <a:moveTo>
                    <a:pt x="0" y="5923"/>
                  </a:moveTo>
                  <a:cubicBezTo>
                    <a:pt x="1241" y="6158"/>
                    <a:pt x="2483" y="6392"/>
                    <a:pt x="3600" y="7801"/>
                  </a:cubicBezTo>
                  <a:cubicBezTo>
                    <a:pt x="4717" y="9210"/>
                    <a:pt x="5710" y="11792"/>
                    <a:pt x="6207" y="13788"/>
                  </a:cubicBezTo>
                  <a:cubicBezTo>
                    <a:pt x="6703" y="15784"/>
                    <a:pt x="6703" y="17192"/>
                    <a:pt x="6703" y="18484"/>
                  </a:cubicBezTo>
                  <a:cubicBezTo>
                    <a:pt x="6703" y="19775"/>
                    <a:pt x="6703" y="20949"/>
                    <a:pt x="6579" y="20832"/>
                  </a:cubicBezTo>
                  <a:cubicBezTo>
                    <a:pt x="6455" y="20714"/>
                    <a:pt x="6207" y="19306"/>
                    <a:pt x="6331" y="16371"/>
                  </a:cubicBezTo>
                  <a:cubicBezTo>
                    <a:pt x="6455" y="13436"/>
                    <a:pt x="6952" y="8975"/>
                    <a:pt x="7697" y="6040"/>
                  </a:cubicBezTo>
                  <a:cubicBezTo>
                    <a:pt x="8441" y="3106"/>
                    <a:pt x="9434" y="1697"/>
                    <a:pt x="10552" y="758"/>
                  </a:cubicBezTo>
                  <a:cubicBezTo>
                    <a:pt x="11669" y="-181"/>
                    <a:pt x="12910" y="-651"/>
                    <a:pt x="14772" y="1814"/>
                  </a:cubicBezTo>
                  <a:cubicBezTo>
                    <a:pt x="16634" y="4279"/>
                    <a:pt x="19117" y="9679"/>
                    <a:pt x="21600" y="15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3855905" y="4163588"/>
              <a:ext cx="228601" cy="15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15217"/>
                  </a:moveTo>
                  <a:cubicBezTo>
                    <a:pt x="2800" y="12447"/>
                    <a:pt x="5600" y="9678"/>
                    <a:pt x="7300" y="7740"/>
                  </a:cubicBezTo>
                  <a:cubicBezTo>
                    <a:pt x="9000" y="5801"/>
                    <a:pt x="9600" y="4694"/>
                    <a:pt x="9900" y="3447"/>
                  </a:cubicBezTo>
                  <a:cubicBezTo>
                    <a:pt x="10200" y="2201"/>
                    <a:pt x="10200" y="817"/>
                    <a:pt x="9700" y="263"/>
                  </a:cubicBezTo>
                  <a:cubicBezTo>
                    <a:pt x="9200" y="-291"/>
                    <a:pt x="8200" y="-14"/>
                    <a:pt x="7100" y="1509"/>
                  </a:cubicBezTo>
                  <a:cubicBezTo>
                    <a:pt x="6000" y="3032"/>
                    <a:pt x="4800" y="5801"/>
                    <a:pt x="4100" y="9124"/>
                  </a:cubicBezTo>
                  <a:cubicBezTo>
                    <a:pt x="3400" y="12447"/>
                    <a:pt x="3200" y="16324"/>
                    <a:pt x="4300" y="18540"/>
                  </a:cubicBezTo>
                  <a:cubicBezTo>
                    <a:pt x="5400" y="20755"/>
                    <a:pt x="7800" y="21309"/>
                    <a:pt x="10900" y="20340"/>
                  </a:cubicBezTo>
                  <a:cubicBezTo>
                    <a:pt x="14000" y="19371"/>
                    <a:pt x="17800" y="16878"/>
                    <a:pt x="21600" y="14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4154355" y="3962400"/>
              <a:ext cx="63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02"/>
                    <a:pt x="0" y="9804"/>
                    <a:pt x="3600" y="13404"/>
                  </a:cubicBezTo>
                  <a:cubicBezTo>
                    <a:pt x="7200" y="17004"/>
                    <a:pt x="14400" y="193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4198805" y="4394199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857127" y="2451629"/>
              <a:ext cx="4247951" cy="130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91" fill="norm" stroke="1" extrusionOk="0">
                  <a:moveTo>
                    <a:pt x="12021" y="1671"/>
                  </a:moveTo>
                  <a:cubicBezTo>
                    <a:pt x="12032" y="1181"/>
                    <a:pt x="12043" y="691"/>
                    <a:pt x="12021" y="411"/>
                  </a:cubicBezTo>
                  <a:cubicBezTo>
                    <a:pt x="12000" y="131"/>
                    <a:pt x="11946" y="61"/>
                    <a:pt x="11758" y="26"/>
                  </a:cubicBezTo>
                  <a:cubicBezTo>
                    <a:pt x="11570" y="-9"/>
                    <a:pt x="11248" y="-9"/>
                    <a:pt x="10894" y="26"/>
                  </a:cubicBezTo>
                  <a:cubicBezTo>
                    <a:pt x="10540" y="61"/>
                    <a:pt x="10153" y="131"/>
                    <a:pt x="9794" y="201"/>
                  </a:cubicBezTo>
                  <a:cubicBezTo>
                    <a:pt x="9434" y="271"/>
                    <a:pt x="9101" y="341"/>
                    <a:pt x="8742" y="429"/>
                  </a:cubicBezTo>
                  <a:cubicBezTo>
                    <a:pt x="8382" y="516"/>
                    <a:pt x="7995" y="621"/>
                    <a:pt x="7588" y="744"/>
                  </a:cubicBezTo>
                  <a:cubicBezTo>
                    <a:pt x="7180" y="866"/>
                    <a:pt x="6750" y="1006"/>
                    <a:pt x="6337" y="1164"/>
                  </a:cubicBezTo>
                  <a:cubicBezTo>
                    <a:pt x="5924" y="1321"/>
                    <a:pt x="5526" y="1496"/>
                    <a:pt x="5140" y="1741"/>
                  </a:cubicBezTo>
                  <a:cubicBezTo>
                    <a:pt x="4753" y="1986"/>
                    <a:pt x="4378" y="2302"/>
                    <a:pt x="4013" y="2669"/>
                  </a:cubicBezTo>
                  <a:cubicBezTo>
                    <a:pt x="3648" y="3037"/>
                    <a:pt x="3293" y="3457"/>
                    <a:pt x="2950" y="3929"/>
                  </a:cubicBezTo>
                  <a:cubicBezTo>
                    <a:pt x="2606" y="4402"/>
                    <a:pt x="2273" y="4927"/>
                    <a:pt x="1951" y="5575"/>
                  </a:cubicBezTo>
                  <a:cubicBezTo>
                    <a:pt x="1629" y="6222"/>
                    <a:pt x="1318" y="6993"/>
                    <a:pt x="1044" y="7815"/>
                  </a:cubicBezTo>
                  <a:cubicBezTo>
                    <a:pt x="770" y="8638"/>
                    <a:pt x="534" y="9513"/>
                    <a:pt x="352" y="10423"/>
                  </a:cubicBezTo>
                  <a:cubicBezTo>
                    <a:pt x="169" y="11334"/>
                    <a:pt x="40" y="12279"/>
                    <a:pt x="8" y="13084"/>
                  </a:cubicBezTo>
                  <a:cubicBezTo>
                    <a:pt x="-24" y="13889"/>
                    <a:pt x="40" y="14554"/>
                    <a:pt x="212" y="15255"/>
                  </a:cubicBezTo>
                  <a:cubicBezTo>
                    <a:pt x="384" y="15955"/>
                    <a:pt x="663" y="16690"/>
                    <a:pt x="1001" y="17268"/>
                  </a:cubicBezTo>
                  <a:cubicBezTo>
                    <a:pt x="1339" y="17845"/>
                    <a:pt x="1737" y="18265"/>
                    <a:pt x="2161" y="18598"/>
                  </a:cubicBezTo>
                  <a:cubicBezTo>
                    <a:pt x="2585" y="18930"/>
                    <a:pt x="3036" y="19175"/>
                    <a:pt x="3487" y="19385"/>
                  </a:cubicBezTo>
                  <a:cubicBezTo>
                    <a:pt x="3937" y="19596"/>
                    <a:pt x="4388" y="19771"/>
                    <a:pt x="4812" y="19928"/>
                  </a:cubicBezTo>
                  <a:cubicBezTo>
                    <a:pt x="5236" y="20086"/>
                    <a:pt x="5634" y="20226"/>
                    <a:pt x="6031" y="20348"/>
                  </a:cubicBezTo>
                  <a:cubicBezTo>
                    <a:pt x="6428" y="20471"/>
                    <a:pt x="6825" y="20576"/>
                    <a:pt x="7233" y="20681"/>
                  </a:cubicBezTo>
                  <a:cubicBezTo>
                    <a:pt x="7641" y="20786"/>
                    <a:pt x="8060" y="20891"/>
                    <a:pt x="8473" y="20996"/>
                  </a:cubicBezTo>
                  <a:cubicBezTo>
                    <a:pt x="8887" y="21101"/>
                    <a:pt x="9294" y="21206"/>
                    <a:pt x="9719" y="21293"/>
                  </a:cubicBezTo>
                  <a:cubicBezTo>
                    <a:pt x="10143" y="21381"/>
                    <a:pt x="10583" y="21451"/>
                    <a:pt x="11028" y="21503"/>
                  </a:cubicBezTo>
                  <a:cubicBezTo>
                    <a:pt x="11474" y="21556"/>
                    <a:pt x="11925" y="21591"/>
                    <a:pt x="12376" y="21591"/>
                  </a:cubicBezTo>
                  <a:cubicBezTo>
                    <a:pt x="12826" y="21591"/>
                    <a:pt x="13277" y="21556"/>
                    <a:pt x="13718" y="21486"/>
                  </a:cubicBezTo>
                  <a:cubicBezTo>
                    <a:pt x="14158" y="21416"/>
                    <a:pt x="14587" y="21311"/>
                    <a:pt x="15011" y="21206"/>
                  </a:cubicBezTo>
                  <a:cubicBezTo>
                    <a:pt x="15435" y="21101"/>
                    <a:pt x="15854" y="20996"/>
                    <a:pt x="16289" y="20856"/>
                  </a:cubicBezTo>
                  <a:cubicBezTo>
                    <a:pt x="16724" y="20716"/>
                    <a:pt x="17174" y="20541"/>
                    <a:pt x="17598" y="20348"/>
                  </a:cubicBezTo>
                  <a:cubicBezTo>
                    <a:pt x="18023" y="20156"/>
                    <a:pt x="18420" y="19946"/>
                    <a:pt x="18812" y="19631"/>
                  </a:cubicBezTo>
                  <a:cubicBezTo>
                    <a:pt x="19203" y="19315"/>
                    <a:pt x="19590" y="18895"/>
                    <a:pt x="19933" y="18405"/>
                  </a:cubicBezTo>
                  <a:cubicBezTo>
                    <a:pt x="20277" y="17915"/>
                    <a:pt x="20578" y="17355"/>
                    <a:pt x="20841" y="16602"/>
                  </a:cubicBezTo>
                  <a:cubicBezTo>
                    <a:pt x="21104" y="15850"/>
                    <a:pt x="21329" y="14904"/>
                    <a:pt x="21447" y="13942"/>
                  </a:cubicBezTo>
                  <a:cubicBezTo>
                    <a:pt x="21565" y="12979"/>
                    <a:pt x="21576" y="11999"/>
                    <a:pt x="21485" y="10949"/>
                  </a:cubicBezTo>
                  <a:cubicBezTo>
                    <a:pt x="21393" y="9898"/>
                    <a:pt x="21200" y="8778"/>
                    <a:pt x="20953" y="7798"/>
                  </a:cubicBezTo>
                  <a:cubicBezTo>
                    <a:pt x="20706" y="6818"/>
                    <a:pt x="20406" y="5977"/>
                    <a:pt x="20068" y="5312"/>
                  </a:cubicBezTo>
                  <a:cubicBezTo>
                    <a:pt x="19729" y="4647"/>
                    <a:pt x="19354" y="4157"/>
                    <a:pt x="19005" y="3737"/>
                  </a:cubicBezTo>
                  <a:cubicBezTo>
                    <a:pt x="18656" y="3317"/>
                    <a:pt x="18334" y="2967"/>
                    <a:pt x="17974" y="2634"/>
                  </a:cubicBezTo>
                  <a:cubicBezTo>
                    <a:pt x="17615" y="2302"/>
                    <a:pt x="17217" y="1986"/>
                    <a:pt x="16799" y="1706"/>
                  </a:cubicBezTo>
                  <a:cubicBezTo>
                    <a:pt x="16380" y="1426"/>
                    <a:pt x="15940" y="1181"/>
                    <a:pt x="15537" y="1006"/>
                  </a:cubicBezTo>
                  <a:cubicBezTo>
                    <a:pt x="15135" y="831"/>
                    <a:pt x="14770" y="726"/>
                    <a:pt x="14394" y="656"/>
                  </a:cubicBezTo>
                  <a:cubicBezTo>
                    <a:pt x="14018" y="586"/>
                    <a:pt x="13632" y="551"/>
                    <a:pt x="13240" y="516"/>
                  </a:cubicBezTo>
                  <a:cubicBezTo>
                    <a:pt x="12848" y="481"/>
                    <a:pt x="12451" y="446"/>
                    <a:pt x="12011" y="411"/>
                  </a:cubicBezTo>
                  <a:cubicBezTo>
                    <a:pt x="11570" y="376"/>
                    <a:pt x="11087" y="341"/>
                    <a:pt x="10577" y="394"/>
                  </a:cubicBezTo>
                  <a:cubicBezTo>
                    <a:pt x="10067" y="446"/>
                    <a:pt x="9531" y="586"/>
                    <a:pt x="8994" y="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0" y="3488165"/>
              <a:ext cx="1989006" cy="2123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80" fill="norm" stroke="1" extrusionOk="0">
                  <a:moveTo>
                    <a:pt x="13651" y="303"/>
                  </a:moveTo>
                  <a:cubicBezTo>
                    <a:pt x="13421" y="195"/>
                    <a:pt x="13192" y="88"/>
                    <a:pt x="12710" y="34"/>
                  </a:cubicBezTo>
                  <a:cubicBezTo>
                    <a:pt x="12228" y="-20"/>
                    <a:pt x="11493" y="-20"/>
                    <a:pt x="10804" y="120"/>
                  </a:cubicBezTo>
                  <a:cubicBezTo>
                    <a:pt x="10116" y="260"/>
                    <a:pt x="9473" y="539"/>
                    <a:pt x="8842" y="884"/>
                  </a:cubicBezTo>
                  <a:cubicBezTo>
                    <a:pt x="8211" y="1228"/>
                    <a:pt x="7591" y="1637"/>
                    <a:pt x="6971" y="2110"/>
                  </a:cubicBezTo>
                  <a:cubicBezTo>
                    <a:pt x="6351" y="2583"/>
                    <a:pt x="5732" y="3121"/>
                    <a:pt x="5112" y="3680"/>
                  </a:cubicBezTo>
                  <a:cubicBezTo>
                    <a:pt x="4492" y="4240"/>
                    <a:pt x="3872" y="4821"/>
                    <a:pt x="3321" y="5434"/>
                  </a:cubicBezTo>
                  <a:cubicBezTo>
                    <a:pt x="2770" y="6047"/>
                    <a:pt x="2288" y="6692"/>
                    <a:pt x="1852" y="7370"/>
                  </a:cubicBezTo>
                  <a:cubicBezTo>
                    <a:pt x="1416" y="8048"/>
                    <a:pt x="1026" y="8758"/>
                    <a:pt x="727" y="9489"/>
                  </a:cubicBezTo>
                  <a:cubicBezTo>
                    <a:pt x="429" y="10221"/>
                    <a:pt x="222" y="10974"/>
                    <a:pt x="108" y="11727"/>
                  </a:cubicBezTo>
                  <a:cubicBezTo>
                    <a:pt x="-7" y="12480"/>
                    <a:pt x="-30" y="13233"/>
                    <a:pt x="39" y="13910"/>
                  </a:cubicBezTo>
                  <a:cubicBezTo>
                    <a:pt x="108" y="14588"/>
                    <a:pt x="268" y="15190"/>
                    <a:pt x="555" y="15868"/>
                  </a:cubicBezTo>
                  <a:cubicBezTo>
                    <a:pt x="842" y="16546"/>
                    <a:pt x="1255" y="17299"/>
                    <a:pt x="1749" y="17923"/>
                  </a:cubicBezTo>
                  <a:cubicBezTo>
                    <a:pt x="2242" y="18547"/>
                    <a:pt x="2816" y="19041"/>
                    <a:pt x="3436" y="19429"/>
                  </a:cubicBezTo>
                  <a:cubicBezTo>
                    <a:pt x="4056" y="19816"/>
                    <a:pt x="4722" y="20096"/>
                    <a:pt x="5445" y="20321"/>
                  </a:cubicBezTo>
                  <a:cubicBezTo>
                    <a:pt x="6168" y="20547"/>
                    <a:pt x="6948" y="20719"/>
                    <a:pt x="7752" y="20881"/>
                  </a:cubicBezTo>
                  <a:cubicBezTo>
                    <a:pt x="8555" y="21042"/>
                    <a:pt x="9381" y="21193"/>
                    <a:pt x="10254" y="21300"/>
                  </a:cubicBezTo>
                  <a:cubicBezTo>
                    <a:pt x="11126" y="21408"/>
                    <a:pt x="12044" y="21472"/>
                    <a:pt x="12951" y="21515"/>
                  </a:cubicBezTo>
                  <a:cubicBezTo>
                    <a:pt x="13857" y="21558"/>
                    <a:pt x="14753" y="21580"/>
                    <a:pt x="15613" y="21580"/>
                  </a:cubicBezTo>
                  <a:cubicBezTo>
                    <a:pt x="16474" y="21580"/>
                    <a:pt x="17301" y="21558"/>
                    <a:pt x="18047" y="21515"/>
                  </a:cubicBezTo>
                  <a:cubicBezTo>
                    <a:pt x="18793" y="21472"/>
                    <a:pt x="19458" y="21408"/>
                    <a:pt x="20032" y="21354"/>
                  </a:cubicBezTo>
                  <a:cubicBezTo>
                    <a:pt x="20606" y="21300"/>
                    <a:pt x="21088" y="21257"/>
                    <a:pt x="21570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793909" y="5425836"/>
              <a:ext cx="331818" cy="26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62" fill="norm" stroke="1" extrusionOk="0">
                  <a:moveTo>
                    <a:pt x="2318" y="5419"/>
                  </a:moveTo>
                  <a:cubicBezTo>
                    <a:pt x="1913" y="4562"/>
                    <a:pt x="1508" y="3705"/>
                    <a:pt x="968" y="2676"/>
                  </a:cubicBezTo>
                  <a:cubicBezTo>
                    <a:pt x="428" y="1648"/>
                    <a:pt x="-247" y="448"/>
                    <a:pt x="91" y="105"/>
                  </a:cubicBezTo>
                  <a:cubicBezTo>
                    <a:pt x="428" y="-238"/>
                    <a:pt x="1778" y="276"/>
                    <a:pt x="4343" y="1391"/>
                  </a:cubicBezTo>
                  <a:cubicBezTo>
                    <a:pt x="6908" y="2505"/>
                    <a:pt x="10688" y="4219"/>
                    <a:pt x="13726" y="6019"/>
                  </a:cubicBezTo>
                  <a:cubicBezTo>
                    <a:pt x="16763" y="7819"/>
                    <a:pt x="19058" y="9705"/>
                    <a:pt x="20206" y="11248"/>
                  </a:cubicBezTo>
                  <a:cubicBezTo>
                    <a:pt x="21353" y="12791"/>
                    <a:pt x="21353" y="13991"/>
                    <a:pt x="20813" y="15191"/>
                  </a:cubicBezTo>
                  <a:cubicBezTo>
                    <a:pt x="20273" y="16391"/>
                    <a:pt x="19193" y="17591"/>
                    <a:pt x="17640" y="18619"/>
                  </a:cubicBezTo>
                  <a:cubicBezTo>
                    <a:pt x="16088" y="19648"/>
                    <a:pt x="14063" y="20505"/>
                    <a:pt x="12038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2966905" y="5238750"/>
              <a:ext cx="243930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1117" y="0"/>
                  </a:moveTo>
                  <a:cubicBezTo>
                    <a:pt x="1117" y="4299"/>
                    <a:pt x="1117" y="8597"/>
                    <a:pt x="1024" y="11875"/>
                  </a:cubicBezTo>
                  <a:cubicBezTo>
                    <a:pt x="931" y="15152"/>
                    <a:pt x="745" y="17409"/>
                    <a:pt x="559" y="19021"/>
                  </a:cubicBezTo>
                  <a:cubicBezTo>
                    <a:pt x="372" y="20633"/>
                    <a:pt x="186" y="21600"/>
                    <a:pt x="93" y="21600"/>
                  </a:cubicBezTo>
                  <a:cubicBezTo>
                    <a:pt x="0" y="21600"/>
                    <a:pt x="0" y="20633"/>
                    <a:pt x="0" y="19290"/>
                  </a:cubicBezTo>
                  <a:cubicBezTo>
                    <a:pt x="0" y="17946"/>
                    <a:pt x="0" y="16227"/>
                    <a:pt x="0" y="15099"/>
                  </a:cubicBezTo>
                  <a:cubicBezTo>
                    <a:pt x="0" y="13970"/>
                    <a:pt x="0" y="13433"/>
                    <a:pt x="745" y="13272"/>
                  </a:cubicBezTo>
                  <a:cubicBezTo>
                    <a:pt x="1490" y="13110"/>
                    <a:pt x="2979" y="13325"/>
                    <a:pt x="4841" y="13218"/>
                  </a:cubicBezTo>
                  <a:cubicBezTo>
                    <a:pt x="6703" y="13110"/>
                    <a:pt x="8938" y="12681"/>
                    <a:pt x="11545" y="11069"/>
                  </a:cubicBezTo>
                  <a:cubicBezTo>
                    <a:pt x="14152" y="9457"/>
                    <a:pt x="17131" y="6663"/>
                    <a:pt x="18807" y="4997"/>
                  </a:cubicBezTo>
                  <a:cubicBezTo>
                    <a:pt x="20483" y="3331"/>
                    <a:pt x="20855" y="2794"/>
                    <a:pt x="21134" y="2257"/>
                  </a:cubicBezTo>
                  <a:cubicBezTo>
                    <a:pt x="21414" y="1719"/>
                    <a:pt x="21600" y="1182"/>
                    <a:pt x="21321" y="2525"/>
                  </a:cubicBezTo>
                  <a:cubicBezTo>
                    <a:pt x="21041" y="3869"/>
                    <a:pt x="20297" y="7093"/>
                    <a:pt x="19552" y="9887"/>
                  </a:cubicBezTo>
                  <a:cubicBezTo>
                    <a:pt x="18807" y="12681"/>
                    <a:pt x="18062" y="15045"/>
                    <a:pt x="18062" y="16764"/>
                  </a:cubicBezTo>
                  <a:cubicBezTo>
                    <a:pt x="18062" y="18484"/>
                    <a:pt x="18807" y="19558"/>
                    <a:pt x="19552" y="2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3256094" y="5568950"/>
              <a:ext cx="59003" cy="11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209" fill="norm" stroke="1" extrusionOk="0">
                  <a:moveTo>
                    <a:pt x="5493" y="1223"/>
                  </a:moveTo>
                  <a:cubicBezTo>
                    <a:pt x="3258" y="5706"/>
                    <a:pt x="1024" y="10189"/>
                    <a:pt x="279" y="13449"/>
                  </a:cubicBezTo>
                  <a:cubicBezTo>
                    <a:pt x="-466" y="16709"/>
                    <a:pt x="279" y="18747"/>
                    <a:pt x="2513" y="19970"/>
                  </a:cubicBezTo>
                  <a:cubicBezTo>
                    <a:pt x="4748" y="21192"/>
                    <a:pt x="8472" y="21600"/>
                    <a:pt x="11824" y="20785"/>
                  </a:cubicBezTo>
                  <a:cubicBezTo>
                    <a:pt x="15175" y="19970"/>
                    <a:pt x="18155" y="17932"/>
                    <a:pt x="19644" y="14875"/>
                  </a:cubicBezTo>
                  <a:cubicBezTo>
                    <a:pt x="21134" y="11819"/>
                    <a:pt x="21134" y="7743"/>
                    <a:pt x="19644" y="5094"/>
                  </a:cubicBezTo>
                  <a:cubicBezTo>
                    <a:pt x="18155" y="2445"/>
                    <a:pt x="15175" y="1223"/>
                    <a:pt x="121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3449505" y="5397500"/>
              <a:ext cx="1" cy="25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3487605" y="55880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3915960" y="5289549"/>
              <a:ext cx="47896" cy="31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75" fill="norm" stroke="1" extrusionOk="0">
                  <a:moveTo>
                    <a:pt x="21250" y="0"/>
                  </a:moveTo>
                  <a:cubicBezTo>
                    <a:pt x="17493" y="2984"/>
                    <a:pt x="13737" y="5968"/>
                    <a:pt x="10450" y="8811"/>
                  </a:cubicBezTo>
                  <a:cubicBezTo>
                    <a:pt x="7163" y="11653"/>
                    <a:pt x="4346" y="14353"/>
                    <a:pt x="2467" y="16626"/>
                  </a:cubicBezTo>
                  <a:cubicBezTo>
                    <a:pt x="589" y="18900"/>
                    <a:pt x="-350" y="20747"/>
                    <a:pt x="120" y="21174"/>
                  </a:cubicBezTo>
                  <a:cubicBezTo>
                    <a:pt x="589" y="21600"/>
                    <a:pt x="2467" y="20605"/>
                    <a:pt x="4346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3925755" y="5232400"/>
              <a:ext cx="266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8568"/>
                    <a:pt x="3086" y="15537"/>
                    <a:pt x="6686" y="11937"/>
                  </a:cubicBezTo>
                  <a:cubicBezTo>
                    <a:pt x="10286" y="8337"/>
                    <a:pt x="15943" y="4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3919405" y="5416550"/>
              <a:ext cx="2032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4400"/>
                    <a:pt x="10350" y="7200"/>
                    <a:pt x="13950" y="3600"/>
                  </a:cubicBezTo>
                  <a:cubicBezTo>
                    <a:pt x="17550" y="0"/>
                    <a:pt x="195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4014655" y="5600700"/>
              <a:ext cx="1016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800"/>
                    <a:pt x="10800" y="9600"/>
                    <a:pt x="14400" y="13200"/>
                  </a:cubicBezTo>
                  <a:cubicBezTo>
                    <a:pt x="18000" y="16800"/>
                    <a:pt x="19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4008305" y="5613400"/>
              <a:ext cx="1270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4446455" y="5391150"/>
              <a:ext cx="196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4446455" y="5486400"/>
              <a:ext cx="184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4995448" y="5251449"/>
              <a:ext cx="35208" cy="35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83" fill="norm" stroke="1" extrusionOk="0">
                  <a:moveTo>
                    <a:pt x="21134" y="0"/>
                  </a:moveTo>
                  <a:cubicBezTo>
                    <a:pt x="17322" y="4268"/>
                    <a:pt x="13510" y="8537"/>
                    <a:pt x="10969" y="11705"/>
                  </a:cubicBezTo>
                  <a:cubicBezTo>
                    <a:pt x="8428" y="14874"/>
                    <a:pt x="7158" y="16944"/>
                    <a:pt x="5252" y="18560"/>
                  </a:cubicBezTo>
                  <a:cubicBezTo>
                    <a:pt x="3346" y="20177"/>
                    <a:pt x="805" y="21341"/>
                    <a:pt x="169" y="21471"/>
                  </a:cubicBezTo>
                  <a:cubicBezTo>
                    <a:pt x="-466" y="21600"/>
                    <a:pt x="805" y="20695"/>
                    <a:pt x="2075" y="19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5011605" y="5232400"/>
              <a:ext cx="2413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" y="19029"/>
                    <a:pt x="379" y="16457"/>
                    <a:pt x="1705" y="13114"/>
                  </a:cubicBezTo>
                  <a:cubicBezTo>
                    <a:pt x="3032" y="9771"/>
                    <a:pt x="5495" y="5657"/>
                    <a:pt x="9000" y="3343"/>
                  </a:cubicBezTo>
                  <a:cubicBezTo>
                    <a:pt x="12505" y="1029"/>
                    <a:pt x="17053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4998905" y="5420783"/>
              <a:ext cx="2286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600" y="12960"/>
                    <a:pt x="7200" y="5400"/>
                    <a:pt x="10800" y="2160"/>
                  </a:cubicBezTo>
                  <a:cubicBezTo>
                    <a:pt x="14400" y="-1080"/>
                    <a:pt x="1800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5106855" y="5581650"/>
              <a:ext cx="825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3840"/>
                    <a:pt x="12185" y="7680"/>
                    <a:pt x="15785" y="11280"/>
                  </a:cubicBezTo>
                  <a:cubicBezTo>
                    <a:pt x="19385" y="14880"/>
                    <a:pt x="20492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5164005" y="5626100"/>
              <a:ext cx="952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214"/>
                    <a:pt x="10080" y="10428"/>
                    <a:pt x="6480" y="14028"/>
                  </a:cubicBezTo>
                  <a:cubicBezTo>
                    <a:pt x="2880" y="17628"/>
                    <a:pt x="1440" y="196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6642332" y="5391150"/>
              <a:ext cx="147274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73" fill="norm" stroke="1" extrusionOk="0">
                  <a:moveTo>
                    <a:pt x="1104" y="4922"/>
                  </a:moveTo>
                  <a:cubicBezTo>
                    <a:pt x="487" y="3554"/>
                    <a:pt x="-130" y="2187"/>
                    <a:pt x="24" y="2051"/>
                  </a:cubicBezTo>
                  <a:cubicBezTo>
                    <a:pt x="179" y="1914"/>
                    <a:pt x="1104" y="3008"/>
                    <a:pt x="2184" y="5878"/>
                  </a:cubicBezTo>
                  <a:cubicBezTo>
                    <a:pt x="3264" y="8749"/>
                    <a:pt x="4499" y="13397"/>
                    <a:pt x="5424" y="16542"/>
                  </a:cubicBezTo>
                  <a:cubicBezTo>
                    <a:pt x="6350" y="19686"/>
                    <a:pt x="6967" y="21327"/>
                    <a:pt x="7430" y="21463"/>
                  </a:cubicBezTo>
                  <a:cubicBezTo>
                    <a:pt x="7893" y="21600"/>
                    <a:pt x="8201" y="20233"/>
                    <a:pt x="9281" y="17089"/>
                  </a:cubicBezTo>
                  <a:cubicBezTo>
                    <a:pt x="10361" y="13944"/>
                    <a:pt x="12213" y="9023"/>
                    <a:pt x="13601" y="5878"/>
                  </a:cubicBezTo>
                  <a:cubicBezTo>
                    <a:pt x="14990" y="2734"/>
                    <a:pt x="15916" y="1367"/>
                    <a:pt x="17150" y="684"/>
                  </a:cubicBezTo>
                  <a:cubicBezTo>
                    <a:pt x="18384" y="0"/>
                    <a:pt x="19927" y="0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6789605" y="5369268"/>
              <a:ext cx="78878" cy="174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28" fill="norm" stroke="1" extrusionOk="0">
                  <a:moveTo>
                    <a:pt x="20463" y="5814"/>
                  </a:moveTo>
                  <a:cubicBezTo>
                    <a:pt x="21032" y="4512"/>
                    <a:pt x="21600" y="3211"/>
                    <a:pt x="20747" y="2170"/>
                  </a:cubicBezTo>
                  <a:cubicBezTo>
                    <a:pt x="19895" y="1129"/>
                    <a:pt x="17621" y="348"/>
                    <a:pt x="15063" y="88"/>
                  </a:cubicBezTo>
                  <a:cubicBezTo>
                    <a:pt x="12505" y="-172"/>
                    <a:pt x="9663" y="88"/>
                    <a:pt x="7105" y="1650"/>
                  </a:cubicBezTo>
                  <a:cubicBezTo>
                    <a:pt x="4547" y="3211"/>
                    <a:pt x="2274" y="6074"/>
                    <a:pt x="1989" y="8026"/>
                  </a:cubicBezTo>
                  <a:cubicBezTo>
                    <a:pt x="1705" y="9977"/>
                    <a:pt x="3411" y="11018"/>
                    <a:pt x="6253" y="12189"/>
                  </a:cubicBezTo>
                  <a:cubicBezTo>
                    <a:pt x="9095" y="13361"/>
                    <a:pt x="13074" y="14662"/>
                    <a:pt x="15347" y="15963"/>
                  </a:cubicBezTo>
                  <a:cubicBezTo>
                    <a:pt x="17621" y="17264"/>
                    <a:pt x="18189" y="18565"/>
                    <a:pt x="15347" y="19476"/>
                  </a:cubicBezTo>
                  <a:cubicBezTo>
                    <a:pt x="12505" y="20387"/>
                    <a:pt x="6253" y="20908"/>
                    <a:pt x="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6973755" y="55181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7818305" y="5283200"/>
              <a:ext cx="317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067"/>
                    <a:pt x="18720" y="6133"/>
                    <a:pt x="15120" y="9733"/>
                  </a:cubicBezTo>
                  <a:cubicBezTo>
                    <a:pt x="11520" y="13333"/>
                    <a:pt x="5760" y="17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7792905" y="5410200"/>
              <a:ext cx="2159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6" y="18720"/>
                    <a:pt x="6353" y="15840"/>
                    <a:pt x="9741" y="12960"/>
                  </a:cubicBezTo>
                  <a:cubicBezTo>
                    <a:pt x="13129" y="10080"/>
                    <a:pt x="16729" y="7200"/>
                    <a:pt x="18741" y="5040"/>
                  </a:cubicBezTo>
                  <a:cubicBezTo>
                    <a:pt x="20753" y="2880"/>
                    <a:pt x="2117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7975832" y="5257800"/>
              <a:ext cx="45674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6276" y="2197"/>
                    <a:pt x="11367" y="4393"/>
                    <a:pt x="7440" y="7383"/>
                  </a:cubicBezTo>
                  <a:cubicBezTo>
                    <a:pt x="3512" y="10373"/>
                    <a:pt x="567" y="14156"/>
                    <a:pt x="76" y="16658"/>
                  </a:cubicBezTo>
                  <a:cubicBezTo>
                    <a:pt x="-415" y="19159"/>
                    <a:pt x="1549" y="20380"/>
                    <a:pt x="35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8078655" y="556260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8192955" y="54483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8173905" y="558165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8478705" y="5276850"/>
              <a:ext cx="44451" cy="324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0"/>
                  </a:moveTo>
                  <a:cubicBezTo>
                    <a:pt x="19543" y="5330"/>
                    <a:pt x="17486" y="10660"/>
                    <a:pt x="15943" y="13886"/>
                  </a:cubicBezTo>
                  <a:cubicBezTo>
                    <a:pt x="14400" y="17112"/>
                    <a:pt x="13371" y="18234"/>
                    <a:pt x="11314" y="19286"/>
                  </a:cubicBezTo>
                  <a:cubicBezTo>
                    <a:pt x="9257" y="20338"/>
                    <a:pt x="6171" y="21319"/>
                    <a:pt x="4114" y="21460"/>
                  </a:cubicBezTo>
                  <a:cubicBezTo>
                    <a:pt x="2057" y="21600"/>
                    <a:pt x="1029" y="20899"/>
                    <a:pt x="0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8459655" y="5238750"/>
              <a:ext cx="2540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" y="18554"/>
                    <a:pt x="1080" y="15508"/>
                    <a:pt x="3600" y="12185"/>
                  </a:cubicBezTo>
                  <a:cubicBezTo>
                    <a:pt x="6120" y="8862"/>
                    <a:pt x="10620" y="5262"/>
                    <a:pt x="13950" y="3185"/>
                  </a:cubicBezTo>
                  <a:cubicBezTo>
                    <a:pt x="17280" y="1108"/>
                    <a:pt x="19440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8466005" y="5407755"/>
              <a:ext cx="1841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959" y="12582"/>
                    <a:pt x="11917" y="4867"/>
                    <a:pt x="15517" y="1782"/>
                  </a:cubicBezTo>
                  <a:cubicBezTo>
                    <a:pt x="19117" y="-1304"/>
                    <a:pt x="2035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8580305" y="5543550"/>
              <a:ext cx="889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5600"/>
                    <a:pt x="11314" y="11200"/>
                    <a:pt x="14914" y="14800"/>
                  </a:cubicBezTo>
                  <a:cubicBezTo>
                    <a:pt x="18514" y="18400"/>
                    <a:pt x="20057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8593005" y="5543550"/>
              <a:ext cx="1143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2817"/>
                    <a:pt x="11200" y="5635"/>
                    <a:pt x="7600" y="9235"/>
                  </a:cubicBezTo>
                  <a:cubicBezTo>
                    <a:pt x="4000" y="12835"/>
                    <a:pt x="2000" y="172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8999405" y="5413872"/>
              <a:ext cx="2476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800" y="12302"/>
                    <a:pt x="9600" y="4448"/>
                    <a:pt x="13200" y="1502"/>
                  </a:cubicBezTo>
                  <a:cubicBezTo>
                    <a:pt x="16800" y="-1443"/>
                    <a:pt x="192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9062905" y="5473700"/>
              <a:ext cx="209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8000"/>
                    <a:pt x="8727" y="14400"/>
                    <a:pt x="12327" y="10800"/>
                  </a:cubicBezTo>
                  <a:cubicBezTo>
                    <a:pt x="15927" y="7200"/>
                    <a:pt x="1876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9062905" y="5327650"/>
              <a:ext cx="1143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4408"/>
                    <a:pt x="11200" y="8816"/>
                    <a:pt x="7600" y="12416"/>
                  </a:cubicBezTo>
                  <a:cubicBezTo>
                    <a:pt x="4000" y="16016"/>
                    <a:pt x="2000" y="188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9418505" y="5340350"/>
              <a:ext cx="762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217"/>
                    <a:pt x="12000" y="6434"/>
                    <a:pt x="8400" y="10034"/>
                  </a:cubicBezTo>
                  <a:cubicBezTo>
                    <a:pt x="4800" y="13634"/>
                    <a:pt x="2400" y="17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9443905" y="5257800"/>
              <a:ext cx="2349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68" y="17829"/>
                    <a:pt x="2335" y="14057"/>
                    <a:pt x="4476" y="10629"/>
                  </a:cubicBezTo>
                  <a:cubicBezTo>
                    <a:pt x="6616" y="7200"/>
                    <a:pt x="9730" y="4114"/>
                    <a:pt x="12746" y="2400"/>
                  </a:cubicBezTo>
                  <a:cubicBezTo>
                    <a:pt x="15762" y="686"/>
                    <a:pt x="18681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9418505" y="547370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9532805" y="5561188"/>
              <a:ext cx="107951" cy="10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288"/>
                  </a:moveTo>
                  <a:cubicBezTo>
                    <a:pt x="2118" y="-144"/>
                    <a:pt x="4235" y="-576"/>
                    <a:pt x="7835" y="2880"/>
                  </a:cubicBezTo>
                  <a:cubicBezTo>
                    <a:pt x="11435" y="6336"/>
                    <a:pt x="16518" y="13680"/>
                    <a:pt x="21600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9577255" y="5619750"/>
              <a:ext cx="1016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2925"/>
                    <a:pt x="13500" y="5850"/>
                    <a:pt x="9900" y="9000"/>
                  </a:cubicBezTo>
                  <a:cubicBezTo>
                    <a:pt x="6300" y="12150"/>
                    <a:pt x="3150" y="15525"/>
                    <a:pt x="1575" y="17662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9843955" y="571500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5900605" y="57785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5665655" y="377358"/>
              <a:ext cx="276495" cy="803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27" fill="norm" stroke="1" extrusionOk="0">
                  <a:moveTo>
                    <a:pt x="20776" y="3839"/>
                  </a:moveTo>
                  <a:cubicBezTo>
                    <a:pt x="21105" y="2932"/>
                    <a:pt x="21435" y="2025"/>
                    <a:pt x="21518" y="1316"/>
                  </a:cubicBezTo>
                  <a:cubicBezTo>
                    <a:pt x="21600" y="607"/>
                    <a:pt x="21435" y="97"/>
                    <a:pt x="21105" y="12"/>
                  </a:cubicBezTo>
                  <a:cubicBezTo>
                    <a:pt x="20776" y="-73"/>
                    <a:pt x="20281" y="267"/>
                    <a:pt x="19374" y="1316"/>
                  </a:cubicBezTo>
                  <a:cubicBezTo>
                    <a:pt x="18467" y="2365"/>
                    <a:pt x="17148" y="4122"/>
                    <a:pt x="15334" y="6021"/>
                  </a:cubicBezTo>
                  <a:cubicBezTo>
                    <a:pt x="13521" y="7921"/>
                    <a:pt x="11212" y="9962"/>
                    <a:pt x="8986" y="11776"/>
                  </a:cubicBezTo>
                  <a:cubicBezTo>
                    <a:pt x="6760" y="13590"/>
                    <a:pt x="4617" y="15177"/>
                    <a:pt x="3133" y="16765"/>
                  </a:cubicBezTo>
                  <a:cubicBezTo>
                    <a:pt x="1649" y="18352"/>
                    <a:pt x="824" y="19940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5553471" y="977900"/>
              <a:ext cx="277285" cy="20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4287" y="0"/>
                  </a:moveTo>
                  <a:cubicBezTo>
                    <a:pt x="2968" y="1322"/>
                    <a:pt x="1649" y="2645"/>
                    <a:pt x="907" y="5620"/>
                  </a:cubicBezTo>
                  <a:cubicBezTo>
                    <a:pt x="165" y="8596"/>
                    <a:pt x="0" y="13224"/>
                    <a:pt x="0" y="16090"/>
                  </a:cubicBezTo>
                  <a:cubicBezTo>
                    <a:pt x="0" y="18955"/>
                    <a:pt x="165" y="20057"/>
                    <a:pt x="660" y="20718"/>
                  </a:cubicBezTo>
                  <a:cubicBezTo>
                    <a:pt x="1154" y="21380"/>
                    <a:pt x="1979" y="21600"/>
                    <a:pt x="4122" y="20498"/>
                  </a:cubicBezTo>
                  <a:cubicBezTo>
                    <a:pt x="6266" y="19396"/>
                    <a:pt x="9728" y="16971"/>
                    <a:pt x="12861" y="15208"/>
                  </a:cubicBezTo>
                  <a:cubicBezTo>
                    <a:pt x="15994" y="13445"/>
                    <a:pt x="18797" y="12343"/>
                    <a:pt x="21600" y="1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0402755" y="596899"/>
              <a:ext cx="241301" cy="673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0"/>
                  </a:moveTo>
                  <a:cubicBezTo>
                    <a:pt x="20653" y="1418"/>
                    <a:pt x="19705" y="2835"/>
                    <a:pt x="18189" y="4624"/>
                  </a:cubicBezTo>
                  <a:cubicBezTo>
                    <a:pt x="16674" y="6413"/>
                    <a:pt x="14589" y="8572"/>
                    <a:pt x="12600" y="10598"/>
                  </a:cubicBezTo>
                  <a:cubicBezTo>
                    <a:pt x="10611" y="12622"/>
                    <a:pt x="8716" y="14512"/>
                    <a:pt x="7105" y="16031"/>
                  </a:cubicBezTo>
                  <a:cubicBezTo>
                    <a:pt x="5495" y="17550"/>
                    <a:pt x="4168" y="18698"/>
                    <a:pt x="3126" y="19643"/>
                  </a:cubicBezTo>
                  <a:cubicBezTo>
                    <a:pt x="2084" y="20587"/>
                    <a:pt x="1326" y="21330"/>
                    <a:pt x="853" y="21465"/>
                  </a:cubicBezTo>
                  <a:cubicBezTo>
                    <a:pt x="379" y="21600"/>
                    <a:pt x="189" y="21128"/>
                    <a:pt x="0" y="20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0368888" y="1152436"/>
              <a:ext cx="108184" cy="11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23" fill="norm" stroke="1" extrusionOk="0">
                  <a:moveTo>
                    <a:pt x="6646" y="4066"/>
                  </a:moveTo>
                  <a:cubicBezTo>
                    <a:pt x="6646" y="2137"/>
                    <a:pt x="6646" y="209"/>
                    <a:pt x="5815" y="16"/>
                  </a:cubicBezTo>
                  <a:cubicBezTo>
                    <a:pt x="4985" y="-177"/>
                    <a:pt x="3323" y="1366"/>
                    <a:pt x="2077" y="4066"/>
                  </a:cubicBezTo>
                  <a:cubicBezTo>
                    <a:pt x="831" y="6766"/>
                    <a:pt x="0" y="10623"/>
                    <a:pt x="0" y="13516"/>
                  </a:cubicBezTo>
                  <a:cubicBezTo>
                    <a:pt x="0" y="16409"/>
                    <a:pt x="831" y="18337"/>
                    <a:pt x="2285" y="19302"/>
                  </a:cubicBezTo>
                  <a:cubicBezTo>
                    <a:pt x="3738" y="20266"/>
                    <a:pt x="5815" y="20266"/>
                    <a:pt x="7892" y="20073"/>
                  </a:cubicBezTo>
                  <a:cubicBezTo>
                    <a:pt x="9969" y="19880"/>
                    <a:pt x="12046" y="19494"/>
                    <a:pt x="14746" y="18723"/>
                  </a:cubicBezTo>
                  <a:cubicBezTo>
                    <a:pt x="17446" y="17952"/>
                    <a:pt x="20769" y="16794"/>
                    <a:pt x="21185" y="17180"/>
                  </a:cubicBezTo>
                  <a:cubicBezTo>
                    <a:pt x="21600" y="17566"/>
                    <a:pt x="19108" y="19494"/>
                    <a:pt x="16615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4" name="Drawing"/>
          <p:cNvGrpSpPr/>
          <p:nvPr/>
        </p:nvGrpSpPr>
        <p:grpSpPr>
          <a:xfrm>
            <a:off x="577850" y="1326018"/>
            <a:ext cx="12204700" cy="8395833"/>
            <a:chOff x="0" y="0"/>
            <a:chExt cx="12204700" cy="8395831"/>
          </a:xfrm>
        </p:grpSpPr>
        <p:sp>
          <p:nvSpPr>
            <p:cNvPr id="1969" name="Line"/>
            <p:cNvSpPr/>
            <p:nvPr/>
          </p:nvSpPr>
          <p:spPr>
            <a:xfrm>
              <a:off x="882649" y="483731"/>
              <a:ext cx="19051" cy="35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0"/>
                  </a:moveTo>
                  <a:cubicBezTo>
                    <a:pt x="7200" y="4294"/>
                    <a:pt x="14400" y="8588"/>
                    <a:pt x="18000" y="11906"/>
                  </a:cubicBezTo>
                  <a:cubicBezTo>
                    <a:pt x="21600" y="15224"/>
                    <a:pt x="21600" y="17566"/>
                    <a:pt x="21600" y="19128"/>
                  </a:cubicBezTo>
                  <a:cubicBezTo>
                    <a:pt x="21600" y="20689"/>
                    <a:pt x="21600" y="21470"/>
                    <a:pt x="20400" y="21535"/>
                  </a:cubicBezTo>
                  <a:cubicBezTo>
                    <a:pt x="19200" y="21600"/>
                    <a:pt x="16800" y="20949"/>
                    <a:pt x="14400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834034" y="430690"/>
              <a:ext cx="223413" cy="40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223" fill="norm" stroke="1" extrusionOk="0">
                  <a:moveTo>
                    <a:pt x="2174" y="7721"/>
                  </a:moveTo>
                  <a:cubicBezTo>
                    <a:pt x="1381" y="6068"/>
                    <a:pt x="589" y="4415"/>
                    <a:pt x="192" y="3258"/>
                  </a:cubicBezTo>
                  <a:cubicBezTo>
                    <a:pt x="-204" y="2100"/>
                    <a:pt x="-204" y="1439"/>
                    <a:pt x="2372" y="833"/>
                  </a:cubicBezTo>
                  <a:cubicBezTo>
                    <a:pt x="4948" y="227"/>
                    <a:pt x="10101" y="-324"/>
                    <a:pt x="13866" y="227"/>
                  </a:cubicBezTo>
                  <a:cubicBezTo>
                    <a:pt x="17631" y="778"/>
                    <a:pt x="20009" y="2431"/>
                    <a:pt x="20702" y="4856"/>
                  </a:cubicBezTo>
                  <a:cubicBezTo>
                    <a:pt x="21396" y="7280"/>
                    <a:pt x="20405" y="10476"/>
                    <a:pt x="17730" y="13176"/>
                  </a:cubicBezTo>
                  <a:cubicBezTo>
                    <a:pt x="15055" y="15876"/>
                    <a:pt x="10695" y="18080"/>
                    <a:pt x="8119" y="19347"/>
                  </a:cubicBezTo>
                  <a:cubicBezTo>
                    <a:pt x="5543" y="20615"/>
                    <a:pt x="4750" y="20945"/>
                    <a:pt x="3858" y="21111"/>
                  </a:cubicBezTo>
                  <a:cubicBezTo>
                    <a:pt x="2967" y="21276"/>
                    <a:pt x="1976" y="21276"/>
                    <a:pt x="2174" y="21000"/>
                  </a:cubicBezTo>
                  <a:cubicBezTo>
                    <a:pt x="2372" y="20725"/>
                    <a:pt x="3759" y="20174"/>
                    <a:pt x="5146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047750" y="750431"/>
              <a:ext cx="139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5009"/>
                    <a:pt x="11782" y="10017"/>
                    <a:pt x="15382" y="13617"/>
                  </a:cubicBezTo>
                  <a:cubicBezTo>
                    <a:pt x="18982" y="17217"/>
                    <a:pt x="20291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054100" y="725031"/>
              <a:ext cx="1460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2200"/>
                    <a:pt x="14713" y="4400"/>
                    <a:pt x="11113" y="8000"/>
                  </a:cubicBezTo>
                  <a:cubicBezTo>
                    <a:pt x="7513" y="11600"/>
                    <a:pt x="3757" y="16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384300" y="591681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1365250" y="712331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761887" y="314354"/>
              <a:ext cx="162163" cy="48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07" fill="norm" stroke="1" extrusionOk="0">
                  <a:moveTo>
                    <a:pt x="21491" y="1328"/>
                  </a:moveTo>
                  <a:cubicBezTo>
                    <a:pt x="21491" y="854"/>
                    <a:pt x="21491" y="381"/>
                    <a:pt x="20229" y="144"/>
                  </a:cubicBezTo>
                  <a:cubicBezTo>
                    <a:pt x="18966" y="-93"/>
                    <a:pt x="16442" y="-93"/>
                    <a:pt x="13356" y="570"/>
                  </a:cubicBezTo>
                  <a:cubicBezTo>
                    <a:pt x="10270" y="1233"/>
                    <a:pt x="6623" y="2560"/>
                    <a:pt x="4800" y="3696"/>
                  </a:cubicBezTo>
                  <a:cubicBezTo>
                    <a:pt x="2977" y="4833"/>
                    <a:pt x="2977" y="5781"/>
                    <a:pt x="3678" y="6728"/>
                  </a:cubicBezTo>
                  <a:cubicBezTo>
                    <a:pt x="4379" y="7675"/>
                    <a:pt x="5782" y="8623"/>
                    <a:pt x="6623" y="9333"/>
                  </a:cubicBezTo>
                  <a:cubicBezTo>
                    <a:pt x="7465" y="10044"/>
                    <a:pt x="7746" y="10518"/>
                    <a:pt x="7465" y="10944"/>
                  </a:cubicBezTo>
                  <a:cubicBezTo>
                    <a:pt x="7185" y="11370"/>
                    <a:pt x="6343" y="11749"/>
                    <a:pt x="5221" y="11939"/>
                  </a:cubicBezTo>
                  <a:cubicBezTo>
                    <a:pt x="4099" y="12128"/>
                    <a:pt x="2696" y="12128"/>
                    <a:pt x="2556" y="11986"/>
                  </a:cubicBezTo>
                  <a:cubicBezTo>
                    <a:pt x="2416" y="11844"/>
                    <a:pt x="3538" y="11560"/>
                    <a:pt x="4660" y="11560"/>
                  </a:cubicBezTo>
                  <a:cubicBezTo>
                    <a:pt x="5782" y="11560"/>
                    <a:pt x="6904" y="11844"/>
                    <a:pt x="7605" y="12223"/>
                  </a:cubicBezTo>
                  <a:cubicBezTo>
                    <a:pt x="8307" y="12602"/>
                    <a:pt x="8587" y="13075"/>
                    <a:pt x="7465" y="14118"/>
                  </a:cubicBezTo>
                  <a:cubicBezTo>
                    <a:pt x="6343" y="15160"/>
                    <a:pt x="3818" y="16770"/>
                    <a:pt x="2275" y="17812"/>
                  </a:cubicBezTo>
                  <a:cubicBezTo>
                    <a:pt x="733" y="18854"/>
                    <a:pt x="172" y="19328"/>
                    <a:pt x="31" y="19802"/>
                  </a:cubicBezTo>
                  <a:cubicBezTo>
                    <a:pt x="-109" y="20275"/>
                    <a:pt x="172" y="20749"/>
                    <a:pt x="1855" y="21033"/>
                  </a:cubicBezTo>
                  <a:cubicBezTo>
                    <a:pt x="3538" y="21318"/>
                    <a:pt x="6623" y="21412"/>
                    <a:pt x="8868" y="21460"/>
                  </a:cubicBezTo>
                  <a:cubicBezTo>
                    <a:pt x="11112" y="21507"/>
                    <a:pt x="12514" y="21507"/>
                    <a:pt x="13917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2070099" y="408474"/>
              <a:ext cx="132311" cy="28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83" fill="norm" stroke="1" extrusionOk="0">
                  <a:moveTo>
                    <a:pt x="1029" y="3241"/>
                  </a:moveTo>
                  <a:cubicBezTo>
                    <a:pt x="1371" y="2453"/>
                    <a:pt x="1714" y="1664"/>
                    <a:pt x="4286" y="1034"/>
                  </a:cubicBezTo>
                  <a:cubicBezTo>
                    <a:pt x="6857" y="403"/>
                    <a:pt x="11657" y="-70"/>
                    <a:pt x="14743" y="9"/>
                  </a:cubicBezTo>
                  <a:cubicBezTo>
                    <a:pt x="17829" y="88"/>
                    <a:pt x="19200" y="718"/>
                    <a:pt x="19029" y="2295"/>
                  </a:cubicBezTo>
                  <a:cubicBezTo>
                    <a:pt x="18857" y="3872"/>
                    <a:pt x="17143" y="6394"/>
                    <a:pt x="15771" y="7971"/>
                  </a:cubicBezTo>
                  <a:cubicBezTo>
                    <a:pt x="14400" y="9548"/>
                    <a:pt x="13371" y="10178"/>
                    <a:pt x="13200" y="10888"/>
                  </a:cubicBezTo>
                  <a:cubicBezTo>
                    <a:pt x="13029" y="11597"/>
                    <a:pt x="13714" y="12385"/>
                    <a:pt x="14914" y="12937"/>
                  </a:cubicBezTo>
                  <a:cubicBezTo>
                    <a:pt x="16114" y="13489"/>
                    <a:pt x="17829" y="13804"/>
                    <a:pt x="19029" y="14356"/>
                  </a:cubicBezTo>
                  <a:cubicBezTo>
                    <a:pt x="20229" y="14908"/>
                    <a:pt x="20914" y="15696"/>
                    <a:pt x="21257" y="16485"/>
                  </a:cubicBezTo>
                  <a:cubicBezTo>
                    <a:pt x="21600" y="17273"/>
                    <a:pt x="21600" y="18061"/>
                    <a:pt x="19714" y="18929"/>
                  </a:cubicBezTo>
                  <a:cubicBezTo>
                    <a:pt x="17829" y="19796"/>
                    <a:pt x="14057" y="20742"/>
                    <a:pt x="10457" y="21136"/>
                  </a:cubicBezTo>
                  <a:cubicBezTo>
                    <a:pt x="6857" y="21530"/>
                    <a:pt x="3429" y="21372"/>
                    <a:pt x="0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2343150" y="629781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2476499" y="394831"/>
              <a:ext cx="112210" cy="284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96" fill="norm" stroke="1" extrusionOk="0">
                  <a:moveTo>
                    <a:pt x="16800" y="0"/>
                  </a:moveTo>
                  <a:cubicBezTo>
                    <a:pt x="11200" y="3520"/>
                    <a:pt x="5600" y="7040"/>
                    <a:pt x="2800" y="10320"/>
                  </a:cubicBezTo>
                  <a:cubicBezTo>
                    <a:pt x="0" y="13600"/>
                    <a:pt x="0" y="16640"/>
                    <a:pt x="800" y="18480"/>
                  </a:cubicBezTo>
                  <a:cubicBezTo>
                    <a:pt x="1600" y="20320"/>
                    <a:pt x="3200" y="20960"/>
                    <a:pt x="5400" y="21280"/>
                  </a:cubicBezTo>
                  <a:cubicBezTo>
                    <a:pt x="7600" y="21600"/>
                    <a:pt x="10400" y="21600"/>
                    <a:pt x="13200" y="21040"/>
                  </a:cubicBezTo>
                  <a:cubicBezTo>
                    <a:pt x="16000" y="20480"/>
                    <a:pt x="18800" y="19360"/>
                    <a:pt x="20200" y="18320"/>
                  </a:cubicBezTo>
                  <a:cubicBezTo>
                    <a:pt x="21600" y="17280"/>
                    <a:pt x="21600" y="16320"/>
                    <a:pt x="19800" y="15440"/>
                  </a:cubicBezTo>
                  <a:cubicBezTo>
                    <a:pt x="18000" y="14560"/>
                    <a:pt x="14400" y="13760"/>
                    <a:pt x="10800" y="13760"/>
                  </a:cubicBezTo>
                  <a:cubicBezTo>
                    <a:pt x="7200" y="13760"/>
                    <a:pt x="3600" y="14560"/>
                    <a:pt x="0" y="15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2609849" y="705981"/>
              <a:ext cx="76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2997200" y="381503"/>
              <a:ext cx="177800" cy="26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5619"/>
                  </a:moveTo>
                  <a:cubicBezTo>
                    <a:pt x="1800" y="3763"/>
                    <a:pt x="3600" y="1907"/>
                    <a:pt x="5529" y="894"/>
                  </a:cubicBezTo>
                  <a:cubicBezTo>
                    <a:pt x="7457" y="-118"/>
                    <a:pt x="9514" y="-287"/>
                    <a:pt x="11057" y="472"/>
                  </a:cubicBezTo>
                  <a:cubicBezTo>
                    <a:pt x="12600" y="1232"/>
                    <a:pt x="13629" y="2919"/>
                    <a:pt x="12600" y="5872"/>
                  </a:cubicBezTo>
                  <a:cubicBezTo>
                    <a:pt x="11571" y="8826"/>
                    <a:pt x="8486" y="13044"/>
                    <a:pt x="6429" y="15491"/>
                  </a:cubicBezTo>
                  <a:cubicBezTo>
                    <a:pt x="4371" y="17938"/>
                    <a:pt x="3343" y="18613"/>
                    <a:pt x="2314" y="19288"/>
                  </a:cubicBezTo>
                  <a:cubicBezTo>
                    <a:pt x="1286" y="19963"/>
                    <a:pt x="257" y="20638"/>
                    <a:pt x="514" y="20976"/>
                  </a:cubicBezTo>
                  <a:cubicBezTo>
                    <a:pt x="771" y="21313"/>
                    <a:pt x="2314" y="21313"/>
                    <a:pt x="6043" y="21060"/>
                  </a:cubicBezTo>
                  <a:cubicBezTo>
                    <a:pt x="9771" y="20807"/>
                    <a:pt x="15686" y="20301"/>
                    <a:pt x="21600" y="19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3263900" y="604381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3448050" y="369431"/>
              <a:ext cx="980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650"/>
                    <a:pt x="17280" y="9300"/>
                    <a:pt x="19440" y="12900"/>
                  </a:cubicBezTo>
                  <a:cubicBezTo>
                    <a:pt x="21600" y="16500"/>
                    <a:pt x="17280" y="1905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498850" y="693281"/>
              <a:ext cx="7151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366" y="0"/>
                  </a:moveTo>
                  <a:cubicBezTo>
                    <a:pt x="20983" y="2274"/>
                    <a:pt x="21600" y="4547"/>
                    <a:pt x="18206" y="8147"/>
                  </a:cubicBezTo>
                  <a:cubicBezTo>
                    <a:pt x="14811" y="11747"/>
                    <a:pt x="7406" y="166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4006850" y="369431"/>
              <a:ext cx="2172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688"/>
                    <a:pt x="21600" y="9377"/>
                    <a:pt x="18655" y="12977"/>
                  </a:cubicBezTo>
                  <a:cubicBezTo>
                    <a:pt x="15709" y="16577"/>
                    <a:pt x="7855" y="19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4083050" y="566281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4220312" y="354181"/>
              <a:ext cx="123088" cy="29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78" fill="norm" stroke="1" extrusionOk="0">
                  <a:moveTo>
                    <a:pt x="21289" y="2009"/>
                  </a:moveTo>
                  <a:cubicBezTo>
                    <a:pt x="20191" y="1400"/>
                    <a:pt x="19092" y="792"/>
                    <a:pt x="16713" y="411"/>
                  </a:cubicBezTo>
                  <a:cubicBezTo>
                    <a:pt x="14333" y="31"/>
                    <a:pt x="10672" y="-121"/>
                    <a:pt x="8109" y="107"/>
                  </a:cubicBezTo>
                  <a:cubicBezTo>
                    <a:pt x="5547" y="335"/>
                    <a:pt x="4082" y="944"/>
                    <a:pt x="3533" y="2085"/>
                  </a:cubicBezTo>
                  <a:cubicBezTo>
                    <a:pt x="2984" y="3225"/>
                    <a:pt x="3350" y="4899"/>
                    <a:pt x="5730" y="6496"/>
                  </a:cubicBezTo>
                  <a:cubicBezTo>
                    <a:pt x="8109" y="8093"/>
                    <a:pt x="12503" y="9614"/>
                    <a:pt x="15248" y="11135"/>
                  </a:cubicBezTo>
                  <a:cubicBezTo>
                    <a:pt x="17994" y="12656"/>
                    <a:pt x="19092" y="14178"/>
                    <a:pt x="19642" y="15394"/>
                  </a:cubicBezTo>
                  <a:cubicBezTo>
                    <a:pt x="20191" y="16611"/>
                    <a:pt x="20191" y="17524"/>
                    <a:pt x="18543" y="18437"/>
                  </a:cubicBezTo>
                  <a:cubicBezTo>
                    <a:pt x="16896" y="19349"/>
                    <a:pt x="13601" y="20262"/>
                    <a:pt x="11038" y="20794"/>
                  </a:cubicBezTo>
                  <a:cubicBezTo>
                    <a:pt x="8475" y="21327"/>
                    <a:pt x="6645" y="21479"/>
                    <a:pt x="4631" y="20947"/>
                  </a:cubicBezTo>
                  <a:cubicBezTo>
                    <a:pt x="2618" y="20414"/>
                    <a:pt x="421" y="19197"/>
                    <a:pt x="55" y="17676"/>
                  </a:cubicBezTo>
                  <a:cubicBezTo>
                    <a:pt x="-311" y="16155"/>
                    <a:pt x="1153" y="14330"/>
                    <a:pt x="3899" y="12580"/>
                  </a:cubicBezTo>
                  <a:cubicBezTo>
                    <a:pt x="6645" y="10831"/>
                    <a:pt x="10672" y="9158"/>
                    <a:pt x="13418" y="8017"/>
                  </a:cubicBezTo>
                  <a:cubicBezTo>
                    <a:pt x="16164" y="6876"/>
                    <a:pt x="17628" y="6268"/>
                    <a:pt x="18909" y="5583"/>
                  </a:cubicBezTo>
                  <a:cubicBezTo>
                    <a:pt x="20191" y="4899"/>
                    <a:pt x="21289" y="4138"/>
                    <a:pt x="20191" y="3682"/>
                  </a:cubicBezTo>
                  <a:cubicBezTo>
                    <a:pt x="19092" y="3225"/>
                    <a:pt x="15797" y="3073"/>
                    <a:pt x="13418" y="3225"/>
                  </a:cubicBezTo>
                  <a:cubicBezTo>
                    <a:pt x="11038" y="3378"/>
                    <a:pt x="9574" y="3834"/>
                    <a:pt x="8109" y="4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4438649" y="288126"/>
              <a:ext cx="86650" cy="487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52" fill="norm" stroke="1" extrusionOk="0">
                  <a:moveTo>
                    <a:pt x="0" y="224"/>
                  </a:moveTo>
                  <a:cubicBezTo>
                    <a:pt x="3086" y="38"/>
                    <a:pt x="6171" y="-148"/>
                    <a:pt x="9771" y="178"/>
                  </a:cubicBezTo>
                  <a:cubicBezTo>
                    <a:pt x="13371" y="504"/>
                    <a:pt x="17486" y="1342"/>
                    <a:pt x="17743" y="2738"/>
                  </a:cubicBezTo>
                  <a:cubicBezTo>
                    <a:pt x="18000" y="4135"/>
                    <a:pt x="14400" y="6090"/>
                    <a:pt x="10800" y="7440"/>
                  </a:cubicBezTo>
                  <a:cubicBezTo>
                    <a:pt x="7200" y="8790"/>
                    <a:pt x="3600" y="9535"/>
                    <a:pt x="1800" y="10140"/>
                  </a:cubicBezTo>
                  <a:cubicBezTo>
                    <a:pt x="0" y="10745"/>
                    <a:pt x="0" y="11211"/>
                    <a:pt x="2057" y="11909"/>
                  </a:cubicBezTo>
                  <a:cubicBezTo>
                    <a:pt x="4114" y="12607"/>
                    <a:pt x="8229" y="13538"/>
                    <a:pt x="11829" y="14749"/>
                  </a:cubicBezTo>
                  <a:cubicBezTo>
                    <a:pt x="15429" y="15959"/>
                    <a:pt x="18514" y="17449"/>
                    <a:pt x="20057" y="18426"/>
                  </a:cubicBezTo>
                  <a:cubicBezTo>
                    <a:pt x="21600" y="19404"/>
                    <a:pt x="21600" y="19869"/>
                    <a:pt x="18257" y="20288"/>
                  </a:cubicBezTo>
                  <a:cubicBezTo>
                    <a:pt x="14914" y="20707"/>
                    <a:pt x="8229" y="21080"/>
                    <a:pt x="1543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2952750" y="1893431"/>
              <a:ext cx="71967" cy="255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812" y="0"/>
                  </a:moveTo>
                  <a:cubicBezTo>
                    <a:pt x="5082" y="734"/>
                    <a:pt x="6353" y="1469"/>
                    <a:pt x="7624" y="2167"/>
                  </a:cubicBezTo>
                  <a:cubicBezTo>
                    <a:pt x="8894" y="2866"/>
                    <a:pt x="10165" y="3528"/>
                    <a:pt x="12071" y="4182"/>
                  </a:cubicBezTo>
                  <a:cubicBezTo>
                    <a:pt x="13976" y="4836"/>
                    <a:pt x="16518" y="5481"/>
                    <a:pt x="18424" y="6107"/>
                  </a:cubicBezTo>
                  <a:cubicBezTo>
                    <a:pt x="20329" y="6734"/>
                    <a:pt x="21600" y="7343"/>
                    <a:pt x="21600" y="7943"/>
                  </a:cubicBezTo>
                  <a:cubicBezTo>
                    <a:pt x="21600" y="8543"/>
                    <a:pt x="20329" y="9134"/>
                    <a:pt x="19059" y="9752"/>
                  </a:cubicBezTo>
                  <a:cubicBezTo>
                    <a:pt x="17788" y="10370"/>
                    <a:pt x="16518" y="11015"/>
                    <a:pt x="15882" y="11731"/>
                  </a:cubicBezTo>
                  <a:cubicBezTo>
                    <a:pt x="15247" y="12448"/>
                    <a:pt x="15247" y="13236"/>
                    <a:pt x="14929" y="13988"/>
                  </a:cubicBezTo>
                  <a:cubicBezTo>
                    <a:pt x="14612" y="14740"/>
                    <a:pt x="13976" y="15457"/>
                    <a:pt x="13659" y="16137"/>
                  </a:cubicBezTo>
                  <a:cubicBezTo>
                    <a:pt x="13341" y="16818"/>
                    <a:pt x="13341" y="17463"/>
                    <a:pt x="12706" y="18081"/>
                  </a:cubicBezTo>
                  <a:cubicBezTo>
                    <a:pt x="12071" y="18699"/>
                    <a:pt x="10800" y="19290"/>
                    <a:pt x="9847" y="19755"/>
                  </a:cubicBezTo>
                  <a:cubicBezTo>
                    <a:pt x="8894" y="20221"/>
                    <a:pt x="8259" y="20561"/>
                    <a:pt x="6671" y="20848"/>
                  </a:cubicBezTo>
                  <a:cubicBezTo>
                    <a:pt x="5082" y="21134"/>
                    <a:pt x="2541" y="213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2584450" y="4281296"/>
              <a:ext cx="4121150" cy="86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17319"/>
                  </a:moveTo>
                  <a:cubicBezTo>
                    <a:pt x="355" y="19427"/>
                    <a:pt x="710" y="21534"/>
                    <a:pt x="1087" y="21534"/>
                  </a:cubicBezTo>
                  <a:cubicBezTo>
                    <a:pt x="1464" y="21534"/>
                    <a:pt x="1864" y="19427"/>
                    <a:pt x="2241" y="17846"/>
                  </a:cubicBezTo>
                  <a:cubicBezTo>
                    <a:pt x="2618" y="16266"/>
                    <a:pt x="2973" y="15212"/>
                    <a:pt x="3350" y="14422"/>
                  </a:cubicBezTo>
                  <a:cubicBezTo>
                    <a:pt x="3728" y="13632"/>
                    <a:pt x="4127" y="13105"/>
                    <a:pt x="4543" y="12578"/>
                  </a:cubicBezTo>
                  <a:cubicBezTo>
                    <a:pt x="4959" y="12051"/>
                    <a:pt x="5392" y="11524"/>
                    <a:pt x="5835" y="11261"/>
                  </a:cubicBezTo>
                  <a:cubicBezTo>
                    <a:pt x="6279" y="10997"/>
                    <a:pt x="6734" y="10997"/>
                    <a:pt x="7150" y="10734"/>
                  </a:cubicBezTo>
                  <a:cubicBezTo>
                    <a:pt x="7566" y="10471"/>
                    <a:pt x="7943" y="9944"/>
                    <a:pt x="8320" y="9417"/>
                  </a:cubicBezTo>
                  <a:cubicBezTo>
                    <a:pt x="8698" y="8890"/>
                    <a:pt x="9075" y="8363"/>
                    <a:pt x="9469" y="7573"/>
                  </a:cubicBezTo>
                  <a:cubicBezTo>
                    <a:pt x="9863" y="6783"/>
                    <a:pt x="10273" y="5729"/>
                    <a:pt x="10678" y="4675"/>
                  </a:cubicBezTo>
                  <a:cubicBezTo>
                    <a:pt x="11083" y="3622"/>
                    <a:pt x="11482" y="2568"/>
                    <a:pt x="11887" y="2041"/>
                  </a:cubicBezTo>
                  <a:cubicBezTo>
                    <a:pt x="12292" y="1514"/>
                    <a:pt x="12703" y="1514"/>
                    <a:pt x="13102" y="1251"/>
                  </a:cubicBezTo>
                  <a:cubicBezTo>
                    <a:pt x="13501" y="988"/>
                    <a:pt x="13890" y="461"/>
                    <a:pt x="14333" y="197"/>
                  </a:cubicBezTo>
                  <a:cubicBezTo>
                    <a:pt x="14777" y="-66"/>
                    <a:pt x="15276" y="-66"/>
                    <a:pt x="15753" y="197"/>
                  </a:cubicBezTo>
                  <a:cubicBezTo>
                    <a:pt x="16231" y="461"/>
                    <a:pt x="16685" y="988"/>
                    <a:pt x="17107" y="1514"/>
                  </a:cubicBezTo>
                  <a:cubicBezTo>
                    <a:pt x="17529" y="2041"/>
                    <a:pt x="17917" y="2568"/>
                    <a:pt x="18327" y="2832"/>
                  </a:cubicBezTo>
                  <a:cubicBezTo>
                    <a:pt x="18738" y="3095"/>
                    <a:pt x="19170" y="3095"/>
                    <a:pt x="19586" y="3358"/>
                  </a:cubicBezTo>
                  <a:cubicBezTo>
                    <a:pt x="20002" y="3622"/>
                    <a:pt x="20402" y="4149"/>
                    <a:pt x="20735" y="4412"/>
                  </a:cubicBezTo>
                  <a:cubicBezTo>
                    <a:pt x="21067" y="4675"/>
                    <a:pt x="21334" y="4675"/>
                    <a:pt x="21600" y="4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6534150" y="4204831"/>
              <a:ext cx="15243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600" fill="norm" stroke="1" extrusionOk="0">
                  <a:moveTo>
                    <a:pt x="7776" y="0"/>
                  </a:moveTo>
                  <a:cubicBezTo>
                    <a:pt x="11808" y="1842"/>
                    <a:pt x="15840" y="3684"/>
                    <a:pt x="18288" y="5609"/>
                  </a:cubicBezTo>
                  <a:cubicBezTo>
                    <a:pt x="20736" y="7535"/>
                    <a:pt x="21600" y="9544"/>
                    <a:pt x="19728" y="11721"/>
                  </a:cubicBezTo>
                  <a:cubicBezTo>
                    <a:pt x="17856" y="13898"/>
                    <a:pt x="13248" y="16242"/>
                    <a:pt x="9504" y="17916"/>
                  </a:cubicBezTo>
                  <a:cubicBezTo>
                    <a:pt x="5760" y="19591"/>
                    <a:pt x="2880" y="20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4617392" y="4952402"/>
              <a:ext cx="272108" cy="20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110" fill="norm" stroke="1" extrusionOk="0">
                  <a:moveTo>
                    <a:pt x="923" y="5360"/>
                  </a:moveTo>
                  <a:cubicBezTo>
                    <a:pt x="424" y="4280"/>
                    <a:pt x="-74" y="3200"/>
                    <a:pt x="9" y="2336"/>
                  </a:cubicBezTo>
                  <a:cubicBezTo>
                    <a:pt x="92" y="1472"/>
                    <a:pt x="757" y="824"/>
                    <a:pt x="2169" y="392"/>
                  </a:cubicBezTo>
                  <a:cubicBezTo>
                    <a:pt x="3581" y="-40"/>
                    <a:pt x="5741" y="-256"/>
                    <a:pt x="7486" y="500"/>
                  </a:cubicBezTo>
                  <a:cubicBezTo>
                    <a:pt x="9231" y="1256"/>
                    <a:pt x="10560" y="2984"/>
                    <a:pt x="10809" y="6008"/>
                  </a:cubicBezTo>
                  <a:cubicBezTo>
                    <a:pt x="11058" y="9032"/>
                    <a:pt x="10228" y="13352"/>
                    <a:pt x="9231" y="16052"/>
                  </a:cubicBezTo>
                  <a:cubicBezTo>
                    <a:pt x="8234" y="18752"/>
                    <a:pt x="7071" y="19832"/>
                    <a:pt x="5991" y="20480"/>
                  </a:cubicBezTo>
                  <a:cubicBezTo>
                    <a:pt x="4911" y="21128"/>
                    <a:pt x="3914" y="21344"/>
                    <a:pt x="3415" y="20804"/>
                  </a:cubicBezTo>
                  <a:cubicBezTo>
                    <a:pt x="2917" y="20264"/>
                    <a:pt x="2917" y="18968"/>
                    <a:pt x="4412" y="16808"/>
                  </a:cubicBezTo>
                  <a:cubicBezTo>
                    <a:pt x="5908" y="14648"/>
                    <a:pt x="8898" y="11624"/>
                    <a:pt x="11391" y="9248"/>
                  </a:cubicBezTo>
                  <a:cubicBezTo>
                    <a:pt x="13883" y="6872"/>
                    <a:pt x="15877" y="5144"/>
                    <a:pt x="17621" y="3848"/>
                  </a:cubicBezTo>
                  <a:cubicBezTo>
                    <a:pt x="19366" y="2552"/>
                    <a:pt x="20861" y="1688"/>
                    <a:pt x="21194" y="1796"/>
                  </a:cubicBezTo>
                  <a:cubicBezTo>
                    <a:pt x="21526" y="1904"/>
                    <a:pt x="20695" y="2984"/>
                    <a:pt x="19283" y="5360"/>
                  </a:cubicBezTo>
                  <a:cubicBezTo>
                    <a:pt x="17871" y="7736"/>
                    <a:pt x="15877" y="11408"/>
                    <a:pt x="14880" y="13784"/>
                  </a:cubicBezTo>
                  <a:cubicBezTo>
                    <a:pt x="13883" y="16160"/>
                    <a:pt x="13883" y="17240"/>
                    <a:pt x="15129" y="18104"/>
                  </a:cubicBezTo>
                  <a:cubicBezTo>
                    <a:pt x="16375" y="18968"/>
                    <a:pt x="18868" y="19616"/>
                    <a:pt x="21360" y="20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5118099" y="5068431"/>
              <a:ext cx="336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8" y="14400"/>
                    <a:pt x="2717" y="7200"/>
                    <a:pt x="5909" y="3600"/>
                  </a:cubicBezTo>
                  <a:cubicBezTo>
                    <a:pt x="9102" y="0"/>
                    <a:pt x="14128" y="0"/>
                    <a:pt x="17049" y="0"/>
                  </a:cubicBezTo>
                  <a:cubicBezTo>
                    <a:pt x="19970" y="0"/>
                    <a:pt x="207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5492749" y="5017631"/>
              <a:ext cx="8498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0" y="0"/>
                  </a:moveTo>
                  <a:cubicBezTo>
                    <a:pt x="6171" y="1800"/>
                    <a:pt x="12343" y="3600"/>
                    <a:pt x="16200" y="6150"/>
                  </a:cubicBezTo>
                  <a:cubicBezTo>
                    <a:pt x="20057" y="8700"/>
                    <a:pt x="21600" y="12000"/>
                    <a:pt x="20057" y="14700"/>
                  </a:cubicBezTo>
                  <a:cubicBezTo>
                    <a:pt x="18514" y="17400"/>
                    <a:pt x="13886" y="195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2854552" y="1922427"/>
              <a:ext cx="142649" cy="161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30" fill="norm" stroke="1" extrusionOk="0">
                  <a:moveTo>
                    <a:pt x="3301" y="8668"/>
                  </a:moveTo>
                  <a:cubicBezTo>
                    <a:pt x="2348" y="11438"/>
                    <a:pt x="1395" y="14207"/>
                    <a:pt x="760" y="16561"/>
                  </a:cubicBezTo>
                  <a:cubicBezTo>
                    <a:pt x="125" y="18915"/>
                    <a:pt x="-193" y="20853"/>
                    <a:pt x="125" y="20992"/>
                  </a:cubicBezTo>
                  <a:cubicBezTo>
                    <a:pt x="442" y="21130"/>
                    <a:pt x="1395" y="19468"/>
                    <a:pt x="2983" y="16561"/>
                  </a:cubicBezTo>
                  <a:cubicBezTo>
                    <a:pt x="4572" y="13653"/>
                    <a:pt x="6795" y="9499"/>
                    <a:pt x="8542" y="6315"/>
                  </a:cubicBezTo>
                  <a:cubicBezTo>
                    <a:pt x="10289" y="3130"/>
                    <a:pt x="11560" y="915"/>
                    <a:pt x="12831" y="222"/>
                  </a:cubicBezTo>
                  <a:cubicBezTo>
                    <a:pt x="14101" y="-470"/>
                    <a:pt x="15372" y="361"/>
                    <a:pt x="16801" y="4099"/>
                  </a:cubicBezTo>
                  <a:cubicBezTo>
                    <a:pt x="18231" y="7838"/>
                    <a:pt x="19819" y="14484"/>
                    <a:pt x="21407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835049" y="3542314"/>
              <a:ext cx="193512" cy="24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53" fill="norm" stroke="1" extrusionOk="0">
                  <a:moveTo>
                    <a:pt x="1389" y="732"/>
                  </a:moveTo>
                  <a:cubicBezTo>
                    <a:pt x="470" y="3112"/>
                    <a:pt x="-449" y="5492"/>
                    <a:pt x="240" y="8603"/>
                  </a:cubicBezTo>
                  <a:cubicBezTo>
                    <a:pt x="930" y="11715"/>
                    <a:pt x="3228" y="15559"/>
                    <a:pt x="4951" y="17847"/>
                  </a:cubicBezTo>
                  <a:cubicBezTo>
                    <a:pt x="6674" y="20136"/>
                    <a:pt x="7823" y="20868"/>
                    <a:pt x="9087" y="21234"/>
                  </a:cubicBezTo>
                  <a:cubicBezTo>
                    <a:pt x="10351" y="21600"/>
                    <a:pt x="11730" y="21600"/>
                    <a:pt x="13453" y="20502"/>
                  </a:cubicBezTo>
                  <a:cubicBezTo>
                    <a:pt x="15177" y="19403"/>
                    <a:pt x="17245" y="17207"/>
                    <a:pt x="18623" y="14553"/>
                  </a:cubicBezTo>
                  <a:cubicBezTo>
                    <a:pt x="20002" y="11898"/>
                    <a:pt x="20691" y="8786"/>
                    <a:pt x="20921" y="6590"/>
                  </a:cubicBezTo>
                  <a:cubicBezTo>
                    <a:pt x="21151" y="4393"/>
                    <a:pt x="20921" y="3112"/>
                    <a:pt x="20232" y="2014"/>
                  </a:cubicBezTo>
                  <a:cubicBezTo>
                    <a:pt x="19542" y="915"/>
                    <a:pt x="18394" y="0"/>
                    <a:pt x="17589" y="0"/>
                  </a:cubicBezTo>
                  <a:cubicBezTo>
                    <a:pt x="16785" y="0"/>
                    <a:pt x="16325" y="915"/>
                    <a:pt x="15866" y="1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727200" y="3449181"/>
              <a:ext cx="196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0" y="14400"/>
                    <a:pt x="10219" y="7200"/>
                    <a:pt x="13819" y="3600"/>
                  </a:cubicBezTo>
                  <a:cubicBezTo>
                    <a:pt x="17419" y="0"/>
                    <a:pt x="195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754716" y="3359581"/>
              <a:ext cx="197412" cy="15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831" fill="norm" stroke="1" extrusionOk="0">
                  <a:moveTo>
                    <a:pt x="1838" y="14783"/>
                  </a:moveTo>
                  <a:cubicBezTo>
                    <a:pt x="919" y="11327"/>
                    <a:pt x="0" y="7871"/>
                    <a:pt x="0" y="5567"/>
                  </a:cubicBezTo>
                  <a:cubicBezTo>
                    <a:pt x="0" y="3263"/>
                    <a:pt x="919" y="2111"/>
                    <a:pt x="4251" y="1103"/>
                  </a:cubicBezTo>
                  <a:cubicBezTo>
                    <a:pt x="7583" y="95"/>
                    <a:pt x="13328" y="-769"/>
                    <a:pt x="16660" y="1103"/>
                  </a:cubicBezTo>
                  <a:cubicBezTo>
                    <a:pt x="19991" y="2975"/>
                    <a:pt x="20911" y="7583"/>
                    <a:pt x="21255" y="11327"/>
                  </a:cubicBezTo>
                  <a:cubicBezTo>
                    <a:pt x="21600" y="15071"/>
                    <a:pt x="21370" y="17951"/>
                    <a:pt x="21140" y="20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1695450" y="3036431"/>
              <a:ext cx="6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253"/>
                    <a:pt x="7200" y="12505"/>
                    <a:pt x="3600" y="16105"/>
                  </a:cubicBezTo>
                  <a:cubicBezTo>
                    <a:pt x="0" y="19705"/>
                    <a:pt x="0" y="206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1689100" y="3214760"/>
              <a:ext cx="419100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3273" y="13500"/>
                    <a:pt x="6545" y="6300"/>
                    <a:pt x="9600" y="2700"/>
                  </a:cubicBezTo>
                  <a:cubicBezTo>
                    <a:pt x="12655" y="-900"/>
                    <a:pt x="15491" y="-900"/>
                    <a:pt x="17455" y="2700"/>
                  </a:cubicBezTo>
                  <a:cubicBezTo>
                    <a:pt x="19418" y="6300"/>
                    <a:pt x="20509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847850" y="3049131"/>
              <a:ext cx="254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797050" y="2541131"/>
              <a:ext cx="762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4741"/>
                    <a:pt x="13200" y="9483"/>
                    <a:pt x="9600" y="13083"/>
                  </a:cubicBezTo>
                  <a:cubicBezTo>
                    <a:pt x="6000" y="16683"/>
                    <a:pt x="3000" y="191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1784350" y="2545975"/>
              <a:ext cx="152400" cy="9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0" y="21008"/>
                  </a:moveTo>
                  <a:cubicBezTo>
                    <a:pt x="4500" y="14114"/>
                    <a:pt x="9000" y="7221"/>
                    <a:pt x="12300" y="3544"/>
                  </a:cubicBezTo>
                  <a:cubicBezTo>
                    <a:pt x="15600" y="-132"/>
                    <a:pt x="17700" y="-592"/>
                    <a:pt x="19050" y="557"/>
                  </a:cubicBezTo>
                  <a:cubicBezTo>
                    <a:pt x="20400" y="1706"/>
                    <a:pt x="21000" y="4463"/>
                    <a:pt x="21300" y="7910"/>
                  </a:cubicBezTo>
                  <a:cubicBezTo>
                    <a:pt x="21600" y="11357"/>
                    <a:pt x="21600" y="15493"/>
                    <a:pt x="21600" y="19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838200" y="1037032"/>
              <a:ext cx="539750" cy="143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11144"/>
                  </a:moveTo>
                  <a:cubicBezTo>
                    <a:pt x="2372" y="9265"/>
                    <a:pt x="4744" y="7387"/>
                    <a:pt x="7242" y="5509"/>
                  </a:cubicBezTo>
                  <a:cubicBezTo>
                    <a:pt x="9741" y="3631"/>
                    <a:pt x="12367" y="1752"/>
                    <a:pt x="13892" y="813"/>
                  </a:cubicBezTo>
                  <a:cubicBezTo>
                    <a:pt x="15416" y="-126"/>
                    <a:pt x="15840" y="-126"/>
                    <a:pt x="15840" y="187"/>
                  </a:cubicBezTo>
                  <a:cubicBezTo>
                    <a:pt x="15840" y="500"/>
                    <a:pt x="15416" y="1126"/>
                    <a:pt x="13807" y="3161"/>
                  </a:cubicBezTo>
                  <a:cubicBezTo>
                    <a:pt x="12198" y="5196"/>
                    <a:pt x="9402" y="8639"/>
                    <a:pt x="7285" y="11300"/>
                  </a:cubicBezTo>
                  <a:cubicBezTo>
                    <a:pt x="5167" y="13961"/>
                    <a:pt x="3727" y="15839"/>
                    <a:pt x="2795" y="17404"/>
                  </a:cubicBezTo>
                  <a:cubicBezTo>
                    <a:pt x="1864" y="18970"/>
                    <a:pt x="1440" y="20222"/>
                    <a:pt x="1440" y="20848"/>
                  </a:cubicBezTo>
                  <a:cubicBezTo>
                    <a:pt x="1440" y="21474"/>
                    <a:pt x="1864" y="21474"/>
                    <a:pt x="3473" y="20378"/>
                  </a:cubicBezTo>
                  <a:cubicBezTo>
                    <a:pt x="5082" y="19283"/>
                    <a:pt x="7878" y="17091"/>
                    <a:pt x="11096" y="14431"/>
                  </a:cubicBezTo>
                  <a:cubicBezTo>
                    <a:pt x="14315" y="11770"/>
                    <a:pt x="17958" y="8639"/>
                    <a:pt x="21600" y="55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6734566" y="985381"/>
              <a:ext cx="555234" cy="8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82" fill="norm" stroke="1" extrusionOk="0">
                  <a:moveTo>
                    <a:pt x="3518" y="18514"/>
                  </a:moveTo>
                  <a:cubicBezTo>
                    <a:pt x="2056" y="19543"/>
                    <a:pt x="594" y="20571"/>
                    <a:pt x="148" y="21086"/>
                  </a:cubicBezTo>
                  <a:cubicBezTo>
                    <a:pt x="-299" y="21600"/>
                    <a:pt x="269" y="21600"/>
                    <a:pt x="1853" y="19800"/>
                  </a:cubicBezTo>
                  <a:cubicBezTo>
                    <a:pt x="3436" y="18000"/>
                    <a:pt x="6035" y="14400"/>
                    <a:pt x="9080" y="11057"/>
                  </a:cubicBezTo>
                  <a:cubicBezTo>
                    <a:pt x="12125" y="7714"/>
                    <a:pt x="15617" y="4629"/>
                    <a:pt x="17728" y="2829"/>
                  </a:cubicBezTo>
                  <a:cubicBezTo>
                    <a:pt x="19839" y="1029"/>
                    <a:pt x="20570" y="514"/>
                    <a:pt x="2130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4959349" y="4196364"/>
              <a:ext cx="12701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751"/>
                  </a:moveTo>
                  <a:cubicBezTo>
                    <a:pt x="10800" y="5635"/>
                    <a:pt x="10800" y="10518"/>
                    <a:pt x="10800" y="13430"/>
                  </a:cubicBezTo>
                  <a:cubicBezTo>
                    <a:pt x="10800" y="16341"/>
                    <a:pt x="10800" y="17280"/>
                    <a:pt x="10800" y="18219"/>
                  </a:cubicBezTo>
                  <a:cubicBezTo>
                    <a:pt x="10800" y="19158"/>
                    <a:pt x="10800" y="20097"/>
                    <a:pt x="10800" y="20097"/>
                  </a:cubicBezTo>
                  <a:cubicBezTo>
                    <a:pt x="10800" y="20097"/>
                    <a:pt x="10800" y="19158"/>
                    <a:pt x="10800" y="15965"/>
                  </a:cubicBezTo>
                  <a:cubicBezTo>
                    <a:pt x="10800" y="12772"/>
                    <a:pt x="10800" y="7325"/>
                    <a:pt x="10800" y="4132"/>
                  </a:cubicBezTo>
                  <a:cubicBezTo>
                    <a:pt x="10800" y="939"/>
                    <a:pt x="10800" y="0"/>
                    <a:pt x="9000" y="0"/>
                  </a:cubicBezTo>
                  <a:cubicBezTo>
                    <a:pt x="7200" y="0"/>
                    <a:pt x="3600" y="939"/>
                    <a:pt x="1800" y="4038"/>
                  </a:cubicBezTo>
                  <a:cubicBezTo>
                    <a:pt x="0" y="7137"/>
                    <a:pt x="0" y="12397"/>
                    <a:pt x="0" y="15496"/>
                  </a:cubicBezTo>
                  <a:cubicBezTo>
                    <a:pt x="0" y="18595"/>
                    <a:pt x="0" y="19534"/>
                    <a:pt x="3600" y="20191"/>
                  </a:cubicBezTo>
                  <a:cubicBezTo>
                    <a:pt x="7200" y="20849"/>
                    <a:pt x="14400" y="212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4762500" y="4515981"/>
              <a:ext cx="444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240"/>
                    <a:pt x="10286" y="480"/>
                    <a:pt x="13371" y="1200"/>
                  </a:cubicBezTo>
                  <a:cubicBezTo>
                    <a:pt x="16457" y="1920"/>
                    <a:pt x="17486" y="3120"/>
                    <a:pt x="18514" y="6600"/>
                  </a:cubicBezTo>
                  <a:cubicBezTo>
                    <a:pt x="19543" y="10080"/>
                    <a:pt x="20571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4870450" y="4630281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4932836" y="4503281"/>
              <a:ext cx="95889" cy="22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1436" fill="norm" stroke="1" extrusionOk="0">
                  <a:moveTo>
                    <a:pt x="15087" y="3028"/>
                  </a:moveTo>
                  <a:cubicBezTo>
                    <a:pt x="13737" y="2221"/>
                    <a:pt x="12387" y="1413"/>
                    <a:pt x="10362" y="1009"/>
                  </a:cubicBezTo>
                  <a:cubicBezTo>
                    <a:pt x="8337" y="606"/>
                    <a:pt x="5637" y="606"/>
                    <a:pt x="3387" y="1817"/>
                  </a:cubicBezTo>
                  <a:cubicBezTo>
                    <a:pt x="1137" y="3028"/>
                    <a:pt x="-663" y="5450"/>
                    <a:pt x="237" y="7368"/>
                  </a:cubicBezTo>
                  <a:cubicBezTo>
                    <a:pt x="1137" y="9286"/>
                    <a:pt x="4737" y="10699"/>
                    <a:pt x="7437" y="12415"/>
                  </a:cubicBezTo>
                  <a:cubicBezTo>
                    <a:pt x="10137" y="14131"/>
                    <a:pt x="11937" y="16150"/>
                    <a:pt x="12387" y="17664"/>
                  </a:cubicBezTo>
                  <a:cubicBezTo>
                    <a:pt x="12837" y="19178"/>
                    <a:pt x="11937" y="20187"/>
                    <a:pt x="10362" y="20793"/>
                  </a:cubicBezTo>
                  <a:cubicBezTo>
                    <a:pt x="8787" y="21398"/>
                    <a:pt x="6537" y="21600"/>
                    <a:pt x="4737" y="21297"/>
                  </a:cubicBezTo>
                  <a:cubicBezTo>
                    <a:pt x="2937" y="20994"/>
                    <a:pt x="1587" y="20187"/>
                    <a:pt x="2487" y="18370"/>
                  </a:cubicBezTo>
                  <a:cubicBezTo>
                    <a:pt x="3387" y="16553"/>
                    <a:pt x="6537" y="13727"/>
                    <a:pt x="9687" y="11507"/>
                  </a:cubicBezTo>
                  <a:cubicBezTo>
                    <a:pt x="12837" y="9286"/>
                    <a:pt x="15987" y="7671"/>
                    <a:pt x="18012" y="6258"/>
                  </a:cubicBezTo>
                  <a:cubicBezTo>
                    <a:pt x="20037" y="4845"/>
                    <a:pt x="20937" y="3634"/>
                    <a:pt x="20037" y="2927"/>
                  </a:cubicBezTo>
                  <a:cubicBezTo>
                    <a:pt x="19137" y="2221"/>
                    <a:pt x="16437" y="2019"/>
                    <a:pt x="14187" y="1615"/>
                  </a:cubicBezTo>
                  <a:cubicBezTo>
                    <a:pt x="11937" y="1211"/>
                    <a:pt x="10137" y="606"/>
                    <a:pt x="833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5435864" y="4215414"/>
              <a:ext cx="18786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6900" y="6835"/>
                  </a:moveTo>
                  <a:cubicBezTo>
                    <a:pt x="9300" y="5468"/>
                    <a:pt x="11700" y="4101"/>
                    <a:pt x="14100" y="2734"/>
                  </a:cubicBezTo>
                  <a:cubicBezTo>
                    <a:pt x="16500" y="1367"/>
                    <a:pt x="18900" y="0"/>
                    <a:pt x="20100" y="0"/>
                  </a:cubicBezTo>
                  <a:cubicBezTo>
                    <a:pt x="21300" y="0"/>
                    <a:pt x="21300" y="1367"/>
                    <a:pt x="18900" y="4375"/>
                  </a:cubicBezTo>
                  <a:cubicBezTo>
                    <a:pt x="16500" y="7382"/>
                    <a:pt x="11700" y="12030"/>
                    <a:pt x="8100" y="15038"/>
                  </a:cubicBezTo>
                  <a:cubicBezTo>
                    <a:pt x="4500" y="18046"/>
                    <a:pt x="2100" y="19413"/>
                    <a:pt x="900" y="19276"/>
                  </a:cubicBezTo>
                  <a:cubicBezTo>
                    <a:pt x="-300" y="19139"/>
                    <a:pt x="-300" y="17499"/>
                    <a:pt x="900" y="16268"/>
                  </a:cubicBezTo>
                  <a:cubicBezTo>
                    <a:pt x="2100" y="15038"/>
                    <a:pt x="4500" y="14218"/>
                    <a:pt x="8100" y="15175"/>
                  </a:cubicBezTo>
                  <a:cubicBezTo>
                    <a:pt x="11700" y="16132"/>
                    <a:pt x="16500" y="18866"/>
                    <a:pt x="213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5364619" y="4491559"/>
              <a:ext cx="109082" cy="163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53" fill="norm" stroke="1" extrusionOk="0">
                  <a:moveTo>
                    <a:pt x="2715" y="6518"/>
                  </a:moveTo>
                  <a:cubicBezTo>
                    <a:pt x="1884" y="4857"/>
                    <a:pt x="1053" y="3195"/>
                    <a:pt x="1676" y="2087"/>
                  </a:cubicBezTo>
                  <a:cubicBezTo>
                    <a:pt x="2299" y="980"/>
                    <a:pt x="4376" y="426"/>
                    <a:pt x="6661" y="149"/>
                  </a:cubicBezTo>
                  <a:cubicBezTo>
                    <a:pt x="8945" y="-128"/>
                    <a:pt x="11438" y="-128"/>
                    <a:pt x="13515" y="1118"/>
                  </a:cubicBezTo>
                  <a:cubicBezTo>
                    <a:pt x="15592" y="2364"/>
                    <a:pt x="17253" y="4857"/>
                    <a:pt x="15799" y="7903"/>
                  </a:cubicBezTo>
                  <a:cubicBezTo>
                    <a:pt x="14345" y="10949"/>
                    <a:pt x="9776" y="14549"/>
                    <a:pt x="6245" y="16903"/>
                  </a:cubicBezTo>
                  <a:cubicBezTo>
                    <a:pt x="2715" y="19257"/>
                    <a:pt x="222" y="20364"/>
                    <a:pt x="15" y="20918"/>
                  </a:cubicBezTo>
                  <a:cubicBezTo>
                    <a:pt x="-193" y="21472"/>
                    <a:pt x="1884" y="21472"/>
                    <a:pt x="5830" y="21057"/>
                  </a:cubicBezTo>
                  <a:cubicBezTo>
                    <a:pt x="9776" y="20641"/>
                    <a:pt x="15592" y="19810"/>
                    <a:pt x="21407" y="189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5530850" y="4604881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5594775" y="4471531"/>
              <a:ext cx="1862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5838"/>
                    <a:pt x="6718" y="11676"/>
                    <a:pt x="3118" y="15178"/>
                  </a:cubicBezTo>
                  <a:cubicBezTo>
                    <a:pt x="-482" y="18681"/>
                    <a:pt x="-482" y="19849"/>
                    <a:pt x="718" y="20530"/>
                  </a:cubicBezTo>
                  <a:cubicBezTo>
                    <a:pt x="1918" y="21211"/>
                    <a:pt x="4318" y="21405"/>
                    <a:pt x="67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6299841" y="4249788"/>
              <a:ext cx="22643" cy="18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296" fill="norm" stroke="1" extrusionOk="0">
                  <a:moveTo>
                    <a:pt x="17078" y="2887"/>
                  </a:moveTo>
                  <a:cubicBezTo>
                    <a:pt x="17078" y="1660"/>
                    <a:pt x="17078" y="432"/>
                    <a:pt x="17078" y="432"/>
                  </a:cubicBezTo>
                  <a:cubicBezTo>
                    <a:pt x="17078" y="432"/>
                    <a:pt x="17078" y="1660"/>
                    <a:pt x="16096" y="3869"/>
                  </a:cubicBezTo>
                  <a:cubicBezTo>
                    <a:pt x="15114" y="6078"/>
                    <a:pt x="13150" y="9269"/>
                    <a:pt x="10205" y="11846"/>
                  </a:cubicBezTo>
                  <a:cubicBezTo>
                    <a:pt x="7260" y="14423"/>
                    <a:pt x="3332" y="16387"/>
                    <a:pt x="1369" y="16755"/>
                  </a:cubicBezTo>
                  <a:cubicBezTo>
                    <a:pt x="-595" y="17123"/>
                    <a:pt x="-595" y="15896"/>
                    <a:pt x="2350" y="13196"/>
                  </a:cubicBezTo>
                  <a:cubicBezTo>
                    <a:pt x="5296" y="10496"/>
                    <a:pt x="11187" y="6323"/>
                    <a:pt x="15114" y="3623"/>
                  </a:cubicBezTo>
                  <a:cubicBezTo>
                    <a:pt x="19041" y="923"/>
                    <a:pt x="21005" y="-304"/>
                    <a:pt x="21005" y="64"/>
                  </a:cubicBezTo>
                  <a:cubicBezTo>
                    <a:pt x="21005" y="432"/>
                    <a:pt x="19041" y="2396"/>
                    <a:pt x="17078" y="6201"/>
                  </a:cubicBezTo>
                  <a:cubicBezTo>
                    <a:pt x="15114" y="10005"/>
                    <a:pt x="13150" y="15651"/>
                    <a:pt x="11187" y="212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6108700" y="4608714"/>
              <a:ext cx="111929" cy="22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36" fill="norm" stroke="1" extrusionOk="0">
                  <a:moveTo>
                    <a:pt x="3600" y="3268"/>
                  </a:moveTo>
                  <a:cubicBezTo>
                    <a:pt x="4800" y="2258"/>
                    <a:pt x="6000" y="1249"/>
                    <a:pt x="8600" y="643"/>
                  </a:cubicBezTo>
                  <a:cubicBezTo>
                    <a:pt x="11200" y="38"/>
                    <a:pt x="15200" y="-164"/>
                    <a:pt x="17800" y="139"/>
                  </a:cubicBezTo>
                  <a:cubicBezTo>
                    <a:pt x="20400" y="442"/>
                    <a:pt x="21600" y="1249"/>
                    <a:pt x="21000" y="3167"/>
                  </a:cubicBezTo>
                  <a:cubicBezTo>
                    <a:pt x="20400" y="5085"/>
                    <a:pt x="18000" y="8113"/>
                    <a:pt x="16000" y="9929"/>
                  </a:cubicBezTo>
                  <a:cubicBezTo>
                    <a:pt x="14000" y="11746"/>
                    <a:pt x="12400" y="12352"/>
                    <a:pt x="10600" y="12756"/>
                  </a:cubicBezTo>
                  <a:cubicBezTo>
                    <a:pt x="8800" y="13159"/>
                    <a:pt x="6800" y="13361"/>
                    <a:pt x="6800" y="13260"/>
                  </a:cubicBezTo>
                  <a:cubicBezTo>
                    <a:pt x="6800" y="13159"/>
                    <a:pt x="8800" y="12756"/>
                    <a:pt x="10800" y="12655"/>
                  </a:cubicBezTo>
                  <a:cubicBezTo>
                    <a:pt x="12800" y="12554"/>
                    <a:pt x="14800" y="12756"/>
                    <a:pt x="16200" y="13462"/>
                  </a:cubicBezTo>
                  <a:cubicBezTo>
                    <a:pt x="17600" y="14169"/>
                    <a:pt x="18400" y="15380"/>
                    <a:pt x="17200" y="16591"/>
                  </a:cubicBezTo>
                  <a:cubicBezTo>
                    <a:pt x="16000" y="17802"/>
                    <a:pt x="12800" y="19014"/>
                    <a:pt x="9600" y="19821"/>
                  </a:cubicBezTo>
                  <a:cubicBezTo>
                    <a:pt x="6400" y="20629"/>
                    <a:pt x="3200" y="21032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6248400" y="4795381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6299200" y="4642981"/>
              <a:ext cx="133350" cy="25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5429" y="1580"/>
                  </a:cubicBezTo>
                  <a:cubicBezTo>
                    <a:pt x="12686" y="3161"/>
                    <a:pt x="8914" y="6322"/>
                    <a:pt x="6686" y="9220"/>
                  </a:cubicBezTo>
                  <a:cubicBezTo>
                    <a:pt x="4457" y="12117"/>
                    <a:pt x="3771" y="14751"/>
                    <a:pt x="4114" y="16771"/>
                  </a:cubicBezTo>
                  <a:cubicBezTo>
                    <a:pt x="4457" y="18790"/>
                    <a:pt x="5829" y="20195"/>
                    <a:pt x="7371" y="20898"/>
                  </a:cubicBezTo>
                  <a:cubicBezTo>
                    <a:pt x="8914" y="21600"/>
                    <a:pt x="10629" y="21600"/>
                    <a:pt x="12171" y="21337"/>
                  </a:cubicBezTo>
                  <a:cubicBezTo>
                    <a:pt x="13714" y="21073"/>
                    <a:pt x="15086" y="20546"/>
                    <a:pt x="15943" y="19844"/>
                  </a:cubicBezTo>
                  <a:cubicBezTo>
                    <a:pt x="16800" y="19141"/>
                    <a:pt x="17143" y="18263"/>
                    <a:pt x="16286" y="17737"/>
                  </a:cubicBezTo>
                  <a:cubicBezTo>
                    <a:pt x="15429" y="17210"/>
                    <a:pt x="13371" y="17034"/>
                    <a:pt x="10457" y="16595"/>
                  </a:cubicBezTo>
                  <a:cubicBezTo>
                    <a:pt x="7543" y="16156"/>
                    <a:pt x="3771" y="15454"/>
                    <a:pt x="0" y="147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2952750" y="4295848"/>
              <a:ext cx="2108200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7" y="19131"/>
                    <a:pt x="954" y="16663"/>
                    <a:pt x="1507" y="15120"/>
                  </a:cubicBezTo>
                  <a:cubicBezTo>
                    <a:pt x="2060" y="13577"/>
                    <a:pt x="2689" y="12960"/>
                    <a:pt x="3383" y="12343"/>
                  </a:cubicBezTo>
                  <a:cubicBezTo>
                    <a:pt x="4077" y="11726"/>
                    <a:pt x="4836" y="11109"/>
                    <a:pt x="5704" y="10800"/>
                  </a:cubicBezTo>
                  <a:cubicBezTo>
                    <a:pt x="6571" y="10491"/>
                    <a:pt x="7547" y="10491"/>
                    <a:pt x="8447" y="10491"/>
                  </a:cubicBezTo>
                  <a:cubicBezTo>
                    <a:pt x="9347" y="10491"/>
                    <a:pt x="10171" y="10491"/>
                    <a:pt x="10919" y="9874"/>
                  </a:cubicBezTo>
                  <a:cubicBezTo>
                    <a:pt x="11667" y="9257"/>
                    <a:pt x="12340" y="8023"/>
                    <a:pt x="13001" y="6789"/>
                  </a:cubicBezTo>
                  <a:cubicBezTo>
                    <a:pt x="13663" y="5554"/>
                    <a:pt x="14313" y="4320"/>
                    <a:pt x="15018" y="3394"/>
                  </a:cubicBezTo>
                  <a:cubicBezTo>
                    <a:pt x="15723" y="2469"/>
                    <a:pt x="16482" y="1851"/>
                    <a:pt x="17230" y="1543"/>
                  </a:cubicBezTo>
                  <a:cubicBezTo>
                    <a:pt x="17978" y="1234"/>
                    <a:pt x="18716" y="1234"/>
                    <a:pt x="19334" y="926"/>
                  </a:cubicBezTo>
                  <a:cubicBezTo>
                    <a:pt x="19952" y="617"/>
                    <a:pt x="20451" y="0"/>
                    <a:pt x="20808" y="0"/>
                  </a:cubicBezTo>
                  <a:cubicBezTo>
                    <a:pt x="21166" y="0"/>
                    <a:pt x="21383" y="617"/>
                    <a:pt x="21600" y="12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4889500" y="3773031"/>
              <a:ext cx="44450" cy="57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0" y="0"/>
                  </a:moveTo>
                  <a:cubicBezTo>
                    <a:pt x="2057" y="1760"/>
                    <a:pt x="4114" y="3520"/>
                    <a:pt x="6171" y="5720"/>
                  </a:cubicBezTo>
                  <a:cubicBezTo>
                    <a:pt x="8229" y="7920"/>
                    <a:pt x="10286" y="10560"/>
                    <a:pt x="12343" y="13080"/>
                  </a:cubicBezTo>
                  <a:cubicBezTo>
                    <a:pt x="14400" y="15600"/>
                    <a:pt x="16457" y="18000"/>
                    <a:pt x="17486" y="19480"/>
                  </a:cubicBezTo>
                  <a:cubicBezTo>
                    <a:pt x="18514" y="20960"/>
                    <a:pt x="18514" y="21520"/>
                    <a:pt x="19029" y="21560"/>
                  </a:cubicBezTo>
                  <a:cubicBezTo>
                    <a:pt x="19543" y="21600"/>
                    <a:pt x="20571" y="21120"/>
                    <a:pt x="21600" y="206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4802046" y="3777074"/>
              <a:ext cx="100155" cy="5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158" fill="norm" stroke="1" extrusionOk="0">
                  <a:moveTo>
                    <a:pt x="6443" y="7784"/>
                  </a:moveTo>
                  <a:cubicBezTo>
                    <a:pt x="4193" y="7784"/>
                    <a:pt x="1943" y="7784"/>
                    <a:pt x="818" y="9712"/>
                  </a:cubicBezTo>
                  <a:cubicBezTo>
                    <a:pt x="-307" y="11641"/>
                    <a:pt x="-307" y="15498"/>
                    <a:pt x="1043" y="17812"/>
                  </a:cubicBezTo>
                  <a:cubicBezTo>
                    <a:pt x="2393" y="20127"/>
                    <a:pt x="5093" y="20898"/>
                    <a:pt x="8018" y="19355"/>
                  </a:cubicBezTo>
                  <a:cubicBezTo>
                    <a:pt x="10943" y="17812"/>
                    <a:pt x="14093" y="13955"/>
                    <a:pt x="16118" y="10098"/>
                  </a:cubicBezTo>
                  <a:cubicBezTo>
                    <a:pt x="18143" y="6241"/>
                    <a:pt x="19043" y="2384"/>
                    <a:pt x="18368" y="841"/>
                  </a:cubicBezTo>
                  <a:cubicBezTo>
                    <a:pt x="17693" y="-702"/>
                    <a:pt x="15443" y="69"/>
                    <a:pt x="13418" y="1612"/>
                  </a:cubicBezTo>
                  <a:cubicBezTo>
                    <a:pt x="11393" y="3155"/>
                    <a:pt x="9593" y="5469"/>
                    <a:pt x="7793" y="7784"/>
                  </a:cubicBezTo>
                  <a:cubicBezTo>
                    <a:pt x="5993" y="10098"/>
                    <a:pt x="4193" y="12412"/>
                    <a:pt x="5093" y="13569"/>
                  </a:cubicBezTo>
                  <a:cubicBezTo>
                    <a:pt x="5993" y="14727"/>
                    <a:pt x="9593" y="14727"/>
                    <a:pt x="12743" y="14341"/>
                  </a:cubicBezTo>
                  <a:cubicBezTo>
                    <a:pt x="15893" y="13955"/>
                    <a:pt x="18593" y="13184"/>
                    <a:pt x="21293" y="124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4819649" y="3783054"/>
              <a:ext cx="651136" cy="64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0728" fill="norm" stroke="1" extrusionOk="0">
                  <a:moveTo>
                    <a:pt x="0" y="8954"/>
                  </a:moveTo>
                  <a:cubicBezTo>
                    <a:pt x="631" y="6929"/>
                    <a:pt x="1262" y="4904"/>
                    <a:pt x="2595" y="3554"/>
                  </a:cubicBezTo>
                  <a:cubicBezTo>
                    <a:pt x="3927" y="2204"/>
                    <a:pt x="5961" y="1529"/>
                    <a:pt x="7714" y="854"/>
                  </a:cubicBezTo>
                  <a:cubicBezTo>
                    <a:pt x="9468" y="179"/>
                    <a:pt x="10940" y="-496"/>
                    <a:pt x="12553" y="516"/>
                  </a:cubicBezTo>
                  <a:cubicBezTo>
                    <a:pt x="14166" y="1529"/>
                    <a:pt x="15919" y="4229"/>
                    <a:pt x="17147" y="6592"/>
                  </a:cubicBezTo>
                  <a:cubicBezTo>
                    <a:pt x="18374" y="8954"/>
                    <a:pt x="19075" y="10979"/>
                    <a:pt x="19531" y="13342"/>
                  </a:cubicBezTo>
                  <a:cubicBezTo>
                    <a:pt x="19987" y="15704"/>
                    <a:pt x="20197" y="18404"/>
                    <a:pt x="20478" y="19754"/>
                  </a:cubicBezTo>
                  <a:cubicBezTo>
                    <a:pt x="20758" y="21104"/>
                    <a:pt x="21109" y="21104"/>
                    <a:pt x="21319" y="19417"/>
                  </a:cubicBezTo>
                  <a:cubicBezTo>
                    <a:pt x="21530" y="17729"/>
                    <a:pt x="21600" y="14354"/>
                    <a:pt x="21565" y="11992"/>
                  </a:cubicBezTo>
                  <a:cubicBezTo>
                    <a:pt x="21530" y="9629"/>
                    <a:pt x="21390" y="8279"/>
                    <a:pt x="21249" y="69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5467349" y="3195181"/>
              <a:ext cx="25401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400"/>
                    <a:pt x="14400" y="4800"/>
                    <a:pt x="10800" y="7160"/>
                  </a:cubicBezTo>
                  <a:cubicBezTo>
                    <a:pt x="7200" y="9520"/>
                    <a:pt x="3600" y="11840"/>
                    <a:pt x="1800" y="14240"/>
                  </a:cubicBezTo>
                  <a:cubicBezTo>
                    <a:pt x="0" y="16640"/>
                    <a:pt x="0" y="19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5462452" y="3195181"/>
              <a:ext cx="83301" cy="5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273" fill="norm" stroke="1" extrusionOk="0">
                  <a:moveTo>
                    <a:pt x="5960" y="0"/>
                  </a:moveTo>
                  <a:cubicBezTo>
                    <a:pt x="3853" y="2314"/>
                    <a:pt x="1745" y="4629"/>
                    <a:pt x="692" y="7714"/>
                  </a:cubicBezTo>
                  <a:cubicBezTo>
                    <a:pt x="-362" y="10800"/>
                    <a:pt x="-362" y="14657"/>
                    <a:pt x="1745" y="17357"/>
                  </a:cubicBezTo>
                  <a:cubicBezTo>
                    <a:pt x="3853" y="20057"/>
                    <a:pt x="8067" y="21600"/>
                    <a:pt x="11492" y="21214"/>
                  </a:cubicBezTo>
                  <a:cubicBezTo>
                    <a:pt x="14916" y="20829"/>
                    <a:pt x="17550" y="18514"/>
                    <a:pt x="19131" y="15429"/>
                  </a:cubicBezTo>
                  <a:cubicBezTo>
                    <a:pt x="20711" y="12343"/>
                    <a:pt x="21238" y="8486"/>
                    <a:pt x="20184" y="6171"/>
                  </a:cubicBezTo>
                  <a:cubicBezTo>
                    <a:pt x="19131" y="3857"/>
                    <a:pt x="16497" y="3086"/>
                    <a:pt x="13336" y="4629"/>
                  </a:cubicBezTo>
                  <a:cubicBezTo>
                    <a:pt x="10175" y="6171"/>
                    <a:pt x="6487" y="10029"/>
                    <a:pt x="6487" y="13114"/>
                  </a:cubicBezTo>
                  <a:cubicBezTo>
                    <a:pt x="6487" y="16200"/>
                    <a:pt x="10175" y="18514"/>
                    <a:pt x="13862" y="208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5499100" y="3217125"/>
              <a:ext cx="876300" cy="8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626" y="4022"/>
                  </a:moveTo>
                  <a:cubicBezTo>
                    <a:pt x="313" y="3495"/>
                    <a:pt x="0" y="2968"/>
                    <a:pt x="0" y="2441"/>
                  </a:cubicBezTo>
                  <a:cubicBezTo>
                    <a:pt x="0" y="1914"/>
                    <a:pt x="313" y="1387"/>
                    <a:pt x="1200" y="861"/>
                  </a:cubicBezTo>
                  <a:cubicBezTo>
                    <a:pt x="2087" y="334"/>
                    <a:pt x="3548" y="-193"/>
                    <a:pt x="4852" y="70"/>
                  </a:cubicBezTo>
                  <a:cubicBezTo>
                    <a:pt x="6157" y="334"/>
                    <a:pt x="7304" y="1387"/>
                    <a:pt x="8661" y="3231"/>
                  </a:cubicBezTo>
                  <a:cubicBezTo>
                    <a:pt x="10017" y="5075"/>
                    <a:pt x="11583" y="7709"/>
                    <a:pt x="12809" y="9817"/>
                  </a:cubicBezTo>
                  <a:cubicBezTo>
                    <a:pt x="14035" y="11924"/>
                    <a:pt x="14922" y="13505"/>
                    <a:pt x="15887" y="14822"/>
                  </a:cubicBezTo>
                  <a:cubicBezTo>
                    <a:pt x="16852" y="16139"/>
                    <a:pt x="17896" y="17192"/>
                    <a:pt x="18861" y="18246"/>
                  </a:cubicBezTo>
                  <a:cubicBezTo>
                    <a:pt x="19826" y="19300"/>
                    <a:pt x="20713" y="20353"/>
                    <a:pt x="21600" y="214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6378756" y="2826881"/>
              <a:ext cx="22045" cy="497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533" fill="norm" stroke="1" extrusionOk="0">
                  <a:moveTo>
                    <a:pt x="20450" y="0"/>
                  </a:moveTo>
                  <a:cubicBezTo>
                    <a:pt x="20450" y="2837"/>
                    <a:pt x="20450" y="5675"/>
                    <a:pt x="18486" y="8420"/>
                  </a:cubicBezTo>
                  <a:cubicBezTo>
                    <a:pt x="16523" y="11166"/>
                    <a:pt x="12595" y="13820"/>
                    <a:pt x="9650" y="15605"/>
                  </a:cubicBezTo>
                  <a:cubicBezTo>
                    <a:pt x="6705" y="17390"/>
                    <a:pt x="4741" y="18305"/>
                    <a:pt x="2777" y="18992"/>
                  </a:cubicBezTo>
                  <a:cubicBezTo>
                    <a:pt x="814" y="19678"/>
                    <a:pt x="-1150" y="20136"/>
                    <a:pt x="814" y="20547"/>
                  </a:cubicBezTo>
                  <a:cubicBezTo>
                    <a:pt x="2777" y="20959"/>
                    <a:pt x="8668" y="21325"/>
                    <a:pt x="12595" y="21463"/>
                  </a:cubicBezTo>
                  <a:cubicBezTo>
                    <a:pt x="16523" y="21600"/>
                    <a:pt x="18486" y="21508"/>
                    <a:pt x="20450" y="214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6394450" y="2814181"/>
              <a:ext cx="7429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" y="18982"/>
                    <a:pt x="369" y="16364"/>
                    <a:pt x="862" y="14727"/>
                  </a:cubicBezTo>
                  <a:cubicBezTo>
                    <a:pt x="1354" y="13091"/>
                    <a:pt x="2154" y="12436"/>
                    <a:pt x="3538" y="11455"/>
                  </a:cubicBezTo>
                  <a:cubicBezTo>
                    <a:pt x="4923" y="10473"/>
                    <a:pt x="6892" y="9164"/>
                    <a:pt x="9015" y="8509"/>
                  </a:cubicBezTo>
                  <a:cubicBezTo>
                    <a:pt x="11138" y="7855"/>
                    <a:pt x="13415" y="7855"/>
                    <a:pt x="15538" y="6545"/>
                  </a:cubicBezTo>
                  <a:cubicBezTo>
                    <a:pt x="17662" y="5236"/>
                    <a:pt x="19631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7264400" y="2572881"/>
              <a:ext cx="317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943"/>
                    <a:pt x="18720" y="7886"/>
                    <a:pt x="15120" y="11486"/>
                  </a:cubicBezTo>
                  <a:cubicBezTo>
                    <a:pt x="11520" y="15086"/>
                    <a:pt x="5760" y="18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4781550" y="3506331"/>
              <a:ext cx="381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411"/>
                    <a:pt x="9600" y="6821"/>
                    <a:pt x="13200" y="10421"/>
                  </a:cubicBezTo>
                  <a:cubicBezTo>
                    <a:pt x="16800" y="14021"/>
                    <a:pt x="19200" y="178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4851400" y="3506331"/>
              <a:ext cx="254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891"/>
                    <a:pt x="10800" y="11782"/>
                    <a:pt x="7200" y="15382"/>
                  </a:cubicBezTo>
                  <a:cubicBezTo>
                    <a:pt x="3600" y="18982"/>
                    <a:pt x="18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4883149" y="3592321"/>
              <a:ext cx="75066" cy="15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198" fill="norm" stroke="1" extrusionOk="0">
                  <a:moveTo>
                    <a:pt x="1751" y="4845"/>
                  </a:moveTo>
                  <a:cubicBezTo>
                    <a:pt x="2335" y="3366"/>
                    <a:pt x="2919" y="1886"/>
                    <a:pt x="4670" y="999"/>
                  </a:cubicBezTo>
                  <a:cubicBezTo>
                    <a:pt x="6422" y="111"/>
                    <a:pt x="9341" y="-185"/>
                    <a:pt x="11968" y="111"/>
                  </a:cubicBezTo>
                  <a:cubicBezTo>
                    <a:pt x="14595" y="407"/>
                    <a:pt x="16930" y="1294"/>
                    <a:pt x="18097" y="2478"/>
                  </a:cubicBezTo>
                  <a:cubicBezTo>
                    <a:pt x="19265" y="3662"/>
                    <a:pt x="19265" y="5141"/>
                    <a:pt x="17805" y="6620"/>
                  </a:cubicBezTo>
                  <a:cubicBezTo>
                    <a:pt x="16346" y="8100"/>
                    <a:pt x="13427" y="9579"/>
                    <a:pt x="13427" y="10615"/>
                  </a:cubicBezTo>
                  <a:cubicBezTo>
                    <a:pt x="13427" y="11651"/>
                    <a:pt x="16346" y="12242"/>
                    <a:pt x="18389" y="13426"/>
                  </a:cubicBezTo>
                  <a:cubicBezTo>
                    <a:pt x="20432" y="14610"/>
                    <a:pt x="21600" y="16385"/>
                    <a:pt x="19849" y="17864"/>
                  </a:cubicBezTo>
                  <a:cubicBezTo>
                    <a:pt x="18097" y="19344"/>
                    <a:pt x="13427" y="20527"/>
                    <a:pt x="9632" y="20971"/>
                  </a:cubicBezTo>
                  <a:cubicBezTo>
                    <a:pt x="5838" y="21415"/>
                    <a:pt x="2919" y="21119"/>
                    <a:pt x="0" y="208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5543549" y="2936011"/>
              <a:ext cx="146051" cy="113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4494"/>
                  </a:moveTo>
                  <a:cubicBezTo>
                    <a:pt x="939" y="2923"/>
                    <a:pt x="1878" y="1352"/>
                    <a:pt x="3443" y="566"/>
                  </a:cubicBezTo>
                  <a:cubicBezTo>
                    <a:pt x="5009" y="-219"/>
                    <a:pt x="7200" y="-219"/>
                    <a:pt x="8609" y="763"/>
                  </a:cubicBezTo>
                  <a:cubicBezTo>
                    <a:pt x="10017" y="1745"/>
                    <a:pt x="10643" y="3708"/>
                    <a:pt x="10487" y="6654"/>
                  </a:cubicBezTo>
                  <a:cubicBezTo>
                    <a:pt x="10330" y="9599"/>
                    <a:pt x="9391" y="13526"/>
                    <a:pt x="8296" y="16276"/>
                  </a:cubicBezTo>
                  <a:cubicBezTo>
                    <a:pt x="7200" y="19025"/>
                    <a:pt x="5948" y="20596"/>
                    <a:pt x="6574" y="20988"/>
                  </a:cubicBezTo>
                  <a:cubicBezTo>
                    <a:pt x="7200" y="21381"/>
                    <a:pt x="9704" y="20596"/>
                    <a:pt x="12522" y="19417"/>
                  </a:cubicBezTo>
                  <a:cubicBezTo>
                    <a:pt x="15339" y="18239"/>
                    <a:pt x="18470" y="16668"/>
                    <a:pt x="21600" y="150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5670550" y="2915781"/>
              <a:ext cx="698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5838"/>
                    <a:pt x="11127" y="11676"/>
                    <a:pt x="7527" y="15276"/>
                  </a:cubicBezTo>
                  <a:cubicBezTo>
                    <a:pt x="3927" y="18876"/>
                    <a:pt x="1964" y="202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5708650" y="2993039"/>
              <a:ext cx="109170" cy="172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210" fill="norm" stroke="1" extrusionOk="0">
                  <a:moveTo>
                    <a:pt x="8558" y="2993"/>
                  </a:moveTo>
                  <a:cubicBezTo>
                    <a:pt x="9781" y="1952"/>
                    <a:pt x="11004" y="911"/>
                    <a:pt x="12634" y="390"/>
                  </a:cubicBezTo>
                  <a:cubicBezTo>
                    <a:pt x="14264" y="-130"/>
                    <a:pt x="16302" y="-130"/>
                    <a:pt x="17932" y="390"/>
                  </a:cubicBezTo>
                  <a:cubicBezTo>
                    <a:pt x="19562" y="911"/>
                    <a:pt x="20785" y="1952"/>
                    <a:pt x="20989" y="3123"/>
                  </a:cubicBezTo>
                  <a:cubicBezTo>
                    <a:pt x="21192" y="4294"/>
                    <a:pt x="20377" y="5595"/>
                    <a:pt x="18951" y="6766"/>
                  </a:cubicBezTo>
                  <a:cubicBezTo>
                    <a:pt x="17525" y="7937"/>
                    <a:pt x="15487" y="8978"/>
                    <a:pt x="15691" y="9889"/>
                  </a:cubicBezTo>
                  <a:cubicBezTo>
                    <a:pt x="15894" y="10800"/>
                    <a:pt x="18340" y="11581"/>
                    <a:pt x="19766" y="12622"/>
                  </a:cubicBezTo>
                  <a:cubicBezTo>
                    <a:pt x="21192" y="13663"/>
                    <a:pt x="21600" y="14964"/>
                    <a:pt x="19358" y="16525"/>
                  </a:cubicBezTo>
                  <a:cubicBezTo>
                    <a:pt x="17117" y="18087"/>
                    <a:pt x="12226" y="19909"/>
                    <a:pt x="8558" y="20689"/>
                  </a:cubicBezTo>
                  <a:cubicBezTo>
                    <a:pt x="4891" y="21470"/>
                    <a:pt x="2445" y="21210"/>
                    <a:pt x="0" y="209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3321314" y="4306431"/>
              <a:ext cx="1878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1300" y="0"/>
                  </a:moveTo>
                  <a:cubicBezTo>
                    <a:pt x="18900" y="4886"/>
                    <a:pt x="16500" y="9771"/>
                    <a:pt x="15300" y="13114"/>
                  </a:cubicBezTo>
                  <a:cubicBezTo>
                    <a:pt x="14100" y="16457"/>
                    <a:pt x="14100" y="18257"/>
                    <a:pt x="12900" y="18129"/>
                  </a:cubicBezTo>
                  <a:cubicBezTo>
                    <a:pt x="11700" y="18000"/>
                    <a:pt x="9300" y="15943"/>
                    <a:pt x="8100" y="13371"/>
                  </a:cubicBezTo>
                  <a:cubicBezTo>
                    <a:pt x="6900" y="10800"/>
                    <a:pt x="6900" y="7714"/>
                    <a:pt x="5700" y="5529"/>
                  </a:cubicBezTo>
                  <a:cubicBezTo>
                    <a:pt x="4500" y="3343"/>
                    <a:pt x="2100" y="2057"/>
                    <a:pt x="900" y="2057"/>
                  </a:cubicBezTo>
                  <a:cubicBezTo>
                    <a:pt x="-300" y="2057"/>
                    <a:pt x="-300" y="3343"/>
                    <a:pt x="900" y="6043"/>
                  </a:cubicBezTo>
                  <a:cubicBezTo>
                    <a:pt x="2100" y="8743"/>
                    <a:pt x="4500" y="12857"/>
                    <a:pt x="5700" y="15557"/>
                  </a:cubicBezTo>
                  <a:cubicBezTo>
                    <a:pt x="6900" y="18257"/>
                    <a:pt x="6900" y="19543"/>
                    <a:pt x="8100" y="20314"/>
                  </a:cubicBezTo>
                  <a:cubicBezTo>
                    <a:pt x="9300" y="21086"/>
                    <a:pt x="11700" y="21343"/>
                    <a:pt x="141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3238863" y="4659038"/>
              <a:ext cx="125726" cy="164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044" fill="norm" stroke="1" extrusionOk="0">
                  <a:moveTo>
                    <a:pt x="8437" y="2002"/>
                  </a:moveTo>
                  <a:cubicBezTo>
                    <a:pt x="6667" y="1192"/>
                    <a:pt x="4896" y="382"/>
                    <a:pt x="3657" y="652"/>
                  </a:cubicBezTo>
                  <a:cubicBezTo>
                    <a:pt x="2418" y="922"/>
                    <a:pt x="1710" y="2272"/>
                    <a:pt x="1001" y="5107"/>
                  </a:cubicBezTo>
                  <a:cubicBezTo>
                    <a:pt x="293" y="7942"/>
                    <a:pt x="-415" y="12262"/>
                    <a:pt x="293" y="15502"/>
                  </a:cubicBezTo>
                  <a:cubicBezTo>
                    <a:pt x="1001" y="18742"/>
                    <a:pt x="3126" y="20902"/>
                    <a:pt x="6313" y="21037"/>
                  </a:cubicBezTo>
                  <a:cubicBezTo>
                    <a:pt x="9500" y="21172"/>
                    <a:pt x="13749" y="19282"/>
                    <a:pt x="16405" y="16312"/>
                  </a:cubicBezTo>
                  <a:cubicBezTo>
                    <a:pt x="19060" y="13342"/>
                    <a:pt x="20123" y="9292"/>
                    <a:pt x="20654" y="6592"/>
                  </a:cubicBezTo>
                  <a:cubicBezTo>
                    <a:pt x="21185" y="3892"/>
                    <a:pt x="21185" y="2542"/>
                    <a:pt x="20477" y="1462"/>
                  </a:cubicBezTo>
                  <a:cubicBezTo>
                    <a:pt x="19769" y="382"/>
                    <a:pt x="18352" y="-428"/>
                    <a:pt x="16405" y="247"/>
                  </a:cubicBezTo>
                  <a:cubicBezTo>
                    <a:pt x="14457" y="922"/>
                    <a:pt x="11978" y="3082"/>
                    <a:pt x="9500" y="52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3429000" y="4668381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3496997" y="4592181"/>
              <a:ext cx="128853" cy="177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284" fill="norm" stroke="1" extrusionOk="0">
                  <a:moveTo>
                    <a:pt x="4485" y="0"/>
                  </a:moveTo>
                  <a:cubicBezTo>
                    <a:pt x="3789" y="4574"/>
                    <a:pt x="3092" y="9148"/>
                    <a:pt x="2395" y="12071"/>
                  </a:cubicBezTo>
                  <a:cubicBezTo>
                    <a:pt x="1698" y="14993"/>
                    <a:pt x="1002" y="16264"/>
                    <a:pt x="479" y="17661"/>
                  </a:cubicBezTo>
                  <a:cubicBezTo>
                    <a:pt x="-44" y="19059"/>
                    <a:pt x="-392" y="20584"/>
                    <a:pt x="827" y="21092"/>
                  </a:cubicBezTo>
                  <a:cubicBezTo>
                    <a:pt x="2047" y="21600"/>
                    <a:pt x="4834" y="21092"/>
                    <a:pt x="8492" y="19694"/>
                  </a:cubicBezTo>
                  <a:cubicBezTo>
                    <a:pt x="12150" y="18296"/>
                    <a:pt x="16679" y="16009"/>
                    <a:pt x="21208" y="137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3599227" y="4712831"/>
              <a:ext cx="1392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184"/>
                    <a:pt x="-1303" y="10368"/>
                    <a:pt x="240" y="13968"/>
                  </a:cubicBezTo>
                  <a:cubicBezTo>
                    <a:pt x="1783" y="17568"/>
                    <a:pt x="11040" y="19584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969000" y="4247164"/>
              <a:ext cx="19050" cy="180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1600" y="2512"/>
                  </a:moveTo>
                  <a:cubicBezTo>
                    <a:pt x="19200" y="7535"/>
                    <a:pt x="16800" y="12558"/>
                    <a:pt x="14400" y="15949"/>
                  </a:cubicBezTo>
                  <a:cubicBezTo>
                    <a:pt x="12000" y="19340"/>
                    <a:pt x="9600" y="21098"/>
                    <a:pt x="8400" y="21349"/>
                  </a:cubicBezTo>
                  <a:cubicBezTo>
                    <a:pt x="7200" y="21600"/>
                    <a:pt x="7200" y="20344"/>
                    <a:pt x="7200" y="16953"/>
                  </a:cubicBezTo>
                  <a:cubicBezTo>
                    <a:pt x="7200" y="13563"/>
                    <a:pt x="7200" y="8037"/>
                    <a:pt x="8400" y="4647"/>
                  </a:cubicBezTo>
                  <a:cubicBezTo>
                    <a:pt x="9600" y="1256"/>
                    <a:pt x="12000" y="0"/>
                    <a:pt x="14400" y="0"/>
                  </a:cubicBezTo>
                  <a:cubicBezTo>
                    <a:pt x="16800" y="0"/>
                    <a:pt x="19200" y="1256"/>
                    <a:pt x="20400" y="3140"/>
                  </a:cubicBezTo>
                  <a:cubicBezTo>
                    <a:pt x="21600" y="5023"/>
                    <a:pt x="21600" y="7535"/>
                    <a:pt x="18000" y="10423"/>
                  </a:cubicBezTo>
                  <a:cubicBezTo>
                    <a:pt x="14400" y="13312"/>
                    <a:pt x="7200" y="16577"/>
                    <a:pt x="0" y="198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5791200" y="4521134"/>
              <a:ext cx="146050" cy="106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1" fill="norm" stroke="1" extrusionOk="0">
                  <a:moveTo>
                    <a:pt x="0" y="5219"/>
                  </a:moveTo>
                  <a:cubicBezTo>
                    <a:pt x="939" y="3558"/>
                    <a:pt x="1878" y="1896"/>
                    <a:pt x="3130" y="858"/>
                  </a:cubicBezTo>
                  <a:cubicBezTo>
                    <a:pt x="4383" y="-181"/>
                    <a:pt x="5948" y="-596"/>
                    <a:pt x="7826" y="1481"/>
                  </a:cubicBezTo>
                  <a:cubicBezTo>
                    <a:pt x="9704" y="3558"/>
                    <a:pt x="11896" y="8127"/>
                    <a:pt x="12522" y="11242"/>
                  </a:cubicBezTo>
                  <a:cubicBezTo>
                    <a:pt x="13148" y="14358"/>
                    <a:pt x="12209" y="16019"/>
                    <a:pt x="10957" y="17266"/>
                  </a:cubicBezTo>
                  <a:cubicBezTo>
                    <a:pt x="9704" y="18512"/>
                    <a:pt x="8139" y="19342"/>
                    <a:pt x="8609" y="19966"/>
                  </a:cubicBezTo>
                  <a:cubicBezTo>
                    <a:pt x="9078" y="20589"/>
                    <a:pt x="11583" y="21004"/>
                    <a:pt x="14087" y="20796"/>
                  </a:cubicBezTo>
                  <a:cubicBezTo>
                    <a:pt x="16591" y="20589"/>
                    <a:pt x="19096" y="19758"/>
                    <a:pt x="21600" y="189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5943600" y="460488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6000180" y="4520214"/>
              <a:ext cx="23060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09" h="21600" fill="norm" stroke="1" extrusionOk="0">
                  <a:moveTo>
                    <a:pt x="11284" y="3375"/>
                  </a:moveTo>
                  <a:cubicBezTo>
                    <a:pt x="9484" y="1687"/>
                    <a:pt x="7684" y="0"/>
                    <a:pt x="4984" y="0"/>
                  </a:cubicBezTo>
                  <a:cubicBezTo>
                    <a:pt x="2284" y="0"/>
                    <a:pt x="-1316" y="1687"/>
                    <a:pt x="484" y="3037"/>
                  </a:cubicBezTo>
                  <a:cubicBezTo>
                    <a:pt x="2284" y="4387"/>
                    <a:pt x="9484" y="5400"/>
                    <a:pt x="13984" y="7594"/>
                  </a:cubicBezTo>
                  <a:cubicBezTo>
                    <a:pt x="18484" y="9788"/>
                    <a:pt x="20284" y="13162"/>
                    <a:pt x="19384" y="15694"/>
                  </a:cubicBezTo>
                  <a:cubicBezTo>
                    <a:pt x="18484" y="18225"/>
                    <a:pt x="14884" y="19912"/>
                    <a:pt x="112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5918200" y="4611231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5938044" y="4479590"/>
              <a:ext cx="56357" cy="85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833" fill="norm" stroke="1" extrusionOk="0">
                  <a:moveTo>
                    <a:pt x="16500" y="13471"/>
                  </a:moveTo>
                  <a:cubicBezTo>
                    <a:pt x="17300" y="10899"/>
                    <a:pt x="18100" y="8328"/>
                    <a:pt x="18100" y="5756"/>
                  </a:cubicBezTo>
                  <a:cubicBezTo>
                    <a:pt x="18100" y="3185"/>
                    <a:pt x="17300" y="614"/>
                    <a:pt x="14900" y="99"/>
                  </a:cubicBezTo>
                  <a:cubicBezTo>
                    <a:pt x="12500" y="-415"/>
                    <a:pt x="8500" y="1128"/>
                    <a:pt x="5700" y="3442"/>
                  </a:cubicBezTo>
                  <a:cubicBezTo>
                    <a:pt x="2900" y="5756"/>
                    <a:pt x="1300" y="8842"/>
                    <a:pt x="500" y="11928"/>
                  </a:cubicBezTo>
                  <a:cubicBezTo>
                    <a:pt x="-300" y="15014"/>
                    <a:pt x="-300" y="18099"/>
                    <a:pt x="1700" y="19642"/>
                  </a:cubicBezTo>
                  <a:cubicBezTo>
                    <a:pt x="3700" y="21185"/>
                    <a:pt x="7700" y="21185"/>
                    <a:pt x="11300" y="19899"/>
                  </a:cubicBezTo>
                  <a:cubicBezTo>
                    <a:pt x="14900" y="18614"/>
                    <a:pt x="18100" y="16042"/>
                    <a:pt x="21300" y="13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5994400" y="4541381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2959100" y="4315112"/>
              <a:ext cx="368300" cy="6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7" fill="norm" stroke="1" extrusionOk="0">
                  <a:moveTo>
                    <a:pt x="0" y="20807"/>
                  </a:moveTo>
                  <a:cubicBezTo>
                    <a:pt x="1862" y="17927"/>
                    <a:pt x="3724" y="15047"/>
                    <a:pt x="6517" y="12527"/>
                  </a:cubicBezTo>
                  <a:cubicBezTo>
                    <a:pt x="9310" y="10007"/>
                    <a:pt x="13034" y="7847"/>
                    <a:pt x="14338" y="6407"/>
                  </a:cubicBezTo>
                  <a:cubicBezTo>
                    <a:pt x="15641" y="4967"/>
                    <a:pt x="14524" y="4247"/>
                    <a:pt x="12228" y="3887"/>
                  </a:cubicBezTo>
                  <a:cubicBezTo>
                    <a:pt x="9931" y="3527"/>
                    <a:pt x="6455" y="3527"/>
                    <a:pt x="4407" y="3887"/>
                  </a:cubicBezTo>
                  <a:cubicBezTo>
                    <a:pt x="2359" y="4247"/>
                    <a:pt x="1738" y="4967"/>
                    <a:pt x="1738" y="6047"/>
                  </a:cubicBezTo>
                  <a:cubicBezTo>
                    <a:pt x="1738" y="7127"/>
                    <a:pt x="2359" y="8567"/>
                    <a:pt x="3972" y="9287"/>
                  </a:cubicBezTo>
                  <a:cubicBezTo>
                    <a:pt x="5586" y="10007"/>
                    <a:pt x="8193" y="10007"/>
                    <a:pt x="10924" y="7847"/>
                  </a:cubicBezTo>
                  <a:cubicBezTo>
                    <a:pt x="13655" y="5687"/>
                    <a:pt x="16510" y="1367"/>
                    <a:pt x="18310" y="287"/>
                  </a:cubicBezTo>
                  <a:cubicBezTo>
                    <a:pt x="20110" y="-793"/>
                    <a:pt x="20855" y="1367"/>
                    <a:pt x="21600" y="35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3296013" y="3512681"/>
              <a:ext cx="25038" cy="83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21291" y="1091"/>
                    <a:pt x="21291" y="2182"/>
                    <a:pt x="20391" y="3518"/>
                  </a:cubicBezTo>
                  <a:cubicBezTo>
                    <a:pt x="19491" y="4855"/>
                    <a:pt x="17691" y="6436"/>
                    <a:pt x="14991" y="7773"/>
                  </a:cubicBezTo>
                  <a:cubicBezTo>
                    <a:pt x="12291" y="9109"/>
                    <a:pt x="8691" y="10200"/>
                    <a:pt x="5991" y="11373"/>
                  </a:cubicBezTo>
                  <a:cubicBezTo>
                    <a:pt x="3291" y="12545"/>
                    <a:pt x="1491" y="13800"/>
                    <a:pt x="591" y="15218"/>
                  </a:cubicBezTo>
                  <a:cubicBezTo>
                    <a:pt x="-309" y="16636"/>
                    <a:pt x="-309" y="18218"/>
                    <a:pt x="1491" y="19309"/>
                  </a:cubicBezTo>
                  <a:cubicBezTo>
                    <a:pt x="3291" y="20400"/>
                    <a:pt x="6891" y="21000"/>
                    <a:pt x="1049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3245846" y="3497729"/>
              <a:ext cx="119654" cy="6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427" fill="norm" stroke="1" extrusionOk="0">
                  <a:moveTo>
                    <a:pt x="10054" y="6393"/>
                  </a:moveTo>
                  <a:cubicBezTo>
                    <a:pt x="11948" y="7029"/>
                    <a:pt x="13843" y="7664"/>
                    <a:pt x="14980" y="6393"/>
                  </a:cubicBezTo>
                  <a:cubicBezTo>
                    <a:pt x="16117" y="5123"/>
                    <a:pt x="16496" y="1946"/>
                    <a:pt x="15548" y="676"/>
                  </a:cubicBezTo>
                  <a:cubicBezTo>
                    <a:pt x="14601" y="-595"/>
                    <a:pt x="12327" y="40"/>
                    <a:pt x="10622" y="1629"/>
                  </a:cubicBezTo>
                  <a:cubicBezTo>
                    <a:pt x="8917" y="3217"/>
                    <a:pt x="7780" y="5758"/>
                    <a:pt x="7401" y="8617"/>
                  </a:cubicBezTo>
                  <a:cubicBezTo>
                    <a:pt x="7022" y="11476"/>
                    <a:pt x="7401" y="14652"/>
                    <a:pt x="8538" y="15923"/>
                  </a:cubicBezTo>
                  <a:cubicBezTo>
                    <a:pt x="9675" y="17193"/>
                    <a:pt x="11569" y="16558"/>
                    <a:pt x="13085" y="14970"/>
                  </a:cubicBezTo>
                  <a:cubicBezTo>
                    <a:pt x="14601" y="13381"/>
                    <a:pt x="15738" y="10840"/>
                    <a:pt x="15359" y="9252"/>
                  </a:cubicBezTo>
                  <a:cubicBezTo>
                    <a:pt x="14980" y="7664"/>
                    <a:pt x="13085" y="7029"/>
                    <a:pt x="11190" y="7664"/>
                  </a:cubicBezTo>
                  <a:cubicBezTo>
                    <a:pt x="9296" y="8299"/>
                    <a:pt x="7401" y="10205"/>
                    <a:pt x="5127" y="12746"/>
                  </a:cubicBezTo>
                  <a:cubicBezTo>
                    <a:pt x="2854" y="15287"/>
                    <a:pt x="201" y="18464"/>
                    <a:pt x="11" y="19734"/>
                  </a:cubicBezTo>
                  <a:cubicBezTo>
                    <a:pt x="-178" y="21005"/>
                    <a:pt x="2096" y="20370"/>
                    <a:pt x="4559" y="19099"/>
                  </a:cubicBezTo>
                  <a:cubicBezTo>
                    <a:pt x="7022" y="17829"/>
                    <a:pt x="9675" y="15923"/>
                    <a:pt x="12138" y="14017"/>
                  </a:cubicBezTo>
                  <a:cubicBezTo>
                    <a:pt x="14601" y="12111"/>
                    <a:pt x="16875" y="10205"/>
                    <a:pt x="17254" y="8299"/>
                  </a:cubicBezTo>
                  <a:cubicBezTo>
                    <a:pt x="17633" y="6393"/>
                    <a:pt x="16117" y="4487"/>
                    <a:pt x="14033" y="4805"/>
                  </a:cubicBezTo>
                  <a:cubicBezTo>
                    <a:pt x="11948" y="5123"/>
                    <a:pt x="9296" y="7664"/>
                    <a:pt x="8917" y="9570"/>
                  </a:cubicBezTo>
                  <a:cubicBezTo>
                    <a:pt x="8538" y="11476"/>
                    <a:pt x="10433" y="12746"/>
                    <a:pt x="12896" y="13381"/>
                  </a:cubicBezTo>
                  <a:cubicBezTo>
                    <a:pt x="15359" y="14017"/>
                    <a:pt x="18390" y="14017"/>
                    <a:pt x="21422" y="140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3340100" y="3557131"/>
              <a:ext cx="25082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" y="720"/>
                    <a:pt x="1094" y="1440"/>
                    <a:pt x="1558" y="2520"/>
                  </a:cubicBezTo>
                  <a:cubicBezTo>
                    <a:pt x="2023" y="3600"/>
                    <a:pt x="2406" y="5040"/>
                    <a:pt x="2853" y="5760"/>
                  </a:cubicBezTo>
                  <a:cubicBezTo>
                    <a:pt x="3299" y="6480"/>
                    <a:pt x="3810" y="6480"/>
                    <a:pt x="4229" y="7560"/>
                  </a:cubicBezTo>
                  <a:cubicBezTo>
                    <a:pt x="4648" y="8640"/>
                    <a:pt x="4976" y="10800"/>
                    <a:pt x="5487" y="11520"/>
                  </a:cubicBezTo>
                  <a:cubicBezTo>
                    <a:pt x="5997" y="12240"/>
                    <a:pt x="6690" y="11520"/>
                    <a:pt x="7328" y="10440"/>
                  </a:cubicBezTo>
                  <a:cubicBezTo>
                    <a:pt x="7966" y="9360"/>
                    <a:pt x="8549" y="7920"/>
                    <a:pt x="9205" y="7200"/>
                  </a:cubicBezTo>
                  <a:cubicBezTo>
                    <a:pt x="9861" y="6480"/>
                    <a:pt x="10590" y="6480"/>
                    <a:pt x="11319" y="6480"/>
                  </a:cubicBezTo>
                  <a:cubicBezTo>
                    <a:pt x="12049" y="6480"/>
                    <a:pt x="12778" y="6480"/>
                    <a:pt x="13470" y="6480"/>
                  </a:cubicBezTo>
                  <a:cubicBezTo>
                    <a:pt x="14163" y="6480"/>
                    <a:pt x="14819" y="6480"/>
                    <a:pt x="15357" y="7200"/>
                  </a:cubicBezTo>
                  <a:cubicBezTo>
                    <a:pt x="15895" y="7920"/>
                    <a:pt x="16314" y="9360"/>
                    <a:pt x="16906" y="10080"/>
                  </a:cubicBezTo>
                  <a:cubicBezTo>
                    <a:pt x="17499" y="10800"/>
                    <a:pt x="18264" y="10800"/>
                    <a:pt x="18948" y="11160"/>
                  </a:cubicBezTo>
                  <a:cubicBezTo>
                    <a:pt x="19631" y="11520"/>
                    <a:pt x="20233" y="12240"/>
                    <a:pt x="20661" y="14040"/>
                  </a:cubicBezTo>
                  <a:cubicBezTo>
                    <a:pt x="21090" y="15840"/>
                    <a:pt x="21345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5816599" y="3583539"/>
              <a:ext cx="110154" cy="7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0815" fill="norm" stroke="1" extrusionOk="0">
                  <a:moveTo>
                    <a:pt x="0" y="1557"/>
                  </a:moveTo>
                  <a:cubicBezTo>
                    <a:pt x="2038" y="1557"/>
                    <a:pt x="4075" y="1557"/>
                    <a:pt x="6113" y="1557"/>
                  </a:cubicBezTo>
                  <a:cubicBezTo>
                    <a:pt x="8151" y="1557"/>
                    <a:pt x="10189" y="1557"/>
                    <a:pt x="10189" y="2792"/>
                  </a:cubicBezTo>
                  <a:cubicBezTo>
                    <a:pt x="10189" y="4026"/>
                    <a:pt x="8151" y="6495"/>
                    <a:pt x="8151" y="7729"/>
                  </a:cubicBezTo>
                  <a:cubicBezTo>
                    <a:pt x="8151" y="8963"/>
                    <a:pt x="10189" y="8963"/>
                    <a:pt x="11411" y="7420"/>
                  </a:cubicBezTo>
                  <a:cubicBezTo>
                    <a:pt x="12634" y="5877"/>
                    <a:pt x="13042" y="2792"/>
                    <a:pt x="12226" y="1249"/>
                  </a:cubicBezTo>
                  <a:cubicBezTo>
                    <a:pt x="11411" y="-294"/>
                    <a:pt x="9374" y="-294"/>
                    <a:pt x="7540" y="632"/>
                  </a:cubicBezTo>
                  <a:cubicBezTo>
                    <a:pt x="5706" y="1557"/>
                    <a:pt x="4075" y="3409"/>
                    <a:pt x="2853" y="5877"/>
                  </a:cubicBezTo>
                  <a:cubicBezTo>
                    <a:pt x="1630" y="8346"/>
                    <a:pt x="815" y="11432"/>
                    <a:pt x="1019" y="14209"/>
                  </a:cubicBezTo>
                  <a:cubicBezTo>
                    <a:pt x="1223" y="16986"/>
                    <a:pt x="2445" y="19455"/>
                    <a:pt x="5094" y="20380"/>
                  </a:cubicBezTo>
                  <a:cubicBezTo>
                    <a:pt x="7743" y="21306"/>
                    <a:pt x="11819" y="20689"/>
                    <a:pt x="14672" y="19146"/>
                  </a:cubicBezTo>
                  <a:cubicBezTo>
                    <a:pt x="17525" y="17603"/>
                    <a:pt x="19155" y="15135"/>
                    <a:pt x="19155" y="12666"/>
                  </a:cubicBezTo>
                  <a:cubicBezTo>
                    <a:pt x="19155" y="10197"/>
                    <a:pt x="17525" y="7729"/>
                    <a:pt x="15691" y="6495"/>
                  </a:cubicBezTo>
                  <a:cubicBezTo>
                    <a:pt x="13857" y="5260"/>
                    <a:pt x="11819" y="5260"/>
                    <a:pt x="9781" y="5569"/>
                  </a:cubicBezTo>
                  <a:cubicBezTo>
                    <a:pt x="7743" y="5877"/>
                    <a:pt x="5706" y="6495"/>
                    <a:pt x="4279" y="8346"/>
                  </a:cubicBezTo>
                  <a:cubicBezTo>
                    <a:pt x="2853" y="10197"/>
                    <a:pt x="2038" y="13283"/>
                    <a:pt x="2649" y="15135"/>
                  </a:cubicBezTo>
                  <a:cubicBezTo>
                    <a:pt x="3260" y="16986"/>
                    <a:pt x="5298" y="17603"/>
                    <a:pt x="7336" y="17912"/>
                  </a:cubicBezTo>
                  <a:cubicBezTo>
                    <a:pt x="9374" y="18220"/>
                    <a:pt x="11411" y="18220"/>
                    <a:pt x="13449" y="17912"/>
                  </a:cubicBezTo>
                  <a:cubicBezTo>
                    <a:pt x="15487" y="17603"/>
                    <a:pt x="17525" y="16986"/>
                    <a:pt x="18951" y="15135"/>
                  </a:cubicBezTo>
                  <a:cubicBezTo>
                    <a:pt x="20377" y="13283"/>
                    <a:pt x="21192" y="10197"/>
                    <a:pt x="20377" y="8346"/>
                  </a:cubicBezTo>
                  <a:cubicBezTo>
                    <a:pt x="19562" y="6495"/>
                    <a:pt x="17117" y="5877"/>
                    <a:pt x="14875" y="5877"/>
                  </a:cubicBezTo>
                  <a:cubicBezTo>
                    <a:pt x="12634" y="5877"/>
                    <a:pt x="10596" y="6495"/>
                    <a:pt x="8762" y="7729"/>
                  </a:cubicBezTo>
                  <a:cubicBezTo>
                    <a:pt x="6928" y="8963"/>
                    <a:pt x="5298" y="10815"/>
                    <a:pt x="5502" y="12666"/>
                  </a:cubicBezTo>
                  <a:cubicBezTo>
                    <a:pt x="5706" y="14517"/>
                    <a:pt x="7743" y="16369"/>
                    <a:pt x="9781" y="17295"/>
                  </a:cubicBezTo>
                  <a:cubicBezTo>
                    <a:pt x="11819" y="18220"/>
                    <a:pt x="13857" y="18220"/>
                    <a:pt x="15894" y="17912"/>
                  </a:cubicBezTo>
                  <a:cubicBezTo>
                    <a:pt x="17932" y="17603"/>
                    <a:pt x="19970" y="16986"/>
                    <a:pt x="20785" y="15135"/>
                  </a:cubicBezTo>
                  <a:cubicBezTo>
                    <a:pt x="21600" y="13283"/>
                    <a:pt x="21192" y="10197"/>
                    <a:pt x="19970" y="8346"/>
                  </a:cubicBezTo>
                  <a:cubicBezTo>
                    <a:pt x="18747" y="6495"/>
                    <a:pt x="16709" y="5877"/>
                    <a:pt x="14672" y="5569"/>
                  </a:cubicBezTo>
                  <a:cubicBezTo>
                    <a:pt x="12634" y="5260"/>
                    <a:pt x="10596" y="5260"/>
                    <a:pt x="8966" y="6495"/>
                  </a:cubicBezTo>
                  <a:cubicBezTo>
                    <a:pt x="7336" y="7729"/>
                    <a:pt x="6113" y="10197"/>
                    <a:pt x="6317" y="12357"/>
                  </a:cubicBezTo>
                  <a:cubicBezTo>
                    <a:pt x="6521" y="14517"/>
                    <a:pt x="8151" y="16369"/>
                    <a:pt x="10189" y="16986"/>
                  </a:cubicBezTo>
                  <a:cubicBezTo>
                    <a:pt x="12226" y="17603"/>
                    <a:pt x="14672" y="16986"/>
                    <a:pt x="16098" y="14826"/>
                  </a:cubicBezTo>
                  <a:cubicBezTo>
                    <a:pt x="17525" y="12666"/>
                    <a:pt x="17932" y="8963"/>
                    <a:pt x="17321" y="6186"/>
                  </a:cubicBezTo>
                  <a:cubicBezTo>
                    <a:pt x="16709" y="3409"/>
                    <a:pt x="15079" y="1557"/>
                    <a:pt x="13449" y="1557"/>
                  </a:cubicBezTo>
                  <a:cubicBezTo>
                    <a:pt x="11819" y="1557"/>
                    <a:pt x="10189" y="3409"/>
                    <a:pt x="10189" y="5569"/>
                  </a:cubicBezTo>
                  <a:cubicBezTo>
                    <a:pt x="10189" y="7729"/>
                    <a:pt x="11819" y="10197"/>
                    <a:pt x="13449" y="126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5886449" y="2864981"/>
              <a:ext cx="79195" cy="774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49" fill="norm" stroke="1" extrusionOk="0">
                  <a:moveTo>
                    <a:pt x="20463" y="0"/>
                  </a:moveTo>
                  <a:cubicBezTo>
                    <a:pt x="21032" y="1001"/>
                    <a:pt x="21600" y="2001"/>
                    <a:pt x="21032" y="3060"/>
                  </a:cubicBezTo>
                  <a:cubicBezTo>
                    <a:pt x="20463" y="4120"/>
                    <a:pt x="18758" y="5238"/>
                    <a:pt x="16484" y="6474"/>
                  </a:cubicBezTo>
                  <a:cubicBezTo>
                    <a:pt x="14211" y="7710"/>
                    <a:pt x="11368" y="9064"/>
                    <a:pt x="8811" y="10565"/>
                  </a:cubicBezTo>
                  <a:cubicBezTo>
                    <a:pt x="6253" y="12065"/>
                    <a:pt x="3979" y="13713"/>
                    <a:pt x="2558" y="15332"/>
                  </a:cubicBezTo>
                  <a:cubicBezTo>
                    <a:pt x="1137" y="16950"/>
                    <a:pt x="568" y="18540"/>
                    <a:pt x="284" y="19481"/>
                  </a:cubicBezTo>
                  <a:cubicBezTo>
                    <a:pt x="0" y="20423"/>
                    <a:pt x="0" y="20717"/>
                    <a:pt x="0" y="21011"/>
                  </a:cubicBezTo>
                  <a:cubicBezTo>
                    <a:pt x="0" y="21306"/>
                    <a:pt x="0" y="21600"/>
                    <a:pt x="1421" y="21541"/>
                  </a:cubicBezTo>
                  <a:cubicBezTo>
                    <a:pt x="2842" y="21482"/>
                    <a:pt x="5684" y="21070"/>
                    <a:pt x="8526" y="206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5937250" y="2867098"/>
              <a:ext cx="768350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6518"/>
                    <a:pt x="1309" y="11435"/>
                    <a:pt x="2618" y="8894"/>
                  </a:cubicBezTo>
                  <a:cubicBezTo>
                    <a:pt x="3927" y="6353"/>
                    <a:pt x="5891" y="6353"/>
                    <a:pt x="7884" y="5718"/>
                  </a:cubicBezTo>
                  <a:cubicBezTo>
                    <a:pt x="9878" y="5082"/>
                    <a:pt x="11901" y="3812"/>
                    <a:pt x="14043" y="2541"/>
                  </a:cubicBezTo>
                  <a:cubicBezTo>
                    <a:pt x="16185" y="1271"/>
                    <a:pt x="18446" y="0"/>
                    <a:pt x="19726" y="0"/>
                  </a:cubicBezTo>
                  <a:cubicBezTo>
                    <a:pt x="21005" y="0"/>
                    <a:pt x="21302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3651250" y="3245981"/>
              <a:ext cx="317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3725454" y="3220581"/>
              <a:ext cx="4644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3221"/>
                    <a:pt x="5581" y="6442"/>
                    <a:pt x="2294" y="10042"/>
                  </a:cubicBezTo>
                  <a:cubicBezTo>
                    <a:pt x="-993" y="13642"/>
                    <a:pt x="-54" y="17621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3765550" y="3341231"/>
              <a:ext cx="152400" cy="119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0" y="2234"/>
                  </a:moveTo>
                  <a:cubicBezTo>
                    <a:pt x="1200" y="1117"/>
                    <a:pt x="2400" y="0"/>
                    <a:pt x="3600" y="0"/>
                  </a:cubicBezTo>
                  <a:cubicBezTo>
                    <a:pt x="4800" y="0"/>
                    <a:pt x="6000" y="1117"/>
                    <a:pt x="6600" y="2793"/>
                  </a:cubicBezTo>
                  <a:cubicBezTo>
                    <a:pt x="7200" y="4469"/>
                    <a:pt x="7200" y="6703"/>
                    <a:pt x="7050" y="8752"/>
                  </a:cubicBezTo>
                  <a:cubicBezTo>
                    <a:pt x="6900" y="10800"/>
                    <a:pt x="6600" y="12662"/>
                    <a:pt x="5700" y="14897"/>
                  </a:cubicBezTo>
                  <a:cubicBezTo>
                    <a:pt x="4800" y="17131"/>
                    <a:pt x="3300" y="19738"/>
                    <a:pt x="3750" y="20669"/>
                  </a:cubicBezTo>
                  <a:cubicBezTo>
                    <a:pt x="4200" y="21600"/>
                    <a:pt x="6600" y="20855"/>
                    <a:pt x="9900" y="19366"/>
                  </a:cubicBezTo>
                  <a:cubicBezTo>
                    <a:pt x="13200" y="17876"/>
                    <a:pt x="17400" y="15641"/>
                    <a:pt x="21600" y="13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6051550" y="2668131"/>
              <a:ext cx="2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261292" y="5782044"/>
              <a:ext cx="322908" cy="277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92" fill="norm" stroke="1" extrusionOk="0">
                  <a:moveTo>
                    <a:pt x="784" y="4200"/>
                  </a:moveTo>
                  <a:cubicBezTo>
                    <a:pt x="1066" y="3388"/>
                    <a:pt x="1349" y="2576"/>
                    <a:pt x="2337" y="2007"/>
                  </a:cubicBezTo>
                  <a:cubicBezTo>
                    <a:pt x="3325" y="1439"/>
                    <a:pt x="5019" y="1114"/>
                    <a:pt x="6713" y="1601"/>
                  </a:cubicBezTo>
                  <a:cubicBezTo>
                    <a:pt x="8408" y="2089"/>
                    <a:pt x="10102" y="3388"/>
                    <a:pt x="10455" y="5743"/>
                  </a:cubicBezTo>
                  <a:cubicBezTo>
                    <a:pt x="10808" y="8098"/>
                    <a:pt x="9819" y="11508"/>
                    <a:pt x="8337" y="14188"/>
                  </a:cubicBezTo>
                  <a:cubicBezTo>
                    <a:pt x="6855" y="16868"/>
                    <a:pt x="4878" y="18817"/>
                    <a:pt x="3537" y="19953"/>
                  </a:cubicBezTo>
                  <a:cubicBezTo>
                    <a:pt x="2196" y="21090"/>
                    <a:pt x="1490" y="21415"/>
                    <a:pt x="925" y="21253"/>
                  </a:cubicBezTo>
                  <a:cubicBezTo>
                    <a:pt x="361" y="21090"/>
                    <a:pt x="-63" y="20441"/>
                    <a:pt x="8" y="19710"/>
                  </a:cubicBezTo>
                  <a:cubicBezTo>
                    <a:pt x="78" y="18979"/>
                    <a:pt x="643" y="18167"/>
                    <a:pt x="2478" y="16218"/>
                  </a:cubicBezTo>
                  <a:cubicBezTo>
                    <a:pt x="4313" y="14269"/>
                    <a:pt x="7419" y="11183"/>
                    <a:pt x="10102" y="8666"/>
                  </a:cubicBezTo>
                  <a:cubicBezTo>
                    <a:pt x="12784" y="6149"/>
                    <a:pt x="15043" y="4200"/>
                    <a:pt x="16455" y="2738"/>
                  </a:cubicBezTo>
                  <a:cubicBezTo>
                    <a:pt x="17866" y="1277"/>
                    <a:pt x="18431" y="302"/>
                    <a:pt x="18290" y="59"/>
                  </a:cubicBezTo>
                  <a:cubicBezTo>
                    <a:pt x="18149" y="-185"/>
                    <a:pt x="17302" y="302"/>
                    <a:pt x="16102" y="2089"/>
                  </a:cubicBezTo>
                  <a:cubicBezTo>
                    <a:pt x="14902" y="3875"/>
                    <a:pt x="13349" y="6961"/>
                    <a:pt x="12572" y="9072"/>
                  </a:cubicBezTo>
                  <a:cubicBezTo>
                    <a:pt x="11796" y="11183"/>
                    <a:pt x="11796" y="12320"/>
                    <a:pt x="13419" y="13295"/>
                  </a:cubicBezTo>
                  <a:cubicBezTo>
                    <a:pt x="15043" y="14269"/>
                    <a:pt x="18290" y="15081"/>
                    <a:pt x="21537" y="15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1041399" y="5392281"/>
              <a:ext cx="47902" cy="300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16904" y="0"/>
                  </a:moveTo>
                  <a:cubicBezTo>
                    <a:pt x="14087" y="365"/>
                    <a:pt x="11270" y="731"/>
                    <a:pt x="10800" y="1157"/>
                  </a:cubicBezTo>
                  <a:cubicBezTo>
                    <a:pt x="10330" y="1583"/>
                    <a:pt x="12209" y="2070"/>
                    <a:pt x="13617" y="2603"/>
                  </a:cubicBezTo>
                  <a:cubicBezTo>
                    <a:pt x="15026" y="3136"/>
                    <a:pt x="15965" y="3714"/>
                    <a:pt x="15496" y="4262"/>
                  </a:cubicBezTo>
                  <a:cubicBezTo>
                    <a:pt x="15026" y="4810"/>
                    <a:pt x="13148" y="5328"/>
                    <a:pt x="11739" y="5899"/>
                  </a:cubicBezTo>
                  <a:cubicBezTo>
                    <a:pt x="10330" y="6469"/>
                    <a:pt x="9391" y="7093"/>
                    <a:pt x="9391" y="7733"/>
                  </a:cubicBezTo>
                  <a:cubicBezTo>
                    <a:pt x="9391" y="8372"/>
                    <a:pt x="10330" y="9027"/>
                    <a:pt x="11270" y="9613"/>
                  </a:cubicBezTo>
                  <a:cubicBezTo>
                    <a:pt x="12209" y="10199"/>
                    <a:pt x="13148" y="10716"/>
                    <a:pt x="13617" y="11272"/>
                  </a:cubicBezTo>
                  <a:cubicBezTo>
                    <a:pt x="14087" y="11827"/>
                    <a:pt x="14087" y="12421"/>
                    <a:pt x="14087" y="13045"/>
                  </a:cubicBezTo>
                  <a:cubicBezTo>
                    <a:pt x="14087" y="13669"/>
                    <a:pt x="14087" y="14324"/>
                    <a:pt x="15026" y="14857"/>
                  </a:cubicBezTo>
                  <a:cubicBezTo>
                    <a:pt x="15965" y="15389"/>
                    <a:pt x="17843" y="15800"/>
                    <a:pt x="19252" y="16227"/>
                  </a:cubicBezTo>
                  <a:cubicBezTo>
                    <a:pt x="20661" y="16653"/>
                    <a:pt x="21600" y="17094"/>
                    <a:pt x="21130" y="17482"/>
                  </a:cubicBezTo>
                  <a:cubicBezTo>
                    <a:pt x="20661" y="17871"/>
                    <a:pt x="18783" y="18205"/>
                    <a:pt x="17374" y="18571"/>
                  </a:cubicBezTo>
                  <a:cubicBezTo>
                    <a:pt x="15965" y="18936"/>
                    <a:pt x="15026" y="19332"/>
                    <a:pt x="13148" y="19682"/>
                  </a:cubicBezTo>
                  <a:cubicBezTo>
                    <a:pt x="11270" y="20032"/>
                    <a:pt x="8452" y="20337"/>
                    <a:pt x="6104" y="20649"/>
                  </a:cubicBezTo>
                  <a:cubicBezTo>
                    <a:pt x="3757" y="20961"/>
                    <a:pt x="1878" y="21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6642100" y="-1"/>
              <a:ext cx="65617" cy="115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20903" y="378"/>
                  </a:moveTo>
                  <a:cubicBezTo>
                    <a:pt x="20206" y="180"/>
                    <a:pt x="19510" y="-18"/>
                    <a:pt x="19858" y="2"/>
                  </a:cubicBezTo>
                  <a:cubicBezTo>
                    <a:pt x="20206" y="22"/>
                    <a:pt x="21600" y="259"/>
                    <a:pt x="21600" y="1092"/>
                  </a:cubicBezTo>
                  <a:cubicBezTo>
                    <a:pt x="21600" y="1924"/>
                    <a:pt x="20206" y="3351"/>
                    <a:pt x="17768" y="4877"/>
                  </a:cubicBezTo>
                  <a:cubicBezTo>
                    <a:pt x="15329" y="6403"/>
                    <a:pt x="11845" y="8028"/>
                    <a:pt x="9058" y="9573"/>
                  </a:cubicBezTo>
                  <a:cubicBezTo>
                    <a:pt x="6271" y="11119"/>
                    <a:pt x="4181" y="12585"/>
                    <a:pt x="2787" y="14091"/>
                  </a:cubicBezTo>
                  <a:cubicBezTo>
                    <a:pt x="1394" y="15597"/>
                    <a:pt x="697" y="17143"/>
                    <a:pt x="348" y="18332"/>
                  </a:cubicBezTo>
                  <a:cubicBezTo>
                    <a:pt x="0" y="19521"/>
                    <a:pt x="0" y="20353"/>
                    <a:pt x="0" y="20869"/>
                  </a:cubicBezTo>
                  <a:cubicBezTo>
                    <a:pt x="0" y="21384"/>
                    <a:pt x="0" y="21582"/>
                    <a:pt x="348" y="21562"/>
                  </a:cubicBezTo>
                  <a:cubicBezTo>
                    <a:pt x="697" y="21542"/>
                    <a:pt x="1394" y="21305"/>
                    <a:pt x="2090" y="2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1387193" y="5690731"/>
              <a:ext cx="22508" cy="38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40" fill="norm" stroke="1" extrusionOk="0">
                  <a:moveTo>
                    <a:pt x="20879" y="0"/>
                  </a:moveTo>
                  <a:cubicBezTo>
                    <a:pt x="16952" y="4485"/>
                    <a:pt x="13024" y="8970"/>
                    <a:pt x="10079" y="11980"/>
                  </a:cubicBezTo>
                  <a:cubicBezTo>
                    <a:pt x="7134" y="14990"/>
                    <a:pt x="5170" y="16525"/>
                    <a:pt x="3206" y="18000"/>
                  </a:cubicBezTo>
                  <a:cubicBezTo>
                    <a:pt x="1243" y="19475"/>
                    <a:pt x="-721" y="20892"/>
                    <a:pt x="261" y="21246"/>
                  </a:cubicBezTo>
                  <a:cubicBezTo>
                    <a:pt x="1243" y="21600"/>
                    <a:pt x="5170" y="20892"/>
                    <a:pt x="8115" y="20243"/>
                  </a:cubicBezTo>
                  <a:cubicBezTo>
                    <a:pt x="11061" y="19593"/>
                    <a:pt x="13024" y="19003"/>
                    <a:pt x="14988" y="18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390650" y="5675620"/>
              <a:ext cx="203200" cy="59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20959"/>
                  </a:moveTo>
                  <a:cubicBezTo>
                    <a:pt x="3375" y="14256"/>
                    <a:pt x="6750" y="7552"/>
                    <a:pt x="10012" y="3828"/>
                  </a:cubicBezTo>
                  <a:cubicBezTo>
                    <a:pt x="13275" y="104"/>
                    <a:pt x="16425" y="-641"/>
                    <a:pt x="18337" y="476"/>
                  </a:cubicBezTo>
                  <a:cubicBezTo>
                    <a:pt x="20250" y="1593"/>
                    <a:pt x="20925" y="4573"/>
                    <a:pt x="21600" y="7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1384300" y="5909525"/>
              <a:ext cx="1778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914" y="2735"/>
                    <a:pt x="11829" y="-1585"/>
                    <a:pt x="15429" y="575"/>
                  </a:cubicBezTo>
                  <a:cubicBezTo>
                    <a:pt x="19029" y="2735"/>
                    <a:pt x="2031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1813278" y="5720058"/>
              <a:ext cx="100750" cy="31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12" fill="norm" stroke="1" extrusionOk="0">
                  <a:moveTo>
                    <a:pt x="20424" y="1906"/>
                  </a:moveTo>
                  <a:cubicBezTo>
                    <a:pt x="20865" y="1036"/>
                    <a:pt x="21306" y="166"/>
                    <a:pt x="20645" y="21"/>
                  </a:cubicBezTo>
                  <a:cubicBezTo>
                    <a:pt x="19984" y="-124"/>
                    <a:pt x="18220" y="456"/>
                    <a:pt x="14694" y="2558"/>
                  </a:cubicBezTo>
                  <a:cubicBezTo>
                    <a:pt x="11167" y="4660"/>
                    <a:pt x="5877" y="8284"/>
                    <a:pt x="3012" y="11473"/>
                  </a:cubicBezTo>
                  <a:cubicBezTo>
                    <a:pt x="147" y="14663"/>
                    <a:pt x="-294" y="17417"/>
                    <a:pt x="147" y="19084"/>
                  </a:cubicBezTo>
                  <a:cubicBezTo>
                    <a:pt x="588" y="20751"/>
                    <a:pt x="1910" y="21331"/>
                    <a:pt x="4996" y="21404"/>
                  </a:cubicBezTo>
                  <a:cubicBezTo>
                    <a:pt x="8082" y="21476"/>
                    <a:pt x="12930" y="21041"/>
                    <a:pt x="17779" y="20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917700" y="5879114"/>
              <a:ext cx="234950" cy="130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6619"/>
                  </a:moveTo>
                  <a:cubicBezTo>
                    <a:pt x="0" y="4877"/>
                    <a:pt x="0" y="3135"/>
                    <a:pt x="486" y="1916"/>
                  </a:cubicBezTo>
                  <a:cubicBezTo>
                    <a:pt x="973" y="697"/>
                    <a:pt x="1946" y="0"/>
                    <a:pt x="2919" y="0"/>
                  </a:cubicBezTo>
                  <a:cubicBezTo>
                    <a:pt x="3892" y="0"/>
                    <a:pt x="4865" y="697"/>
                    <a:pt x="5643" y="3658"/>
                  </a:cubicBezTo>
                  <a:cubicBezTo>
                    <a:pt x="6422" y="6619"/>
                    <a:pt x="7005" y="11845"/>
                    <a:pt x="6908" y="15503"/>
                  </a:cubicBezTo>
                  <a:cubicBezTo>
                    <a:pt x="6811" y="19161"/>
                    <a:pt x="6032" y="21252"/>
                    <a:pt x="5449" y="21426"/>
                  </a:cubicBezTo>
                  <a:cubicBezTo>
                    <a:pt x="4865" y="21600"/>
                    <a:pt x="4476" y="19858"/>
                    <a:pt x="4865" y="17245"/>
                  </a:cubicBezTo>
                  <a:cubicBezTo>
                    <a:pt x="5254" y="14632"/>
                    <a:pt x="6422" y="11148"/>
                    <a:pt x="7589" y="8187"/>
                  </a:cubicBezTo>
                  <a:cubicBezTo>
                    <a:pt x="8757" y="5226"/>
                    <a:pt x="9924" y="2787"/>
                    <a:pt x="10411" y="2439"/>
                  </a:cubicBezTo>
                  <a:cubicBezTo>
                    <a:pt x="10897" y="2090"/>
                    <a:pt x="10703" y="3832"/>
                    <a:pt x="10508" y="5923"/>
                  </a:cubicBezTo>
                  <a:cubicBezTo>
                    <a:pt x="10314" y="8013"/>
                    <a:pt x="10119" y="10452"/>
                    <a:pt x="10800" y="12542"/>
                  </a:cubicBezTo>
                  <a:cubicBezTo>
                    <a:pt x="11481" y="14632"/>
                    <a:pt x="13038" y="16374"/>
                    <a:pt x="14984" y="16897"/>
                  </a:cubicBezTo>
                  <a:cubicBezTo>
                    <a:pt x="16930" y="17419"/>
                    <a:pt x="19265" y="16723"/>
                    <a:pt x="21600" y="16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2146299" y="5741531"/>
              <a:ext cx="14298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600" fill="norm" stroke="1" extrusionOk="0">
                  <a:moveTo>
                    <a:pt x="0" y="0"/>
                  </a:moveTo>
                  <a:cubicBezTo>
                    <a:pt x="3394" y="153"/>
                    <a:pt x="6789" y="306"/>
                    <a:pt x="10491" y="1302"/>
                  </a:cubicBezTo>
                  <a:cubicBezTo>
                    <a:pt x="14194" y="2298"/>
                    <a:pt x="18206" y="4136"/>
                    <a:pt x="19903" y="6434"/>
                  </a:cubicBezTo>
                  <a:cubicBezTo>
                    <a:pt x="21600" y="8732"/>
                    <a:pt x="20983" y="11489"/>
                    <a:pt x="18206" y="14094"/>
                  </a:cubicBezTo>
                  <a:cubicBezTo>
                    <a:pt x="15429" y="16698"/>
                    <a:pt x="10491" y="19149"/>
                    <a:pt x="55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2478616" y="5398631"/>
              <a:ext cx="147385" cy="2864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86" fill="norm" stroke="1" extrusionOk="0">
                  <a:moveTo>
                    <a:pt x="19131" y="0"/>
                  </a:moveTo>
                  <a:cubicBezTo>
                    <a:pt x="19749" y="463"/>
                    <a:pt x="20366" y="925"/>
                    <a:pt x="20829" y="1460"/>
                  </a:cubicBezTo>
                  <a:cubicBezTo>
                    <a:pt x="21291" y="1994"/>
                    <a:pt x="21600" y="2600"/>
                    <a:pt x="21446" y="3222"/>
                  </a:cubicBezTo>
                  <a:cubicBezTo>
                    <a:pt x="21291" y="3845"/>
                    <a:pt x="20674" y="4483"/>
                    <a:pt x="19749" y="5081"/>
                  </a:cubicBezTo>
                  <a:cubicBezTo>
                    <a:pt x="18823" y="5679"/>
                    <a:pt x="17589" y="6238"/>
                    <a:pt x="16354" y="6812"/>
                  </a:cubicBezTo>
                  <a:cubicBezTo>
                    <a:pt x="15120" y="7386"/>
                    <a:pt x="13886" y="7976"/>
                    <a:pt x="12651" y="8519"/>
                  </a:cubicBezTo>
                  <a:cubicBezTo>
                    <a:pt x="11417" y="9061"/>
                    <a:pt x="10183" y="9556"/>
                    <a:pt x="9257" y="10098"/>
                  </a:cubicBezTo>
                  <a:cubicBezTo>
                    <a:pt x="8331" y="10640"/>
                    <a:pt x="7714" y="11231"/>
                    <a:pt x="7097" y="11773"/>
                  </a:cubicBezTo>
                  <a:cubicBezTo>
                    <a:pt x="6480" y="12316"/>
                    <a:pt x="5863" y="12810"/>
                    <a:pt x="5091" y="13336"/>
                  </a:cubicBezTo>
                  <a:cubicBezTo>
                    <a:pt x="4320" y="13863"/>
                    <a:pt x="3394" y="14421"/>
                    <a:pt x="2777" y="15019"/>
                  </a:cubicBezTo>
                  <a:cubicBezTo>
                    <a:pt x="2160" y="15618"/>
                    <a:pt x="1851" y="16256"/>
                    <a:pt x="1697" y="16934"/>
                  </a:cubicBezTo>
                  <a:cubicBezTo>
                    <a:pt x="1543" y="17612"/>
                    <a:pt x="1543" y="18330"/>
                    <a:pt x="1389" y="18904"/>
                  </a:cubicBezTo>
                  <a:cubicBezTo>
                    <a:pt x="1234" y="19478"/>
                    <a:pt x="926" y="19909"/>
                    <a:pt x="617" y="20308"/>
                  </a:cubicBezTo>
                  <a:cubicBezTo>
                    <a:pt x="309" y="20707"/>
                    <a:pt x="0" y="21074"/>
                    <a:pt x="0" y="21297"/>
                  </a:cubicBezTo>
                  <a:cubicBezTo>
                    <a:pt x="0" y="21520"/>
                    <a:pt x="309" y="21600"/>
                    <a:pt x="1080" y="21584"/>
                  </a:cubicBezTo>
                  <a:cubicBezTo>
                    <a:pt x="1851" y="21568"/>
                    <a:pt x="3086" y="21456"/>
                    <a:pt x="432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464517" y="5397501"/>
              <a:ext cx="173784" cy="182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70" fill="norm" stroke="1" extrusionOk="0">
                  <a:moveTo>
                    <a:pt x="9655" y="8325"/>
                  </a:moveTo>
                  <a:cubicBezTo>
                    <a:pt x="7313" y="12050"/>
                    <a:pt x="4971" y="15774"/>
                    <a:pt x="3279" y="18132"/>
                  </a:cubicBezTo>
                  <a:cubicBezTo>
                    <a:pt x="1588" y="20491"/>
                    <a:pt x="547" y="21484"/>
                    <a:pt x="156" y="21360"/>
                  </a:cubicBezTo>
                  <a:cubicBezTo>
                    <a:pt x="-234" y="21236"/>
                    <a:pt x="26" y="19994"/>
                    <a:pt x="1848" y="16643"/>
                  </a:cubicBezTo>
                  <a:cubicBezTo>
                    <a:pt x="3670" y="13291"/>
                    <a:pt x="7053" y="7829"/>
                    <a:pt x="9395" y="4477"/>
                  </a:cubicBezTo>
                  <a:cubicBezTo>
                    <a:pt x="11737" y="1125"/>
                    <a:pt x="13038" y="-116"/>
                    <a:pt x="13949" y="8"/>
                  </a:cubicBezTo>
                  <a:cubicBezTo>
                    <a:pt x="14860" y="132"/>
                    <a:pt x="15380" y="1622"/>
                    <a:pt x="15771" y="3856"/>
                  </a:cubicBezTo>
                  <a:cubicBezTo>
                    <a:pt x="16161" y="6091"/>
                    <a:pt x="16421" y="9070"/>
                    <a:pt x="17332" y="11429"/>
                  </a:cubicBezTo>
                  <a:cubicBezTo>
                    <a:pt x="18243" y="13787"/>
                    <a:pt x="19805" y="15525"/>
                    <a:pt x="21366" y="17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3942130" y="5424031"/>
              <a:ext cx="64456" cy="276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10853" y="0"/>
                  </a:moveTo>
                  <a:cubicBezTo>
                    <a:pt x="12247" y="546"/>
                    <a:pt x="13640" y="1092"/>
                    <a:pt x="15034" y="1672"/>
                  </a:cubicBezTo>
                  <a:cubicBezTo>
                    <a:pt x="16428" y="2251"/>
                    <a:pt x="17821" y="2863"/>
                    <a:pt x="18866" y="3492"/>
                  </a:cubicBezTo>
                  <a:cubicBezTo>
                    <a:pt x="19911" y="4121"/>
                    <a:pt x="20608" y="4767"/>
                    <a:pt x="20957" y="5462"/>
                  </a:cubicBezTo>
                  <a:cubicBezTo>
                    <a:pt x="21305" y="6157"/>
                    <a:pt x="21305" y="6902"/>
                    <a:pt x="20957" y="7589"/>
                  </a:cubicBezTo>
                  <a:cubicBezTo>
                    <a:pt x="20608" y="8276"/>
                    <a:pt x="19911" y="8905"/>
                    <a:pt x="18866" y="9517"/>
                  </a:cubicBezTo>
                  <a:cubicBezTo>
                    <a:pt x="17821" y="10130"/>
                    <a:pt x="16428" y="10726"/>
                    <a:pt x="15382" y="11330"/>
                  </a:cubicBezTo>
                  <a:cubicBezTo>
                    <a:pt x="14337" y="11934"/>
                    <a:pt x="13640" y="12546"/>
                    <a:pt x="12944" y="13192"/>
                  </a:cubicBezTo>
                  <a:cubicBezTo>
                    <a:pt x="12247" y="13837"/>
                    <a:pt x="11550" y="14516"/>
                    <a:pt x="10505" y="15112"/>
                  </a:cubicBezTo>
                  <a:cubicBezTo>
                    <a:pt x="9460" y="15708"/>
                    <a:pt x="8066" y="16221"/>
                    <a:pt x="7370" y="16742"/>
                  </a:cubicBezTo>
                  <a:cubicBezTo>
                    <a:pt x="6673" y="17263"/>
                    <a:pt x="6673" y="17793"/>
                    <a:pt x="7718" y="18240"/>
                  </a:cubicBezTo>
                  <a:cubicBezTo>
                    <a:pt x="8763" y="18687"/>
                    <a:pt x="10853" y="19051"/>
                    <a:pt x="10157" y="19481"/>
                  </a:cubicBezTo>
                  <a:cubicBezTo>
                    <a:pt x="9460" y="19912"/>
                    <a:pt x="5976" y="20408"/>
                    <a:pt x="3537" y="20739"/>
                  </a:cubicBezTo>
                  <a:cubicBezTo>
                    <a:pt x="1099" y="21070"/>
                    <a:pt x="-295" y="21236"/>
                    <a:pt x="53" y="21352"/>
                  </a:cubicBezTo>
                  <a:cubicBezTo>
                    <a:pt x="402" y="21468"/>
                    <a:pt x="2492" y="21534"/>
                    <a:pt x="45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492250" y="6033631"/>
              <a:ext cx="1651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4080"/>
                    <a:pt x="8308" y="8160"/>
                    <a:pt x="11908" y="11760"/>
                  </a:cubicBezTo>
                  <a:cubicBezTo>
                    <a:pt x="15508" y="15360"/>
                    <a:pt x="18554" y="18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1504950" y="6052681"/>
              <a:ext cx="1841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83" y="3877"/>
                    <a:pt x="12166" y="7754"/>
                    <a:pt x="8566" y="11354"/>
                  </a:cubicBezTo>
                  <a:cubicBezTo>
                    <a:pt x="4966" y="14954"/>
                    <a:pt x="2483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2851150" y="5646281"/>
              <a:ext cx="317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295"/>
                    <a:pt x="15840" y="8589"/>
                    <a:pt x="12240" y="12189"/>
                  </a:cubicBezTo>
                  <a:cubicBezTo>
                    <a:pt x="8640" y="15789"/>
                    <a:pt x="4320" y="186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2863850" y="5620881"/>
              <a:ext cx="2349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3" y="15120"/>
                    <a:pt x="7005" y="8640"/>
                    <a:pt x="10605" y="5040"/>
                  </a:cubicBezTo>
                  <a:cubicBezTo>
                    <a:pt x="14205" y="1440"/>
                    <a:pt x="17903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2895599" y="5747881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2990850" y="5925681"/>
              <a:ext cx="1270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758"/>
                    <a:pt x="7920" y="1516"/>
                    <a:pt x="11520" y="5116"/>
                  </a:cubicBezTo>
                  <a:cubicBezTo>
                    <a:pt x="15120" y="8716"/>
                    <a:pt x="18360" y="151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3054350" y="5982831"/>
              <a:ext cx="1333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232"/>
                    <a:pt x="18171" y="465"/>
                    <a:pt x="14914" y="3252"/>
                  </a:cubicBezTo>
                  <a:cubicBezTo>
                    <a:pt x="11657" y="6039"/>
                    <a:pt x="6857" y="11381"/>
                    <a:pt x="4114" y="14865"/>
                  </a:cubicBezTo>
                  <a:cubicBezTo>
                    <a:pt x="1371" y="18348"/>
                    <a:pt x="686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2890148" y="5354181"/>
              <a:ext cx="145152" cy="14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56" fill="norm" stroke="1" extrusionOk="0">
                  <a:moveTo>
                    <a:pt x="1745" y="16428"/>
                  </a:moveTo>
                  <a:cubicBezTo>
                    <a:pt x="1119" y="18862"/>
                    <a:pt x="493" y="21296"/>
                    <a:pt x="180" y="21448"/>
                  </a:cubicBezTo>
                  <a:cubicBezTo>
                    <a:pt x="-133" y="21600"/>
                    <a:pt x="-133" y="19470"/>
                    <a:pt x="963" y="15820"/>
                  </a:cubicBezTo>
                  <a:cubicBezTo>
                    <a:pt x="2058" y="12169"/>
                    <a:pt x="4250" y="6997"/>
                    <a:pt x="5971" y="3955"/>
                  </a:cubicBezTo>
                  <a:cubicBezTo>
                    <a:pt x="7693" y="913"/>
                    <a:pt x="8945" y="0"/>
                    <a:pt x="10354" y="0"/>
                  </a:cubicBezTo>
                  <a:cubicBezTo>
                    <a:pt x="11763" y="0"/>
                    <a:pt x="13328" y="913"/>
                    <a:pt x="15206" y="4259"/>
                  </a:cubicBezTo>
                  <a:cubicBezTo>
                    <a:pt x="17084" y="7606"/>
                    <a:pt x="19276" y="13386"/>
                    <a:pt x="21467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3175000" y="5525631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3319919" y="5614531"/>
              <a:ext cx="11543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20239" y="0"/>
                  </a:moveTo>
                  <a:cubicBezTo>
                    <a:pt x="18275" y="0"/>
                    <a:pt x="16312" y="0"/>
                    <a:pt x="13759" y="692"/>
                  </a:cubicBezTo>
                  <a:cubicBezTo>
                    <a:pt x="11206" y="1385"/>
                    <a:pt x="8064" y="2769"/>
                    <a:pt x="5315" y="4915"/>
                  </a:cubicBezTo>
                  <a:cubicBezTo>
                    <a:pt x="2566" y="7062"/>
                    <a:pt x="210" y="9969"/>
                    <a:pt x="13" y="12738"/>
                  </a:cubicBezTo>
                  <a:cubicBezTo>
                    <a:pt x="-183" y="15508"/>
                    <a:pt x="1781" y="18138"/>
                    <a:pt x="5708" y="19592"/>
                  </a:cubicBezTo>
                  <a:cubicBezTo>
                    <a:pt x="9635" y="21046"/>
                    <a:pt x="15526" y="21323"/>
                    <a:pt x="21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3454400" y="5742528"/>
              <a:ext cx="215900" cy="124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5230"/>
                  </a:moveTo>
                  <a:cubicBezTo>
                    <a:pt x="635" y="3430"/>
                    <a:pt x="1271" y="1630"/>
                    <a:pt x="2118" y="730"/>
                  </a:cubicBezTo>
                  <a:cubicBezTo>
                    <a:pt x="2965" y="-170"/>
                    <a:pt x="4024" y="-170"/>
                    <a:pt x="5506" y="1270"/>
                  </a:cubicBezTo>
                  <a:cubicBezTo>
                    <a:pt x="6988" y="2710"/>
                    <a:pt x="8894" y="5590"/>
                    <a:pt x="9529" y="8830"/>
                  </a:cubicBezTo>
                  <a:cubicBezTo>
                    <a:pt x="10165" y="12070"/>
                    <a:pt x="9529" y="15670"/>
                    <a:pt x="8788" y="18010"/>
                  </a:cubicBezTo>
                  <a:cubicBezTo>
                    <a:pt x="8047" y="20350"/>
                    <a:pt x="7200" y="21430"/>
                    <a:pt x="6565" y="21070"/>
                  </a:cubicBezTo>
                  <a:cubicBezTo>
                    <a:pt x="5929" y="20710"/>
                    <a:pt x="5506" y="18910"/>
                    <a:pt x="5718" y="16030"/>
                  </a:cubicBezTo>
                  <a:cubicBezTo>
                    <a:pt x="5929" y="13150"/>
                    <a:pt x="6776" y="9190"/>
                    <a:pt x="8153" y="5950"/>
                  </a:cubicBezTo>
                  <a:cubicBezTo>
                    <a:pt x="9529" y="2710"/>
                    <a:pt x="11435" y="190"/>
                    <a:pt x="12494" y="10"/>
                  </a:cubicBezTo>
                  <a:cubicBezTo>
                    <a:pt x="13553" y="-170"/>
                    <a:pt x="13765" y="1990"/>
                    <a:pt x="14400" y="5590"/>
                  </a:cubicBezTo>
                  <a:cubicBezTo>
                    <a:pt x="15035" y="9190"/>
                    <a:pt x="16094" y="14230"/>
                    <a:pt x="17365" y="16750"/>
                  </a:cubicBezTo>
                  <a:cubicBezTo>
                    <a:pt x="18635" y="19270"/>
                    <a:pt x="20118" y="19270"/>
                    <a:pt x="21600" y="19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3676649" y="5652631"/>
              <a:ext cx="1207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0" h="21600" fill="norm" stroke="1" extrusionOk="0">
                  <a:moveTo>
                    <a:pt x="0" y="0"/>
                  </a:moveTo>
                  <a:cubicBezTo>
                    <a:pt x="5311" y="1766"/>
                    <a:pt x="10623" y="3532"/>
                    <a:pt x="14695" y="5774"/>
                  </a:cubicBezTo>
                  <a:cubicBezTo>
                    <a:pt x="18767" y="8015"/>
                    <a:pt x="21600" y="10732"/>
                    <a:pt x="19475" y="13449"/>
                  </a:cubicBezTo>
                  <a:cubicBezTo>
                    <a:pt x="17351" y="16166"/>
                    <a:pt x="10269" y="18883"/>
                    <a:pt x="31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4286250" y="5703431"/>
              <a:ext cx="381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700"/>
                    <a:pt x="21600" y="11400"/>
                    <a:pt x="21000" y="14775"/>
                  </a:cubicBezTo>
                  <a:cubicBezTo>
                    <a:pt x="20400" y="18150"/>
                    <a:pt x="19200" y="19200"/>
                    <a:pt x="15600" y="19950"/>
                  </a:cubicBezTo>
                  <a:cubicBezTo>
                    <a:pt x="12000" y="20700"/>
                    <a:pt x="6000" y="21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4286250" y="5658931"/>
              <a:ext cx="285750" cy="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21073"/>
                  </a:moveTo>
                  <a:cubicBezTo>
                    <a:pt x="1600" y="16213"/>
                    <a:pt x="3200" y="11353"/>
                    <a:pt x="5920" y="7573"/>
                  </a:cubicBezTo>
                  <a:cubicBezTo>
                    <a:pt x="8640" y="3793"/>
                    <a:pt x="12480" y="1093"/>
                    <a:pt x="15280" y="283"/>
                  </a:cubicBezTo>
                  <a:cubicBezTo>
                    <a:pt x="18080" y="-527"/>
                    <a:pt x="19840" y="553"/>
                    <a:pt x="21600" y="1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4311649" y="5824081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4445000" y="5963781"/>
              <a:ext cx="889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4483099" y="6001881"/>
              <a:ext cx="1079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4560"/>
                    <a:pt x="9741" y="9120"/>
                    <a:pt x="6141" y="12720"/>
                  </a:cubicBezTo>
                  <a:cubicBezTo>
                    <a:pt x="2541" y="16320"/>
                    <a:pt x="1271" y="18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4311650" y="5472714"/>
              <a:ext cx="127000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8641"/>
                    <a:pt x="2160" y="15682"/>
                    <a:pt x="4140" y="12871"/>
                  </a:cubicBezTo>
                  <a:cubicBezTo>
                    <a:pt x="6120" y="10060"/>
                    <a:pt x="9000" y="7397"/>
                    <a:pt x="11700" y="4882"/>
                  </a:cubicBezTo>
                  <a:cubicBezTo>
                    <a:pt x="14400" y="2367"/>
                    <a:pt x="16920" y="0"/>
                    <a:pt x="18180" y="0"/>
                  </a:cubicBezTo>
                  <a:cubicBezTo>
                    <a:pt x="19440" y="0"/>
                    <a:pt x="19440" y="2367"/>
                    <a:pt x="19800" y="5918"/>
                  </a:cubicBezTo>
                  <a:cubicBezTo>
                    <a:pt x="20160" y="9468"/>
                    <a:pt x="20880" y="14203"/>
                    <a:pt x="21600" y="18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4610100" y="5614531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4698999" y="5544681"/>
              <a:ext cx="25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959"/>
                    <a:pt x="3600" y="11917"/>
                    <a:pt x="7200" y="15517"/>
                  </a:cubicBezTo>
                  <a:cubicBezTo>
                    <a:pt x="10800" y="19117"/>
                    <a:pt x="162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4841325" y="5665331"/>
              <a:ext cx="111676" cy="3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55" fill="norm" stroke="1" extrusionOk="0">
                  <a:moveTo>
                    <a:pt x="21104" y="0"/>
                  </a:moveTo>
                  <a:cubicBezTo>
                    <a:pt x="17504" y="745"/>
                    <a:pt x="13904" y="1490"/>
                    <a:pt x="10304" y="3799"/>
                  </a:cubicBezTo>
                  <a:cubicBezTo>
                    <a:pt x="6704" y="6108"/>
                    <a:pt x="3104" y="9981"/>
                    <a:pt x="1304" y="12886"/>
                  </a:cubicBezTo>
                  <a:cubicBezTo>
                    <a:pt x="-496" y="15790"/>
                    <a:pt x="-496" y="17727"/>
                    <a:pt x="1704" y="19068"/>
                  </a:cubicBezTo>
                  <a:cubicBezTo>
                    <a:pt x="3904" y="20408"/>
                    <a:pt x="8304" y="21153"/>
                    <a:pt x="11504" y="21377"/>
                  </a:cubicBezTo>
                  <a:cubicBezTo>
                    <a:pt x="14704" y="21600"/>
                    <a:pt x="16704" y="21302"/>
                    <a:pt x="18704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4965700" y="5771758"/>
              <a:ext cx="260350" cy="143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6" fill="norm" stroke="1" extrusionOk="0">
                  <a:moveTo>
                    <a:pt x="0" y="4851"/>
                  </a:moveTo>
                  <a:cubicBezTo>
                    <a:pt x="0" y="3308"/>
                    <a:pt x="0" y="1765"/>
                    <a:pt x="702" y="839"/>
                  </a:cubicBezTo>
                  <a:cubicBezTo>
                    <a:pt x="1405" y="-86"/>
                    <a:pt x="2810" y="-395"/>
                    <a:pt x="4302" y="685"/>
                  </a:cubicBezTo>
                  <a:cubicBezTo>
                    <a:pt x="5795" y="1765"/>
                    <a:pt x="7376" y="4234"/>
                    <a:pt x="8254" y="7319"/>
                  </a:cubicBezTo>
                  <a:cubicBezTo>
                    <a:pt x="9132" y="10405"/>
                    <a:pt x="9307" y="14108"/>
                    <a:pt x="9044" y="16422"/>
                  </a:cubicBezTo>
                  <a:cubicBezTo>
                    <a:pt x="8780" y="18736"/>
                    <a:pt x="8078" y="19662"/>
                    <a:pt x="7200" y="20279"/>
                  </a:cubicBezTo>
                  <a:cubicBezTo>
                    <a:pt x="6322" y="20896"/>
                    <a:pt x="5268" y="21205"/>
                    <a:pt x="4566" y="19971"/>
                  </a:cubicBezTo>
                  <a:cubicBezTo>
                    <a:pt x="3863" y="18736"/>
                    <a:pt x="3512" y="15959"/>
                    <a:pt x="4829" y="13028"/>
                  </a:cubicBezTo>
                  <a:cubicBezTo>
                    <a:pt x="6146" y="10096"/>
                    <a:pt x="9132" y="7011"/>
                    <a:pt x="11063" y="5314"/>
                  </a:cubicBezTo>
                  <a:cubicBezTo>
                    <a:pt x="12995" y="3616"/>
                    <a:pt x="13873" y="3308"/>
                    <a:pt x="14312" y="3925"/>
                  </a:cubicBezTo>
                  <a:cubicBezTo>
                    <a:pt x="14751" y="4542"/>
                    <a:pt x="14751" y="6085"/>
                    <a:pt x="14488" y="8091"/>
                  </a:cubicBezTo>
                  <a:cubicBezTo>
                    <a:pt x="14224" y="10096"/>
                    <a:pt x="13698" y="12565"/>
                    <a:pt x="13434" y="14571"/>
                  </a:cubicBezTo>
                  <a:cubicBezTo>
                    <a:pt x="13171" y="16576"/>
                    <a:pt x="13171" y="18119"/>
                    <a:pt x="14137" y="19199"/>
                  </a:cubicBezTo>
                  <a:cubicBezTo>
                    <a:pt x="15102" y="20279"/>
                    <a:pt x="17034" y="20896"/>
                    <a:pt x="18439" y="20896"/>
                  </a:cubicBezTo>
                  <a:cubicBezTo>
                    <a:pt x="19844" y="20896"/>
                    <a:pt x="20722" y="20279"/>
                    <a:pt x="21600" y="19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5232400" y="5665331"/>
              <a:ext cx="11250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600" fill="norm" stroke="1" extrusionOk="0">
                  <a:moveTo>
                    <a:pt x="6943" y="0"/>
                  </a:moveTo>
                  <a:cubicBezTo>
                    <a:pt x="12343" y="3352"/>
                    <a:pt x="17743" y="6703"/>
                    <a:pt x="19671" y="9497"/>
                  </a:cubicBezTo>
                  <a:cubicBezTo>
                    <a:pt x="21600" y="12290"/>
                    <a:pt x="20057" y="14524"/>
                    <a:pt x="16200" y="16448"/>
                  </a:cubicBezTo>
                  <a:cubicBezTo>
                    <a:pt x="12343" y="18372"/>
                    <a:pt x="6171" y="199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5689043" y="5531981"/>
              <a:ext cx="83107" cy="2697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74" fill="norm" stroke="1" extrusionOk="0">
                  <a:moveTo>
                    <a:pt x="21202" y="0"/>
                  </a:moveTo>
                  <a:cubicBezTo>
                    <a:pt x="21202" y="85"/>
                    <a:pt x="21202" y="169"/>
                    <a:pt x="19852" y="305"/>
                  </a:cubicBezTo>
                  <a:cubicBezTo>
                    <a:pt x="18502" y="440"/>
                    <a:pt x="15802" y="626"/>
                    <a:pt x="14452" y="973"/>
                  </a:cubicBezTo>
                  <a:cubicBezTo>
                    <a:pt x="13102" y="1320"/>
                    <a:pt x="13102" y="1828"/>
                    <a:pt x="13372" y="2455"/>
                  </a:cubicBezTo>
                  <a:cubicBezTo>
                    <a:pt x="13642" y="3081"/>
                    <a:pt x="14182" y="3826"/>
                    <a:pt x="13912" y="4469"/>
                  </a:cubicBezTo>
                  <a:cubicBezTo>
                    <a:pt x="13642" y="5112"/>
                    <a:pt x="12562" y="5654"/>
                    <a:pt x="11212" y="6204"/>
                  </a:cubicBezTo>
                  <a:cubicBezTo>
                    <a:pt x="9862" y="6754"/>
                    <a:pt x="8242" y="7313"/>
                    <a:pt x="6622" y="7855"/>
                  </a:cubicBezTo>
                  <a:cubicBezTo>
                    <a:pt x="5002" y="8396"/>
                    <a:pt x="3382" y="8921"/>
                    <a:pt x="2032" y="9471"/>
                  </a:cubicBezTo>
                  <a:cubicBezTo>
                    <a:pt x="682" y="10021"/>
                    <a:pt x="-398" y="10597"/>
                    <a:pt x="142" y="11172"/>
                  </a:cubicBezTo>
                  <a:cubicBezTo>
                    <a:pt x="682" y="11748"/>
                    <a:pt x="2842" y="12324"/>
                    <a:pt x="5272" y="12908"/>
                  </a:cubicBezTo>
                  <a:cubicBezTo>
                    <a:pt x="7702" y="13492"/>
                    <a:pt x="10402" y="14084"/>
                    <a:pt x="12292" y="14634"/>
                  </a:cubicBezTo>
                  <a:cubicBezTo>
                    <a:pt x="14182" y="15184"/>
                    <a:pt x="15262" y="15692"/>
                    <a:pt x="15802" y="16234"/>
                  </a:cubicBezTo>
                  <a:cubicBezTo>
                    <a:pt x="16342" y="16776"/>
                    <a:pt x="16342" y="17351"/>
                    <a:pt x="15532" y="17969"/>
                  </a:cubicBezTo>
                  <a:cubicBezTo>
                    <a:pt x="14722" y="18587"/>
                    <a:pt x="13102" y="19247"/>
                    <a:pt x="11752" y="19772"/>
                  </a:cubicBezTo>
                  <a:cubicBezTo>
                    <a:pt x="10402" y="20297"/>
                    <a:pt x="9322" y="20686"/>
                    <a:pt x="8782" y="20940"/>
                  </a:cubicBezTo>
                  <a:cubicBezTo>
                    <a:pt x="8242" y="21194"/>
                    <a:pt x="8242" y="21312"/>
                    <a:pt x="7972" y="21414"/>
                  </a:cubicBezTo>
                  <a:cubicBezTo>
                    <a:pt x="7702" y="21515"/>
                    <a:pt x="7162" y="21600"/>
                    <a:pt x="7702" y="21566"/>
                  </a:cubicBezTo>
                  <a:cubicBezTo>
                    <a:pt x="8242" y="21532"/>
                    <a:pt x="9862" y="21380"/>
                    <a:pt x="11482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6033226" y="5658981"/>
              <a:ext cx="24674" cy="39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44" fill="norm" stroke="1" extrusionOk="0">
                  <a:moveTo>
                    <a:pt x="10182" y="0"/>
                  </a:moveTo>
                  <a:cubicBezTo>
                    <a:pt x="10182" y="3832"/>
                    <a:pt x="10182" y="7665"/>
                    <a:pt x="8382" y="10858"/>
                  </a:cubicBezTo>
                  <a:cubicBezTo>
                    <a:pt x="6582" y="14052"/>
                    <a:pt x="2982" y="16606"/>
                    <a:pt x="1182" y="18465"/>
                  </a:cubicBezTo>
                  <a:cubicBezTo>
                    <a:pt x="-618" y="20323"/>
                    <a:pt x="-618" y="21484"/>
                    <a:pt x="2982" y="21542"/>
                  </a:cubicBezTo>
                  <a:cubicBezTo>
                    <a:pt x="6582" y="21600"/>
                    <a:pt x="13782" y="20555"/>
                    <a:pt x="20982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6153150" y="5703431"/>
              <a:ext cx="38100" cy="279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21600" y="0"/>
                  </a:moveTo>
                  <a:cubicBezTo>
                    <a:pt x="16800" y="3224"/>
                    <a:pt x="12000" y="6448"/>
                    <a:pt x="9600" y="9269"/>
                  </a:cubicBezTo>
                  <a:cubicBezTo>
                    <a:pt x="7200" y="12090"/>
                    <a:pt x="7200" y="14507"/>
                    <a:pt x="6600" y="16684"/>
                  </a:cubicBezTo>
                  <a:cubicBezTo>
                    <a:pt x="6000" y="18860"/>
                    <a:pt x="4800" y="20794"/>
                    <a:pt x="3600" y="21197"/>
                  </a:cubicBezTo>
                  <a:cubicBezTo>
                    <a:pt x="2400" y="21600"/>
                    <a:pt x="1200" y="20472"/>
                    <a:pt x="0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6121400" y="5658981"/>
              <a:ext cx="2159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6" y="14880"/>
                    <a:pt x="6353" y="8160"/>
                    <a:pt x="9953" y="4560"/>
                  </a:cubicBezTo>
                  <a:cubicBezTo>
                    <a:pt x="13553" y="960"/>
                    <a:pt x="17576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6134100" y="5817731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6292849" y="5887581"/>
              <a:ext cx="762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6267450" y="5951081"/>
              <a:ext cx="1270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5564"/>
                    <a:pt x="9360" y="11127"/>
                    <a:pt x="5760" y="14727"/>
                  </a:cubicBezTo>
                  <a:cubicBezTo>
                    <a:pt x="2160" y="18327"/>
                    <a:pt x="108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6227233" y="5513874"/>
              <a:ext cx="122768" cy="11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5959" y="2222"/>
                  </a:moveTo>
                  <a:cubicBezTo>
                    <a:pt x="4469" y="3822"/>
                    <a:pt x="2979" y="5422"/>
                    <a:pt x="1862" y="7222"/>
                  </a:cubicBezTo>
                  <a:cubicBezTo>
                    <a:pt x="745" y="9022"/>
                    <a:pt x="0" y="11022"/>
                    <a:pt x="0" y="11022"/>
                  </a:cubicBezTo>
                  <a:cubicBezTo>
                    <a:pt x="0" y="11022"/>
                    <a:pt x="745" y="9022"/>
                    <a:pt x="1676" y="7222"/>
                  </a:cubicBezTo>
                  <a:cubicBezTo>
                    <a:pt x="2607" y="5422"/>
                    <a:pt x="3724" y="3822"/>
                    <a:pt x="5214" y="2422"/>
                  </a:cubicBezTo>
                  <a:cubicBezTo>
                    <a:pt x="6703" y="1022"/>
                    <a:pt x="8566" y="-178"/>
                    <a:pt x="10055" y="22"/>
                  </a:cubicBezTo>
                  <a:cubicBezTo>
                    <a:pt x="11545" y="222"/>
                    <a:pt x="12662" y="1822"/>
                    <a:pt x="14524" y="5622"/>
                  </a:cubicBezTo>
                  <a:cubicBezTo>
                    <a:pt x="16386" y="9422"/>
                    <a:pt x="18993" y="15422"/>
                    <a:pt x="2160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6502891" y="5660226"/>
              <a:ext cx="107459" cy="316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373" fill="norm" stroke="1" extrusionOk="0">
                  <a:moveTo>
                    <a:pt x="21088" y="345"/>
                  </a:moveTo>
                  <a:cubicBezTo>
                    <a:pt x="18596" y="59"/>
                    <a:pt x="16103" y="-227"/>
                    <a:pt x="13196" y="274"/>
                  </a:cubicBezTo>
                  <a:cubicBezTo>
                    <a:pt x="10288" y="774"/>
                    <a:pt x="6965" y="2062"/>
                    <a:pt x="4265" y="4637"/>
                  </a:cubicBezTo>
                  <a:cubicBezTo>
                    <a:pt x="1565" y="7211"/>
                    <a:pt x="-512" y="11074"/>
                    <a:pt x="111" y="14006"/>
                  </a:cubicBezTo>
                  <a:cubicBezTo>
                    <a:pt x="734" y="16939"/>
                    <a:pt x="4057" y="18941"/>
                    <a:pt x="6757" y="20014"/>
                  </a:cubicBezTo>
                  <a:cubicBezTo>
                    <a:pt x="9457" y="21087"/>
                    <a:pt x="11534" y="21230"/>
                    <a:pt x="13611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6589304" y="5768747"/>
              <a:ext cx="243297" cy="165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070" fill="norm" stroke="1" extrusionOk="0">
                  <a:moveTo>
                    <a:pt x="175" y="3818"/>
                  </a:moveTo>
                  <a:cubicBezTo>
                    <a:pt x="-11" y="2468"/>
                    <a:pt x="-197" y="1118"/>
                    <a:pt x="455" y="443"/>
                  </a:cubicBezTo>
                  <a:cubicBezTo>
                    <a:pt x="1106" y="-232"/>
                    <a:pt x="2596" y="-232"/>
                    <a:pt x="4179" y="1118"/>
                  </a:cubicBezTo>
                  <a:cubicBezTo>
                    <a:pt x="5762" y="2468"/>
                    <a:pt x="7437" y="5168"/>
                    <a:pt x="8089" y="8273"/>
                  </a:cubicBezTo>
                  <a:cubicBezTo>
                    <a:pt x="8741" y="11378"/>
                    <a:pt x="8369" y="14888"/>
                    <a:pt x="7810" y="17048"/>
                  </a:cubicBezTo>
                  <a:cubicBezTo>
                    <a:pt x="7251" y="19208"/>
                    <a:pt x="6506" y="20018"/>
                    <a:pt x="5575" y="20558"/>
                  </a:cubicBezTo>
                  <a:cubicBezTo>
                    <a:pt x="4644" y="21098"/>
                    <a:pt x="3527" y="21368"/>
                    <a:pt x="2969" y="20558"/>
                  </a:cubicBezTo>
                  <a:cubicBezTo>
                    <a:pt x="2410" y="19748"/>
                    <a:pt x="2410" y="17858"/>
                    <a:pt x="3434" y="15158"/>
                  </a:cubicBezTo>
                  <a:cubicBezTo>
                    <a:pt x="4458" y="12458"/>
                    <a:pt x="6506" y="8948"/>
                    <a:pt x="7903" y="6788"/>
                  </a:cubicBezTo>
                  <a:cubicBezTo>
                    <a:pt x="9300" y="4628"/>
                    <a:pt x="10044" y="3818"/>
                    <a:pt x="10882" y="3278"/>
                  </a:cubicBezTo>
                  <a:cubicBezTo>
                    <a:pt x="11720" y="2738"/>
                    <a:pt x="12651" y="2468"/>
                    <a:pt x="13117" y="3008"/>
                  </a:cubicBezTo>
                  <a:cubicBezTo>
                    <a:pt x="13582" y="3548"/>
                    <a:pt x="13582" y="4898"/>
                    <a:pt x="13303" y="6383"/>
                  </a:cubicBezTo>
                  <a:cubicBezTo>
                    <a:pt x="13024" y="7868"/>
                    <a:pt x="12465" y="9488"/>
                    <a:pt x="12093" y="11108"/>
                  </a:cubicBezTo>
                  <a:cubicBezTo>
                    <a:pt x="11720" y="12728"/>
                    <a:pt x="11534" y="14348"/>
                    <a:pt x="13117" y="15158"/>
                  </a:cubicBezTo>
                  <a:cubicBezTo>
                    <a:pt x="14700" y="15968"/>
                    <a:pt x="18051" y="15968"/>
                    <a:pt x="21403" y="15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6807199" y="5684381"/>
              <a:ext cx="8312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600" fill="norm" stroke="1" extrusionOk="0">
                  <a:moveTo>
                    <a:pt x="4629" y="0"/>
                  </a:moveTo>
                  <a:cubicBezTo>
                    <a:pt x="9257" y="3046"/>
                    <a:pt x="13886" y="6092"/>
                    <a:pt x="16971" y="8792"/>
                  </a:cubicBezTo>
                  <a:cubicBezTo>
                    <a:pt x="20057" y="11492"/>
                    <a:pt x="21600" y="13846"/>
                    <a:pt x="18514" y="15923"/>
                  </a:cubicBezTo>
                  <a:cubicBezTo>
                    <a:pt x="15429" y="18000"/>
                    <a:pt x="7714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6991350" y="5830431"/>
              <a:ext cx="285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5840"/>
                    <a:pt x="7680" y="10080"/>
                    <a:pt x="11280" y="6480"/>
                  </a:cubicBezTo>
                  <a:cubicBezTo>
                    <a:pt x="14880" y="2880"/>
                    <a:pt x="182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7359650" y="5678031"/>
              <a:ext cx="254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28"/>
                    <a:pt x="7200" y="12056"/>
                    <a:pt x="3600" y="15656"/>
                  </a:cubicBezTo>
                  <a:cubicBezTo>
                    <a:pt x="0" y="19256"/>
                    <a:pt x="0" y="204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7334250" y="5658981"/>
              <a:ext cx="165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4400"/>
                    <a:pt x="4985" y="7200"/>
                    <a:pt x="8585" y="3600"/>
                  </a:cubicBezTo>
                  <a:cubicBezTo>
                    <a:pt x="12185" y="0"/>
                    <a:pt x="168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7327900" y="5811381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7461250" y="5900281"/>
              <a:ext cx="889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7493000" y="5944731"/>
              <a:ext cx="1016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582"/>
                    <a:pt x="9000" y="9164"/>
                    <a:pt x="5400" y="12764"/>
                  </a:cubicBezTo>
                  <a:cubicBezTo>
                    <a:pt x="1800" y="16364"/>
                    <a:pt x="90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7368915" y="5463849"/>
              <a:ext cx="98686" cy="137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34" fill="norm" stroke="1" extrusionOk="0">
                  <a:moveTo>
                    <a:pt x="7640" y="7589"/>
                  </a:moveTo>
                  <a:cubicBezTo>
                    <a:pt x="5801" y="8898"/>
                    <a:pt x="3963" y="10207"/>
                    <a:pt x="2584" y="11843"/>
                  </a:cubicBezTo>
                  <a:cubicBezTo>
                    <a:pt x="1206" y="13479"/>
                    <a:pt x="287" y="15443"/>
                    <a:pt x="57" y="15443"/>
                  </a:cubicBezTo>
                  <a:cubicBezTo>
                    <a:pt x="-173" y="15443"/>
                    <a:pt x="287" y="13479"/>
                    <a:pt x="1665" y="10861"/>
                  </a:cubicBezTo>
                  <a:cubicBezTo>
                    <a:pt x="3044" y="8243"/>
                    <a:pt x="5342" y="4970"/>
                    <a:pt x="7410" y="2843"/>
                  </a:cubicBezTo>
                  <a:cubicBezTo>
                    <a:pt x="9478" y="716"/>
                    <a:pt x="11316" y="-266"/>
                    <a:pt x="12695" y="61"/>
                  </a:cubicBezTo>
                  <a:cubicBezTo>
                    <a:pt x="14074" y="389"/>
                    <a:pt x="14993" y="2025"/>
                    <a:pt x="16372" y="5789"/>
                  </a:cubicBezTo>
                  <a:cubicBezTo>
                    <a:pt x="17750" y="9552"/>
                    <a:pt x="19589" y="15443"/>
                    <a:pt x="21427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7550150" y="5595481"/>
              <a:ext cx="95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4400"/>
                    <a:pt x="3840" y="7200"/>
                    <a:pt x="7440" y="3600"/>
                  </a:cubicBezTo>
                  <a:cubicBezTo>
                    <a:pt x="11040" y="0"/>
                    <a:pt x="16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7671382" y="5658981"/>
              <a:ext cx="11371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600" fill="norm" stroke="1" extrusionOk="0">
                  <a:moveTo>
                    <a:pt x="20723" y="0"/>
                  </a:moveTo>
                  <a:cubicBezTo>
                    <a:pt x="18794" y="0"/>
                    <a:pt x="16866" y="0"/>
                    <a:pt x="13202" y="1654"/>
                  </a:cubicBezTo>
                  <a:cubicBezTo>
                    <a:pt x="9537" y="3308"/>
                    <a:pt x="4137" y="6616"/>
                    <a:pt x="1630" y="9535"/>
                  </a:cubicBezTo>
                  <a:cubicBezTo>
                    <a:pt x="-877" y="12454"/>
                    <a:pt x="-491" y="14984"/>
                    <a:pt x="2787" y="16930"/>
                  </a:cubicBezTo>
                  <a:cubicBezTo>
                    <a:pt x="6066" y="18876"/>
                    <a:pt x="12237" y="20238"/>
                    <a:pt x="18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7809441" y="5731235"/>
              <a:ext cx="185209" cy="149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910" fill="norm" stroke="1" extrusionOk="0">
                  <a:moveTo>
                    <a:pt x="121" y="552"/>
                  </a:moveTo>
                  <a:cubicBezTo>
                    <a:pt x="1335" y="1143"/>
                    <a:pt x="2548" y="1735"/>
                    <a:pt x="3519" y="4398"/>
                  </a:cubicBezTo>
                  <a:cubicBezTo>
                    <a:pt x="4490" y="7061"/>
                    <a:pt x="5218" y="11796"/>
                    <a:pt x="5218" y="14754"/>
                  </a:cubicBezTo>
                  <a:cubicBezTo>
                    <a:pt x="5218" y="17713"/>
                    <a:pt x="4490" y="18897"/>
                    <a:pt x="3519" y="19785"/>
                  </a:cubicBezTo>
                  <a:cubicBezTo>
                    <a:pt x="2548" y="20672"/>
                    <a:pt x="1335" y="21264"/>
                    <a:pt x="607" y="20672"/>
                  </a:cubicBezTo>
                  <a:cubicBezTo>
                    <a:pt x="-121" y="20080"/>
                    <a:pt x="-364" y="18305"/>
                    <a:pt x="849" y="14902"/>
                  </a:cubicBezTo>
                  <a:cubicBezTo>
                    <a:pt x="2063" y="11500"/>
                    <a:pt x="4733" y="6469"/>
                    <a:pt x="6553" y="3511"/>
                  </a:cubicBezTo>
                  <a:cubicBezTo>
                    <a:pt x="8373" y="552"/>
                    <a:pt x="9344" y="-336"/>
                    <a:pt x="9708" y="108"/>
                  </a:cubicBezTo>
                  <a:cubicBezTo>
                    <a:pt x="10072" y="552"/>
                    <a:pt x="9829" y="2327"/>
                    <a:pt x="9951" y="4694"/>
                  </a:cubicBezTo>
                  <a:cubicBezTo>
                    <a:pt x="10072" y="7061"/>
                    <a:pt x="10557" y="10020"/>
                    <a:pt x="12499" y="11796"/>
                  </a:cubicBezTo>
                  <a:cubicBezTo>
                    <a:pt x="14440" y="13571"/>
                    <a:pt x="17838" y="14163"/>
                    <a:pt x="21236" y="14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7962900" y="5665331"/>
              <a:ext cx="9523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600" fill="norm" stroke="1" extrusionOk="0">
                  <a:moveTo>
                    <a:pt x="9651" y="0"/>
                  </a:moveTo>
                  <a:cubicBezTo>
                    <a:pt x="14247" y="4062"/>
                    <a:pt x="18843" y="8123"/>
                    <a:pt x="20221" y="10985"/>
                  </a:cubicBezTo>
                  <a:cubicBezTo>
                    <a:pt x="21600" y="13846"/>
                    <a:pt x="19762" y="15508"/>
                    <a:pt x="15855" y="17077"/>
                  </a:cubicBezTo>
                  <a:cubicBezTo>
                    <a:pt x="11949" y="18646"/>
                    <a:pt x="5974" y="201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8147050" y="5551031"/>
              <a:ext cx="19635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1600" fill="norm" stroke="1" extrusionOk="0">
                  <a:moveTo>
                    <a:pt x="19440" y="0"/>
                  </a:moveTo>
                  <a:cubicBezTo>
                    <a:pt x="17280" y="2860"/>
                    <a:pt x="15120" y="5721"/>
                    <a:pt x="16200" y="8729"/>
                  </a:cubicBezTo>
                  <a:cubicBezTo>
                    <a:pt x="17280" y="11737"/>
                    <a:pt x="21600" y="14893"/>
                    <a:pt x="19440" y="17063"/>
                  </a:cubicBezTo>
                  <a:cubicBezTo>
                    <a:pt x="17280" y="19233"/>
                    <a:pt x="8640" y="204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8552915" y="5468481"/>
              <a:ext cx="165636" cy="279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21396" y="0"/>
                  </a:moveTo>
                  <a:cubicBezTo>
                    <a:pt x="20576" y="458"/>
                    <a:pt x="19755" y="916"/>
                    <a:pt x="19619" y="1432"/>
                  </a:cubicBezTo>
                  <a:cubicBezTo>
                    <a:pt x="19482" y="1947"/>
                    <a:pt x="20029" y="2520"/>
                    <a:pt x="20439" y="3060"/>
                  </a:cubicBezTo>
                  <a:cubicBezTo>
                    <a:pt x="20849" y="3600"/>
                    <a:pt x="21123" y="4107"/>
                    <a:pt x="21123" y="4713"/>
                  </a:cubicBezTo>
                  <a:cubicBezTo>
                    <a:pt x="21123" y="5318"/>
                    <a:pt x="20849" y="6022"/>
                    <a:pt x="20439" y="6627"/>
                  </a:cubicBezTo>
                  <a:cubicBezTo>
                    <a:pt x="20029" y="7233"/>
                    <a:pt x="19482" y="7740"/>
                    <a:pt x="18662" y="8239"/>
                  </a:cubicBezTo>
                  <a:cubicBezTo>
                    <a:pt x="17842" y="8738"/>
                    <a:pt x="16748" y="9229"/>
                    <a:pt x="15654" y="9745"/>
                  </a:cubicBezTo>
                  <a:cubicBezTo>
                    <a:pt x="14561" y="10260"/>
                    <a:pt x="13467" y="10800"/>
                    <a:pt x="12647" y="11373"/>
                  </a:cubicBezTo>
                  <a:cubicBezTo>
                    <a:pt x="11826" y="11945"/>
                    <a:pt x="11280" y="12551"/>
                    <a:pt x="10869" y="13173"/>
                  </a:cubicBezTo>
                  <a:cubicBezTo>
                    <a:pt x="10459" y="13795"/>
                    <a:pt x="10186" y="14433"/>
                    <a:pt x="9912" y="15055"/>
                  </a:cubicBezTo>
                  <a:cubicBezTo>
                    <a:pt x="9639" y="15676"/>
                    <a:pt x="9366" y="16282"/>
                    <a:pt x="8819" y="16855"/>
                  </a:cubicBezTo>
                  <a:cubicBezTo>
                    <a:pt x="8272" y="17427"/>
                    <a:pt x="7452" y="17967"/>
                    <a:pt x="6085" y="18565"/>
                  </a:cubicBezTo>
                  <a:cubicBezTo>
                    <a:pt x="4718" y="19162"/>
                    <a:pt x="2804" y="19816"/>
                    <a:pt x="1573" y="20307"/>
                  </a:cubicBezTo>
                  <a:cubicBezTo>
                    <a:pt x="343" y="20798"/>
                    <a:pt x="-204" y="21125"/>
                    <a:pt x="69" y="21314"/>
                  </a:cubicBezTo>
                  <a:cubicBezTo>
                    <a:pt x="343" y="21502"/>
                    <a:pt x="1437" y="21551"/>
                    <a:pt x="25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8934450" y="5570081"/>
              <a:ext cx="3598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3" y="2314"/>
                    <a:pt x="12706" y="4629"/>
                    <a:pt x="16518" y="7907"/>
                  </a:cubicBezTo>
                  <a:cubicBezTo>
                    <a:pt x="20329" y="11186"/>
                    <a:pt x="21600" y="15429"/>
                    <a:pt x="21600" y="17871"/>
                  </a:cubicBezTo>
                  <a:cubicBezTo>
                    <a:pt x="21600" y="20314"/>
                    <a:pt x="20329" y="20957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9118600" y="5595481"/>
              <a:ext cx="31750" cy="28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600" y="0"/>
                  </a:moveTo>
                  <a:cubicBezTo>
                    <a:pt x="18720" y="3411"/>
                    <a:pt x="15840" y="6821"/>
                    <a:pt x="12960" y="10150"/>
                  </a:cubicBezTo>
                  <a:cubicBezTo>
                    <a:pt x="10080" y="13480"/>
                    <a:pt x="7200" y="16728"/>
                    <a:pt x="5760" y="18758"/>
                  </a:cubicBezTo>
                  <a:cubicBezTo>
                    <a:pt x="4320" y="20788"/>
                    <a:pt x="4320" y="21600"/>
                    <a:pt x="3600" y="21519"/>
                  </a:cubicBezTo>
                  <a:cubicBezTo>
                    <a:pt x="2880" y="21438"/>
                    <a:pt x="1440" y="20463"/>
                    <a:pt x="0" y="19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9080500" y="5568353"/>
              <a:ext cx="177800" cy="103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21089"/>
                  </a:moveTo>
                  <a:cubicBezTo>
                    <a:pt x="257" y="18497"/>
                    <a:pt x="514" y="15905"/>
                    <a:pt x="3343" y="12233"/>
                  </a:cubicBezTo>
                  <a:cubicBezTo>
                    <a:pt x="6171" y="8561"/>
                    <a:pt x="11571" y="3809"/>
                    <a:pt x="15043" y="1649"/>
                  </a:cubicBezTo>
                  <a:cubicBezTo>
                    <a:pt x="18514" y="-511"/>
                    <a:pt x="20057" y="-79"/>
                    <a:pt x="21600" y="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9074150" y="5751787"/>
              <a:ext cx="1968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06" y="12582"/>
                    <a:pt x="11613" y="4867"/>
                    <a:pt x="15213" y="1782"/>
                  </a:cubicBezTo>
                  <a:cubicBezTo>
                    <a:pt x="18813" y="-1304"/>
                    <a:pt x="2020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9258300" y="5817731"/>
              <a:ext cx="1143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9264649" y="5849481"/>
              <a:ext cx="1143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83"/>
                    <a:pt x="12000" y="8765"/>
                    <a:pt x="8400" y="12365"/>
                  </a:cubicBezTo>
                  <a:cubicBezTo>
                    <a:pt x="4800" y="15965"/>
                    <a:pt x="2400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9153752" y="5356298"/>
              <a:ext cx="136299" cy="11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24" fill="norm" stroke="1" extrusionOk="0">
                  <a:moveTo>
                    <a:pt x="3453" y="12126"/>
                  </a:moveTo>
                  <a:cubicBezTo>
                    <a:pt x="2456" y="14021"/>
                    <a:pt x="1460" y="15916"/>
                    <a:pt x="795" y="17811"/>
                  </a:cubicBezTo>
                  <a:cubicBezTo>
                    <a:pt x="130" y="19705"/>
                    <a:pt x="-202" y="21600"/>
                    <a:pt x="130" y="21411"/>
                  </a:cubicBezTo>
                  <a:cubicBezTo>
                    <a:pt x="463" y="21221"/>
                    <a:pt x="1460" y="18947"/>
                    <a:pt x="3121" y="15537"/>
                  </a:cubicBezTo>
                  <a:cubicBezTo>
                    <a:pt x="4783" y="12126"/>
                    <a:pt x="7109" y="7579"/>
                    <a:pt x="8770" y="4547"/>
                  </a:cubicBezTo>
                  <a:cubicBezTo>
                    <a:pt x="10432" y="1516"/>
                    <a:pt x="11429" y="0"/>
                    <a:pt x="12426" y="0"/>
                  </a:cubicBezTo>
                  <a:cubicBezTo>
                    <a:pt x="13423" y="0"/>
                    <a:pt x="14420" y="1516"/>
                    <a:pt x="15915" y="4547"/>
                  </a:cubicBezTo>
                  <a:cubicBezTo>
                    <a:pt x="17410" y="7579"/>
                    <a:pt x="19404" y="12126"/>
                    <a:pt x="21398" y="16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9488225" y="5540643"/>
              <a:ext cx="106626" cy="321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46" fill="norm" stroke="1" extrusionOk="0">
                  <a:moveTo>
                    <a:pt x="21335" y="1964"/>
                  </a:moveTo>
                  <a:cubicBezTo>
                    <a:pt x="20488" y="1258"/>
                    <a:pt x="19641" y="552"/>
                    <a:pt x="18159" y="199"/>
                  </a:cubicBezTo>
                  <a:cubicBezTo>
                    <a:pt x="16676" y="-154"/>
                    <a:pt x="14559" y="-154"/>
                    <a:pt x="11382" y="1187"/>
                  </a:cubicBezTo>
                  <a:cubicBezTo>
                    <a:pt x="8206" y="2528"/>
                    <a:pt x="3970" y="5211"/>
                    <a:pt x="1853" y="8105"/>
                  </a:cubicBezTo>
                  <a:cubicBezTo>
                    <a:pt x="-265" y="10999"/>
                    <a:pt x="-265" y="14105"/>
                    <a:pt x="370" y="16364"/>
                  </a:cubicBezTo>
                  <a:cubicBezTo>
                    <a:pt x="1006" y="18622"/>
                    <a:pt x="2276" y="20034"/>
                    <a:pt x="3970" y="20740"/>
                  </a:cubicBezTo>
                  <a:cubicBezTo>
                    <a:pt x="5664" y="21446"/>
                    <a:pt x="7782" y="21446"/>
                    <a:pt x="990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9569450" y="5646231"/>
              <a:ext cx="171450" cy="19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0" y="710"/>
                  </a:moveTo>
                  <a:cubicBezTo>
                    <a:pt x="1333" y="241"/>
                    <a:pt x="2667" y="-229"/>
                    <a:pt x="4000" y="123"/>
                  </a:cubicBezTo>
                  <a:cubicBezTo>
                    <a:pt x="5333" y="475"/>
                    <a:pt x="6667" y="1649"/>
                    <a:pt x="7467" y="4701"/>
                  </a:cubicBezTo>
                  <a:cubicBezTo>
                    <a:pt x="8267" y="7754"/>
                    <a:pt x="8533" y="12684"/>
                    <a:pt x="8267" y="15619"/>
                  </a:cubicBezTo>
                  <a:cubicBezTo>
                    <a:pt x="8000" y="18554"/>
                    <a:pt x="7200" y="19493"/>
                    <a:pt x="6133" y="20197"/>
                  </a:cubicBezTo>
                  <a:cubicBezTo>
                    <a:pt x="5067" y="20901"/>
                    <a:pt x="3733" y="21371"/>
                    <a:pt x="3067" y="20901"/>
                  </a:cubicBezTo>
                  <a:cubicBezTo>
                    <a:pt x="2400" y="20432"/>
                    <a:pt x="2400" y="19023"/>
                    <a:pt x="3200" y="17028"/>
                  </a:cubicBezTo>
                  <a:cubicBezTo>
                    <a:pt x="4000" y="15032"/>
                    <a:pt x="5600" y="12449"/>
                    <a:pt x="7333" y="10336"/>
                  </a:cubicBezTo>
                  <a:cubicBezTo>
                    <a:pt x="9067" y="8223"/>
                    <a:pt x="10933" y="6580"/>
                    <a:pt x="11733" y="6345"/>
                  </a:cubicBezTo>
                  <a:cubicBezTo>
                    <a:pt x="12533" y="6110"/>
                    <a:pt x="12267" y="7284"/>
                    <a:pt x="12000" y="9162"/>
                  </a:cubicBezTo>
                  <a:cubicBezTo>
                    <a:pt x="11733" y="11041"/>
                    <a:pt x="11467" y="13623"/>
                    <a:pt x="11867" y="15384"/>
                  </a:cubicBezTo>
                  <a:cubicBezTo>
                    <a:pt x="12267" y="17145"/>
                    <a:pt x="13333" y="18084"/>
                    <a:pt x="15067" y="18436"/>
                  </a:cubicBezTo>
                  <a:cubicBezTo>
                    <a:pt x="16800" y="18788"/>
                    <a:pt x="19200" y="18554"/>
                    <a:pt x="21600" y="18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9791699" y="5582781"/>
              <a:ext cx="8587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600" fill="norm" stroke="1" extrusionOk="0">
                  <a:moveTo>
                    <a:pt x="6028" y="0"/>
                  </a:moveTo>
                  <a:cubicBezTo>
                    <a:pt x="10549" y="2631"/>
                    <a:pt x="15070" y="5262"/>
                    <a:pt x="17833" y="7892"/>
                  </a:cubicBezTo>
                  <a:cubicBezTo>
                    <a:pt x="20595" y="10523"/>
                    <a:pt x="21600" y="13154"/>
                    <a:pt x="18335" y="15438"/>
                  </a:cubicBezTo>
                  <a:cubicBezTo>
                    <a:pt x="15070" y="17723"/>
                    <a:pt x="7535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0026650" y="5735181"/>
              <a:ext cx="292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5600"/>
                    <a:pt x="10017" y="9600"/>
                    <a:pt x="13617" y="6000"/>
                  </a:cubicBezTo>
                  <a:cubicBezTo>
                    <a:pt x="17217" y="2400"/>
                    <a:pt x="1940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0496549" y="5557381"/>
              <a:ext cx="25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939"/>
                    <a:pt x="21600" y="5878"/>
                    <a:pt x="18000" y="9478"/>
                  </a:cubicBezTo>
                  <a:cubicBezTo>
                    <a:pt x="14400" y="13078"/>
                    <a:pt x="7200" y="173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0489702" y="5544681"/>
              <a:ext cx="23544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1192" y="21600"/>
                  </a:moveTo>
                  <a:cubicBezTo>
                    <a:pt x="810" y="19200"/>
                    <a:pt x="428" y="16800"/>
                    <a:pt x="141" y="14400"/>
                  </a:cubicBezTo>
                  <a:cubicBezTo>
                    <a:pt x="-146" y="12000"/>
                    <a:pt x="-337" y="9600"/>
                    <a:pt x="3199" y="7200"/>
                  </a:cubicBezTo>
                  <a:cubicBezTo>
                    <a:pt x="6736" y="4800"/>
                    <a:pt x="13999" y="2400"/>
                    <a:pt x="212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0483850" y="5713138"/>
              <a:ext cx="2222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349" y="1118"/>
                    <a:pt x="10697" y="-1582"/>
                    <a:pt x="14297" y="1118"/>
                  </a:cubicBezTo>
                  <a:cubicBezTo>
                    <a:pt x="17897" y="3818"/>
                    <a:pt x="19749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0629900" y="5792331"/>
              <a:ext cx="1016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0667999" y="5849481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0541793" y="5348360"/>
              <a:ext cx="119857" cy="11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765" fill="norm" stroke="1" extrusionOk="0">
                  <a:moveTo>
                    <a:pt x="3269" y="9161"/>
                  </a:moveTo>
                  <a:cubicBezTo>
                    <a:pt x="2132" y="11089"/>
                    <a:pt x="995" y="13018"/>
                    <a:pt x="426" y="15525"/>
                  </a:cubicBezTo>
                  <a:cubicBezTo>
                    <a:pt x="-142" y="18032"/>
                    <a:pt x="-142" y="21118"/>
                    <a:pt x="426" y="20732"/>
                  </a:cubicBezTo>
                  <a:cubicBezTo>
                    <a:pt x="995" y="20347"/>
                    <a:pt x="2132" y="16489"/>
                    <a:pt x="3647" y="12632"/>
                  </a:cubicBezTo>
                  <a:cubicBezTo>
                    <a:pt x="5163" y="8775"/>
                    <a:pt x="7058" y="4918"/>
                    <a:pt x="8953" y="2604"/>
                  </a:cubicBezTo>
                  <a:cubicBezTo>
                    <a:pt x="10847" y="289"/>
                    <a:pt x="12742" y="-482"/>
                    <a:pt x="14258" y="289"/>
                  </a:cubicBezTo>
                  <a:cubicBezTo>
                    <a:pt x="15774" y="1061"/>
                    <a:pt x="16911" y="3375"/>
                    <a:pt x="18047" y="6654"/>
                  </a:cubicBezTo>
                  <a:cubicBezTo>
                    <a:pt x="19184" y="9932"/>
                    <a:pt x="20321" y="14175"/>
                    <a:pt x="21458" y="18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0795000" y="5481181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0858499" y="5417681"/>
              <a:ext cx="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0980796" y="5567404"/>
              <a:ext cx="125354" cy="27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189" fill="norm" stroke="1" extrusionOk="0">
                  <a:moveTo>
                    <a:pt x="20970" y="209"/>
                  </a:moveTo>
                  <a:cubicBezTo>
                    <a:pt x="19200" y="44"/>
                    <a:pt x="17429" y="-121"/>
                    <a:pt x="15836" y="126"/>
                  </a:cubicBezTo>
                  <a:cubicBezTo>
                    <a:pt x="14242" y="374"/>
                    <a:pt x="12826" y="1033"/>
                    <a:pt x="10347" y="2929"/>
                  </a:cubicBezTo>
                  <a:cubicBezTo>
                    <a:pt x="7868" y="4826"/>
                    <a:pt x="4327" y="7958"/>
                    <a:pt x="2203" y="10597"/>
                  </a:cubicBezTo>
                  <a:cubicBezTo>
                    <a:pt x="78" y="13235"/>
                    <a:pt x="-630" y="15378"/>
                    <a:pt x="609" y="17192"/>
                  </a:cubicBezTo>
                  <a:cubicBezTo>
                    <a:pt x="1849" y="19006"/>
                    <a:pt x="5036" y="20490"/>
                    <a:pt x="8222" y="20984"/>
                  </a:cubicBezTo>
                  <a:cubicBezTo>
                    <a:pt x="11409" y="21479"/>
                    <a:pt x="14596" y="20984"/>
                    <a:pt x="17783" y="20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1110055" y="5650619"/>
              <a:ext cx="192946" cy="156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003" fill="norm" stroke="1" extrusionOk="0">
                  <a:moveTo>
                    <a:pt x="272" y="3681"/>
                  </a:moveTo>
                  <a:cubicBezTo>
                    <a:pt x="37" y="2260"/>
                    <a:pt x="-198" y="839"/>
                    <a:pt x="272" y="270"/>
                  </a:cubicBezTo>
                  <a:cubicBezTo>
                    <a:pt x="741" y="-298"/>
                    <a:pt x="1915" y="-14"/>
                    <a:pt x="3324" y="1549"/>
                  </a:cubicBezTo>
                  <a:cubicBezTo>
                    <a:pt x="4732" y="3113"/>
                    <a:pt x="6376" y="5955"/>
                    <a:pt x="7080" y="8797"/>
                  </a:cubicBezTo>
                  <a:cubicBezTo>
                    <a:pt x="7785" y="11639"/>
                    <a:pt x="7550" y="14481"/>
                    <a:pt x="6963" y="16470"/>
                  </a:cubicBezTo>
                  <a:cubicBezTo>
                    <a:pt x="6376" y="18460"/>
                    <a:pt x="5437" y="19597"/>
                    <a:pt x="4380" y="20307"/>
                  </a:cubicBezTo>
                  <a:cubicBezTo>
                    <a:pt x="3324" y="21018"/>
                    <a:pt x="2150" y="21302"/>
                    <a:pt x="1328" y="20591"/>
                  </a:cubicBezTo>
                  <a:cubicBezTo>
                    <a:pt x="506" y="19881"/>
                    <a:pt x="37" y="18176"/>
                    <a:pt x="1211" y="15476"/>
                  </a:cubicBezTo>
                  <a:cubicBezTo>
                    <a:pt x="2385" y="12776"/>
                    <a:pt x="5202" y="9081"/>
                    <a:pt x="7315" y="6949"/>
                  </a:cubicBezTo>
                  <a:cubicBezTo>
                    <a:pt x="9428" y="4818"/>
                    <a:pt x="10837" y="4249"/>
                    <a:pt x="11424" y="4960"/>
                  </a:cubicBezTo>
                  <a:cubicBezTo>
                    <a:pt x="12011" y="5670"/>
                    <a:pt x="11776" y="7660"/>
                    <a:pt x="11541" y="9507"/>
                  </a:cubicBezTo>
                  <a:cubicBezTo>
                    <a:pt x="11306" y="11355"/>
                    <a:pt x="11072" y="13060"/>
                    <a:pt x="11424" y="14481"/>
                  </a:cubicBezTo>
                  <a:cubicBezTo>
                    <a:pt x="11776" y="15902"/>
                    <a:pt x="12715" y="17039"/>
                    <a:pt x="14476" y="17323"/>
                  </a:cubicBezTo>
                  <a:cubicBezTo>
                    <a:pt x="16237" y="17607"/>
                    <a:pt x="18819" y="17039"/>
                    <a:pt x="21402" y="16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1296649" y="5576431"/>
              <a:ext cx="7110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600" fill="norm" stroke="1" extrusionOk="0">
                  <a:moveTo>
                    <a:pt x="14811" y="0"/>
                  </a:moveTo>
                  <a:cubicBezTo>
                    <a:pt x="16663" y="3086"/>
                    <a:pt x="18514" y="6171"/>
                    <a:pt x="19749" y="9086"/>
                  </a:cubicBezTo>
                  <a:cubicBezTo>
                    <a:pt x="20983" y="12000"/>
                    <a:pt x="21600" y="14743"/>
                    <a:pt x="18206" y="16800"/>
                  </a:cubicBezTo>
                  <a:cubicBezTo>
                    <a:pt x="14811" y="18857"/>
                    <a:pt x="7406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1531600" y="5500231"/>
              <a:ext cx="19050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222"/>
                    <a:pt x="21600" y="4444"/>
                    <a:pt x="20400" y="7111"/>
                  </a:cubicBezTo>
                  <a:cubicBezTo>
                    <a:pt x="19200" y="9778"/>
                    <a:pt x="16800" y="12889"/>
                    <a:pt x="13200" y="15378"/>
                  </a:cubicBezTo>
                  <a:cubicBezTo>
                    <a:pt x="9600" y="17867"/>
                    <a:pt x="4800" y="19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177800" y="6046331"/>
              <a:ext cx="111252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" y="21356"/>
                    <a:pt x="230" y="21112"/>
                    <a:pt x="374" y="20868"/>
                  </a:cubicBezTo>
                  <a:cubicBezTo>
                    <a:pt x="518" y="20624"/>
                    <a:pt x="690" y="20380"/>
                    <a:pt x="857" y="20136"/>
                  </a:cubicBezTo>
                  <a:cubicBezTo>
                    <a:pt x="1023" y="19892"/>
                    <a:pt x="1184" y="19647"/>
                    <a:pt x="1336" y="19464"/>
                  </a:cubicBezTo>
                  <a:cubicBezTo>
                    <a:pt x="1488" y="19281"/>
                    <a:pt x="1632" y="19159"/>
                    <a:pt x="1775" y="19098"/>
                  </a:cubicBezTo>
                  <a:cubicBezTo>
                    <a:pt x="1919" y="19037"/>
                    <a:pt x="2063" y="19037"/>
                    <a:pt x="2211" y="18976"/>
                  </a:cubicBezTo>
                  <a:cubicBezTo>
                    <a:pt x="2359" y="18915"/>
                    <a:pt x="2511" y="18793"/>
                    <a:pt x="2671" y="18610"/>
                  </a:cubicBezTo>
                  <a:cubicBezTo>
                    <a:pt x="2832" y="18427"/>
                    <a:pt x="3000" y="18183"/>
                    <a:pt x="3173" y="17878"/>
                  </a:cubicBezTo>
                  <a:cubicBezTo>
                    <a:pt x="3345" y="17573"/>
                    <a:pt x="3522" y="17207"/>
                    <a:pt x="3699" y="16841"/>
                  </a:cubicBezTo>
                  <a:cubicBezTo>
                    <a:pt x="3875" y="16475"/>
                    <a:pt x="4052" y="16108"/>
                    <a:pt x="4206" y="15803"/>
                  </a:cubicBezTo>
                  <a:cubicBezTo>
                    <a:pt x="4360" y="15498"/>
                    <a:pt x="4492" y="15254"/>
                    <a:pt x="4619" y="15010"/>
                  </a:cubicBezTo>
                  <a:cubicBezTo>
                    <a:pt x="4747" y="14766"/>
                    <a:pt x="4870" y="14522"/>
                    <a:pt x="4997" y="14339"/>
                  </a:cubicBezTo>
                  <a:cubicBezTo>
                    <a:pt x="5125" y="14156"/>
                    <a:pt x="5256" y="14034"/>
                    <a:pt x="5390" y="13851"/>
                  </a:cubicBezTo>
                  <a:cubicBezTo>
                    <a:pt x="5523" y="13668"/>
                    <a:pt x="5659" y="13424"/>
                    <a:pt x="5795" y="13241"/>
                  </a:cubicBezTo>
                  <a:cubicBezTo>
                    <a:pt x="5930" y="13058"/>
                    <a:pt x="6066" y="12936"/>
                    <a:pt x="6205" y="12814"/>
                  </a:cubicBezTo>
                  <a:cubicBezTo>
                    <a:pt x="6345" y="12692"/>
                    <a:pt x="6489" y="12569"/>
                    <a:pt x="6637" y="12386"/>
                  </a:cubicBezTo>
                  <a:cubicBezTo>
                    <a:pt x="6785" y="12203"/>
                    <a:pt x="6937" y="11959"/>
                    <a:pt x="7089" y="11715"/>
                  </a:cubicBezTo>
                  <a:cubicBezTo>
                    <a:pt x="7241" y="11471"/>
                    <a:pt x="7393" y="11227"/>
                    <a:pt x="7545" y="10983"/>
                  </a:cubicBezTo>
                  <a:cubicBezTo>
                    <a:pt x="7697" y="10739"/>
                    <a:pt x="7849" y="10495"/>
                    <a:pt x="8003" y="10251"/>
                  </a:cubicBezTo>
                  <a:cubicBezTo>
                    <a:pt x="8158" y="10007"/>
                    <a:pt x="8314" y="9763"/>
                    <a:pt x="8509" y="9397"/>
                  </a:cubicBezTo>
                  <a:cubicBezTo>
                    <a:pt x="8704" y="9031"/>
                    <a:pt x="8938" y="8542"/>
                    <a:pt x="9132" y="8115"/>
                  </a:cubicBezTo>
                  <a:cubicBezTo>
                    <a:pt x="9325" y="7688"/>
                    <a:pt x="9477" y="7322"/>
                    <a:pt x="9635" y="6956"/>
                  </a:cubicBezTo>
                  <a:cubicBezTo>
                    <a:pt x="9793" y="6590"/>
                    <a:pt x="9958" y="6224"/>
                    <a:pt x="10122" y="5858"/>
                  </a:cubicBezTo>
                  <a:cubicBezTo>
                    <a:pt x="10286" y="5492"/>
                    <a:pt x="10451" y="5125"/>
                    <a:pt x="10615" y="4759"/>
                  </a:cubicBezTo>
                  <a:cubicBezTo>
                    <a:pt x="10779" y="4393"/>
                    <a:pt x="10944" y="4027"/>
                    <a:pt x="11108" y="3661"/>
                  </a:cubicBezTo>
                  <a:cubicBezTo>
                    <a:pt x="11273" y="3295"/>
                    <a:pt x="11437" y="2929"/>
                    <a:pt x="11601" y="2624"/>
                  </a:cubicBezTo>
                  <a:cubicBezTo>
                    <a:pt x="11766" y="2319"/>
                    <a:pt x="11930" y="2075"/>
                    <a:pt x="12090" y="1831"/>
                  </a:cubicBezTo>
                  <a:cubicBezTo>
                    <a:pt x="12251" y="1586"/>
                    <a:pt x="12407" y="1342"/>
                    <a:pt x="12569" y="1098"/>
                  </a:cubicBezTo>
                  <a:cubicBezTo>
                    <a:pt x="12732" y="854"/>
                    <a:pt x="12900" y="610"/>
                    <a:pt x="13068" y="427"/>
                  </a:cubicBezTo>
                  <a:cubicBezTo>
                    <a:pt x="13237" y="244"/>
                    <a:pt x="13405" y="122"/>
                    <a:pt x="13570" y="61"/>
                  </a:cubicBezTo>
                  <a:cubicBezTo>
                    <a:pt x="13734" y="0"/>
                    <a:pt x="13895" y="0"/>
                    <a:pt x="14059" y="0"/>
                  </a:cubicBezTo>
                  <a:cubicBezTo>
                    <a:pt x="14223" y="0"/>
                    <a:pt x="14392" y="0"/>
                    <a:pt x="14560" y="0"/>
                  </a:cubicBezTo>
                  <a:cubicBezTo>
                    <a:pt x="14729" y="0"/>
                    <a:pt x="14897" y="0"/>
                    <a:pt x="15068" y="0"/>
                  </a:cubicBezTo>
                  <a:cubicBezTo>
                    <a:pt x="15238" y="0"/>
                    <a:pt x="15411" y="0"/>
                    <a:pt x="15584" y="122"/>
                  </a:cubicBezTo>
                  <a:cubicBezTo>
                    <a:pt x="15756" y="244"/>
                    <a:pt x="15929" y="488"/>
                    <a:pt x="16101" y="732"/>
                  </a:cubicBezTo>
                  <a:cubicBezTo>
                    <a:pt x="16274" y="976"/>
                    <a:pt x="16447" y="1220"/>
                    <a:pt x="16615" y="1464"/>
                  </a:cubicBezTo>
                  <a:cubicBezTo>
                    <a:pt x="16784" y="1708"/>
                    <a:pt x="16948" y="1953"/>
                    <a:pt x="17110" y="2197"/>
                  </a:cubicBezTo>
                  <a:cubicBezTo>
                    <a:pt x="17273" y="2441"/>
                    <a:pt x="17433" y="2685"/>
                    <a:pt x="17587" y="2868"/>
                  </a:cubicBezTo>
                  <a:cubicBezTo>
                    <a:pt x="17741" y="3051"/>
                    <a:pt x="17889" y="3173"/>
                    <a:pt x="18035" y="3295"/>
                  </a:cubicBezTo>
                  <a:cubicBezTo>
                    <a:pt x="18181" y="3417"/>
                    <a:pt x="18325" y="3539"/>
                    <a:pt x="18468" y="3661"/>
                  </a:cubicBezTo>
                  <a:cubicBezTo>
                    <a:pt x="18612" y="3783"/>
                    <a:pt x="18756" y="3905"/>
                    <a:pt x="18933" y="3966"/>
                  </a:cubicBezTo>
                  <a:cubicBezTo>
                    <a:pt x="19110" y="4027"/>
                    <a:pt x="19319" y="4027"/>
                    <a:pt x="19492" y="4088"/>
                  </a:cubicBezTo>
                  <a:cubicBezTo>
                    <a:pt x="19664" y="4149"/>
                    <a:pt x="19800" y="4271"/>
                    <a:pt x="19960" y="4393"/>
                  </a:cubicBezTo>
                  <a:cubicBezTo>
                    <a:pt x="20121" y="4515"/>
                    <a:pt x="20305" y="4637"/>
                    <a:pt x="20505" y="4820"/>
                  </a:cubicBezTo>
                  <a:cubicBezTo>
                    <a:pt x="20704" y="5003"/>
                    <a:pt x="20918" y="5247"/>
                    <a:pt x="21103" y="5553"/>
                  </a:cubicBezTo>
                  <a:cubicBezTo>
                    <a:pt x="21288" y="5858"/>
                    <a:pt x="21444" y="6224"/>
                    <a:pt x="21600" y="6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44441" y="6651491"/>
              <a:ext cx="214817" cy="29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152" fill="norm" stroke="1" extrusionOk="0">
                  <a:moveTo>
                    <a:pt x="12583" y="3465"/>
                  </a:moveTo>
                  <a:cubicBezTo>
                    <a:pt x="12583" y="2115"/>
                    <a:pt x="12583" y="765"/>
                    <a:pt x="12059" y="240"/>
                  </a:cubicBezTo>
                  <a:cubicBezTo>
                    <a:pt x="11535" y="-285"/>
                    <a:pt x="10486" y="15"/>
                    <a:pt x="8808" y="1515"/>
                  </a:cubicBezTo>
                  <a:cubicBezTo>
                    <a:pt x="7131" y="3015"/>
                    <a:pt x="4824" y="5715"/>
                    <a:pt x="3146" y="8790"/>
                  </a:cubicBezTo>
                  <a:cubicBezTo>
                    <a:pt x="1469" y="11865"/>
                    <a:pt x="420" y="15315"/>
                    <a:pt x="106" y="17415"/>
                  </a:cubicBezTo>
                  <a:cubicBezTo>
                    <a:pt x="-209" y="19515"/>
                    <a:pt x="210" y="20265"/>
                    <a:pt x="944" y="20715"/>
                  </a:cubicBezTo>
                  <a:cubicBezTo>
                    <a:pt x="1678" y="21165"/>
                    <a:pt x="2727" y="21315"/>
                    <a:pt x="4824" y="20940"/>
                  </a:cubicBezTo>
                  <a:cubicBezTo>
                    <a:pt x="6921" y="20565"/>
                    <a:pt x="10067" y="19665"/>
                    <a:pt x="13003" y="17490"/>
                  </a:cubicBezTo>
                  <a:cubicBezTo>
                    <a:pt x="15939" y="15315"/>
                    <a:pt x="18665" y="11865"/>
                    <a:pt x="20028" y="9390"/>
                  </a:cubicBezTo>
                  <a:cubicBezTo>
                    <a:pt x="21391" y="6915"/>
                    <a:pt x="21391" y="5415"/>
                    <a:pt x="21181" y="4140"/>
                  </a:cubicBezTo>
                  <a:cubicBezTo>
                    <a:pt x="20972" y="2865"/>
                    <a:pt x="20552" y="1815"/>
                    <a:pt x="19294" y="1140"/>
                  </a:cubicBezTo>
                  <a:cubicBezTo>
                    <a:pt x="18036" y="465"/>
                    <a:pt x="15939" y="165"/>
                    <a:pt x="14471" y="315"/>
                  </a:cubicBezTo>
                  <a:cubicBezTo>
                    <a:pt x="13003" y="465"/>
                    <a:pt x="12164" y="1065"/>
                    <a:pt x="11954" y="2115"/>
                  </a:cubicBezTo>
                  <a:cubicBezTo>
                    <a:pt x="11744" y="3165"/>
                    <a:pt x="12164" y="4665"/>
                    <a:pt x="12583" y="6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348614" y="6795631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502658" y="6617831"/>
              <a:ext cx="157742" cy="23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79" fill="norm" stroke="1" extrusionOk="0">
                  <a:moveTo>
                    <a:pt x="11959" y="0"/>
                  </a:moveTo>
                  <a:cubicBezTo>
                    <a:pt x="8791" y="4396"/>
                    <a:pt x="5623" y="8793"/>
                    <a:pt x="3607" y="11756"/>
                  </a:cubicBezTo>
                  <a:cubicBezTo>
                    <a:pt x="1591" y="14719"/>
                    <a:pt x="727" y="16248"/>
                    <a:pt x="295" y="17586"/>
                  </a:cubicBezTo>
                  <a:cubicBezTo>
                    <a:pt x="-137" y="18924"/>
                    <a:pt x="-137" y="20071"/>
                    <a:pt x="583" y="20740"/>
                  </a:cubicBezTo>
                  <a:cubicBezTo>
                    <a:pt x="1303" y="21409"/>
                    <a:pt x="2743" y="21600"/>
                    <a:pt x="6343" y="21409"/>
                  </a:cubicBezTo>
                  <a:cubicBezTo>
                    <a:pt x="9943" y="21218"/>
                    <a:pt x="15703" y="20644"/>
                    <a:pt x="21463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641350" y="6795631"/>
              <a:ext cx="254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851"/>
                    <a:pt x="7200" y="3703"/>
                    <a:pt x="3600" y="7303"/>
                  </a:cubicBezTo>
                  <a:cubicBezTo>
                    <a:pt x="0" y="10903"/>
                    <a:pt x="0" y="162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0" y="7678805"/>
              <a:ext cx="260350" cy="30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6263"/>
                  </a:moveTo>
                  <a:cubicBezTo>
                    <a:pt x="0" y="5063"/>
                    <a:pt x="0" y="3863"/>
                    <a:pt x="1756" y="2663"/>
                  </a:cubicBezTo>
                  <a:cubicBezTo>
                    <a:pt x="3512" y="1463"/>
                    <a:pt x="7024" y="263"/>
                    <a:pt x="9483" y="38"/>
                  </a:cubicBezTo>
                  <a:cubicBezTo>
                    <a:pt x="11941" y="-187"/>
                    <a:pt x="13346" y="563"/>
                    <a:pt x="13083" y="3038"/>
                  </a:cubicBezTo>
                  <a:cubicBezTo>
                    <a:pt x="12820" y="5513"/>
                    <a:pt x="10888" y="9713"/>
                    <a:pt x="8868" y="12638"/>
                  </a:cubicBezTo>
                  <a:cubicBezTo>
                    <a:pt x="6849" y="15563"/>
                    <a:pt x="4741" y="17213"/>
                    <a:pt x="3337" y="18338"/>
                  </a:cubicBezTo>
                  <a:cubicBezTo>
                    <a:pt x="1932" y="19463"/>
                    <a:pt x="1229" y="20063"/>
                    <a:pt x="1317" y="20513"/>
                  </a:cubicBezTo>
                  <a:cubicBezTo>
                    <a:pt x="1405" y="20963"/>
                    <a:pt x="2283" y="21263"/>
                    <a:pt x="5268" y="21338"/>
                  </a:cubicBezTo>
                  <a:cubicBezTo>
                    <a:pt x="8254" y="21413"/>
                    <a:pt x="13346" y="21263"/>
                    <a:pt x="16420" y="21113"/>
                  </a:cubicBezTo>
                  <a:cubicBezTo>
                    <a:pt x="19493" y="20963"/>
                    <a:pt x="20546" y="20813"/>
                    <a:pt x="21600" y="2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368300" y="7919581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553896" y="7672878"/>
              <a:ext cx="108621" cy="449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555" fill="norm" stroke="1" extrusionOk="0">
                  <a:moveTo>
                    <a:pt x="19654" y="6040"/>
                  </a:moveTo>
                  <a:cubicBezTo>
                    <a:pt x="19239" y="4316"/>
                    <a:pt x="18824" y="2592"/>
                    <a:pt x="17785" y="1527"/>
                  </a:cubicBezTo>
                  <a:cubicBezTo>
                    <a:pt x="16747" y="462"/>
                    <a:pt x="15085" y="56"/>
                    <a:pt x="13216" y="6"/>
                  </a:cubicBezTo>
                  <a:cubicBezTo>
                    <a:pt x="11347" y="-45"/>
                    <a:pt x="9270" y="259"/>
                    <a:pt x="6985" y="1223"/>
                  </a:cubicBezTo>
                  <a:cubicBezTo>
                    <a:pt x="4701" y="2186"/>
                    <a:pt x="2208" y="3809"/>
                    <a:pt x="962" y="4924"/>
                  </a:cubicBezTo>
                  <a:cubicBezTo>
                    <a:pt x="-284" y="6040"/>
                    <a:pt x="-284" y="6648"/>
                    <a:pt x="754" y="7003"/>
                  </a:cubicBezTo>
                  <a:cubicBezTo>
                    <a:pt x="1793" y="7358"/>
                    <a:pt x="3870" y="7459"/>
                    <a:pt x="6570" y="7155"/>
                  </a:cubicBezTo>
                  <a:cubicBezTo>
                    <a:pt x="9270" y="6851"/>
                    <a:pt x="12593" y="6141"/>
                    <a:pt x="14878" y="5532"/>
                  </a:cubicBezTo>
                  <a:cubicBezTo>
                    <a:pt x="17162" y="4924"/>
                    <a:pt x="18408" y="4417"/>
                    <a:pt x="19447" y="4518"/>
                  </a:cubicBezTo>
                  <a:cubicBezTo>
                    <a:pt x="20485" y="4620"/>
                    <a:pt x="21316" y="5330"/>
                    <a:pt x="21316" y="7054"/>
                  </a:cubicBezTo>
                  <a:cubicBezTo>
                    <a:pt x="21316" y="8778"/>
                    <a:pt x="20485" y="11516"/>
                    <a:pt x="20070" y="14101"/>
                  </a:cubicBezTo>
                  <a:cubicBezTo>
                    <a:pt x="19654" y="16687"/>
                    <a:pt x="19654" y="19121"/>
                    <a:pt x="19654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563988" y="6650772"/>
              <a:ext cx="202569" cy="26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0837" fill="norm" stroke="1" extrusionOk="0">
                  <a:moveTo>
                    <a:pt x="15514" y="4462"/>
                  </a:moveTo>
                  <a:cubicBezTo>
                    <a:pt x="15514" y="3618"/>
                    <a:pt x="15514" y="2774"/>
                    <a:pt x="15187" y="1762"/>
                  </a:cubicBezTo>
                  <a:cubicBezTo>
                    <a:pt x="14860" y="749"/>
                    <a:pt x="14205" y="-432"/>
                    <a:pt x="12023" y="159"/>
                  </a:cubicBezTo>
                  <a:cubicBezTo>
                    <a:pt x="9841" y="749"/>
                    <a:pt x="6132" y="3112"/>
                    <a:pt x="3623" y="6234"/>
                  </a:cubicBezTo>
                  <a:cubicBezTo>
                    <a:pt x="1114" y="9356"/>
                    <a:pt x="-195" y="13237"/>
                    <a:pt x="23" y="15937"/>
                  </a:cubicBezTo>
                  <a:cubicBezTo>
                    <a:pt x="241" y="18637"/>
                    <a:pt x="1987" y="20156"/>
                    <a:pt x="4496" y="20662"/>
                  </a:cubicBezTo>
                  <a:cubicBezTo>
                    <a:pt x="7005" y="21168"/>
                    <a:pt x="10278" y="20662"/>
                    <a:pt x="13332" y="18046"/>
                  </a:cubicBezTo>
                  <a:cubicBezTo>
                    <a:pt x="16387" y="15431"/>
                    <a:pt x="19223" y="10705"/>
                    <a:pt x="20314" y="7584"/>
                  </a:cubicBezTo>
                  <a:cubicBezTo>
                    <a:pt x="21405" y="4462"/>
                    <a:pt x="20750" y="2943"/>
                    <a:pt x="19769" y="2099"/>
                  </a:cubicBezTo>
                  <a:cubicBezTo>
                    <a:pt x="18787" y="1255"/>
                    <a:pt x="17478" y="1087"/>
                    <a:pt x="15950" y="1677"/>
                  </a:cubicBezTo>
                  <a:cubicBezTo>
                    <a:pt x="14423" y="2268"/>
                    <a:pt x="12678" y="3618"/>
                    <a:pt x="10932" y="4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340445" y="7737802"/>
              <a:ext cx="162917" cy="28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269" fill="norm" stroke="1" extrusionOk="0">
                  <a:moveTo>
                    <a:pt x="15707" y="1242"/>
                  </a:moveTo>
                  <a:cubicBezTo>
                    <a:pt x="14322" y="1084"/>
                    <a:pt x="12937" y="927"/>
                    <a:pt x="11553" y="1084"/>
                  </a:cubicBezTo>
                  <a:cubicBezTo>
                    <a:pt x="10168" y="1242"/>
                    <a:pt x="8784" y="1715"/>
                    <a:pt x="6845" y="3765"/>
                  </a:cubicBezTo>
                  <a:cubicBezTo>
                    <a:pt x="4907" y="5814"/>
                    <a:pt x="2414" y="9441"/>
                    <a:pt x="1168" y="12121"/>
                  </a:cubicBezTo>
                  <a:cubicBezTo>
                    <a:pt x="-78" y="14801"/>
                    <a:pt x="-78" y="16535"/>
                    <a:pt x="60" y="17876"/>
                  </a:cubicBezTo>
                  <a:cubicBezTo>
                    <a:pt x="199" y="19216"/>
                    <a:pt x="476" y="20162"/>
                    <a:pt x="1307" y="20714"/>
                  </a:cubicBezTo>
                  <a:cubicBezTo>
                    <a:pt x="2137" y="21265"/>
                    <a:pt x="3522" y="21423"/>
                    <a:pt x="5599" y="21108"/>
                  </a:cubicBezTo>
                  <a:cubicBezTo>
                    <a:pt x="7676" y="20792"/>
                    <a:pt x="10445" y="20004"/>
                    <a:pt x="13214" y="17797"/>
                  </a:cubicBezTo>
                  <a:cubicBezTo>
                    <a:pt x="15984" y="15589"/>
                    <a:pt x="18753" y="11963"/>
                    <a:pt x="20137" y="9125"/>
                  </a:cubicBezTo>
                  <a:cubicBezTo>
                    <a:pt x="21522" y="6287"/>
                    <a:pt x="21522" y="4238"/>
                    <a:pt x="20968" y="2740"/>
                  </a:cubicBezTo>
                  <a:cubicBezTo>
                    <a:pt x="20414" y="1242"/>
                    <a:pt x="19307" y="296"/>
                    <a:pt x="17507" y="59"/>
                  </a:cubicBezTo>
                  <a:cubicBezTo>
                    <a:pt x="15707" y="-177"/>
                    <a:pt x="13214" y="296"/>
                    <a:pt x="11691" y="1321"/>
                  </a:cubicBezTo>
                  <a:cubicBezTo>
                    <a:pt x="10168" y="2346"/>
                    <a:pt x="9614" y="3922"/>
                    <a:pt x="9060" y="5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593850" y="7875131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699410" y="7707587"/>
              <a:ext cx="123041" cy="318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12" fill="norm" stroke="1" extrusionOk="0">
                  <a:moveTo>
                    <a:pt x="21281" y="164"/>
                  </a:moveTo>
                  <a:cubicBezTo>
                    <a:pt x="19084" y="22"/>
                    <a:pt x="16888" y="-120"/>
                    <a:pt x="15240" y="164"/>
                  </a:cubicBezTo>
                  <a:cubicBezTo>
                    <a:pt x="13593" y="448"/>
                    <a:pt x="12495" y="1159"/>
                    <a:pt x="10115" y="3219"/>
                  </a:cubicBezTo>
                  <a:cubicBezTo>
                    <a:pt x="7735" y="5280"/>
                    <a:pt x="4074" y="8691"/>
                    <a:pt x="2061" y="11604"/>
                  </a:cubicBezTo>
                  <a:cubicBezTo>
                    <a:pt x="47" y="14517"/>
                    <a:pt x="-319" y="16933"/>
                    <a:pt x="230" y="18496"/>
                  </a:cubicBezTo>
                  <a:cubicBezTo>
                    <a:pt x="779" y="20059"/>
                    <a:pt x="2244" y="20769"/>
                    <a:pt x="4257" y="21125"/>
                  </a:cubicBezTo>
                  <a:cubicBezTo>
                    <a:pt x="6271" y="21480"/>
                    <a:pt x="8834" y="21480"/>
                    <a:pt x="10847" y="21267"/>
                  </a:cubicBezTo>
                  <a:cubicBezTo>
                    <a:pt x="12861" y="21054"/>
                    <a:pt x="14325" y="20627"/>
                    <a:pt x="15423" y="20059"/>
                  </a:cubicBezTo>
                  <a:cubicBezTo>
                    <a:pt x="16522" y="19491"/>
                    <a:pt x="17254" y="18780"/>
                    <a:pt x="17620" y="18069"/>
                  </a:cubicBezTo>
                  <a:cubicBezTo>
                    <a:pt x="17986" y="17359"/>
                    <a:pt x="17986" y="16648"/>
                    <a:pt x="16888" y="16009"/>
                  </a:cubicBezTo>
                  <a:cubicBezTo>
                    <a:pt x="15789" y="15369"/>
                    <a:pt x="13593" y="14801"/>
                    <a:pt x="11213" y="14517"/>
                  </a:cubicBezTo>
                  <a:cubicBezTo>
                    <a:pt x="8834" y="14233"/>
                    <a:pt x="6271" y="14233"/>
                    <a:pt x="4257" y="14446"/>
                  </a:cubicBezTo>
                  <a:cubicBezTo>
                    <a:pt x="2244" y="14659"/>
                    <a:pt x="779" y="15085"/>
                    <a:pt x="962" y="15441"/>
                  </a:cubicBezTo>
                  <a:cubicBezTo>
                    <a:pt x="1145" y="15796"/>
                    <a:pt x="2976" y="16080"/>
                    <a:pt x="4806" y="16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924049" y="7704964"/>
              <a:ext cx="182135" cy="322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14" fill="norm" stroke="1" extrusionOk="0">
                  <a:moveTo>
                    <a:pt x="0" y="1608"/>
                  </a:moveTo>
                  <a:cubicBezTo>
                    <a:pt x="5710" y="1043"/>
                    <a:pt x="11421" y="479"/>
                    <a:pt x="15021" y="196"/>
                  </a:cubicBezTo>
                  <a:cubicBezTo>
                    <a:pt x="18621" y="-86"/>
                    <a:pt x="20110" y="-86"/>
                    <a:pt x="20855" y="338"/>
                  </a:cubicBezTo>
                  <a:cubicBezTo>
                    <a:pt x="21600" y="761"/>
                    <a:pt x="21600" y="1608"/>
                    <a:pt x="20359" y="3585"/>
                  </a:cubicBezTo>
                  <a:cubicBezTo>
                    <a:pt x="19117" y="5561"/>
                    <a:pt x="16634" y="8667"/>
                    <a:pt x="15021" y="11843"/>
                  </a:cubicBezTo>
                  <a:cubicBezTo>
                    <a:pt x="13407" y="15020"/>
                    <a:pt x="12662" y="18267"/>
                    <a:pt x="11917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987549" y="7868781"/>
              <a:ext cx="203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840"/>
                    <a:pt x="5400" y="10080"/>
                    <a:pt x="9000" y="6480"/>
                  </a:cubicBezTo>
                  <a:cubicBezTo>
                    <a:pt x="12600" y="2880"/>
                    <a:pt x="171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3178003" y="6515837"/>
              <a:ext cx="185509" cy="244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5" h="20432" fill="norm" stroke="1" extrusionOk="0">
                  <a:moveTo>
                    <a:pt x="14302" y="4813"/>
                  </a:moveTo>
                  <a:cubicBezTo>
                    <a:pt x="13373" y="3220"/>
                    <a:pt x="12444" y="1627"/>
                    <a:pt x="11167" y="741"/>
                  </a:cubicBezTo>
                  <a:cubicBezTo>
                    <a:pt x="9889" y="-144"/>
                    <a:pt x="8264" y="-321"/>
                    <a:pt x="6289" y="1804"/>
                  </a:cubicBezTo>
                  <a:cubicBezTo>
                    <a:pt x="4315" y="3928"/>
                    <a:pt x="1993" y="8354"/>
                    <a:pt x="831" y="11718"/>
                  </a:cubicBezTo>
                  <a:cubicBezTo>
                    <a:pt x="-330" y="15082"/>
                    <a:pt x="-330" y="17384"/>
                    <a:pt x="1180" y="18889"/>
                  </a:cubicBezTo>
                  <a:cubicBezTo>
                    <a:pt x="2689" y="20394"/>
                    <a:pt x="5709" y="21102"/>
                    <a:pt x="9541" y="19597"/>
                  </a:cubicBezTo>
                  <a:cubicBezTo>
                    <a:pt x="13373" y="18092"/>
                    <a:pt x="18018" y="14374"/>
                    <a:pt x="19644" y="10833"/>
                  </a:cubicBezTo>
                  <a:cubicBezTo>
                    <a:pt x="21270" y="7292"/>
                    <a:pt x="19876" y="3928"/>
                    <a:pt x="17786" y="1981"/>
                  </a:cubicBezTo>
                  <a:cubicBezTo>
                    <a:pt x="15696" y="33"/>
                    <a:pt x="12909" y="-498"/>
                    <a:pt x="10702" y="476"/>
                  </a:cubicBezTo>
                  <a:cubicBezTo>
                    <a:pt x="8496" y="1450"/>
                    <a:pt x="6870" y="3928"/>
                    <a:pt x="5244" y="6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4358665" y="6579181"/>
              <a:ext cx="156186" cy="18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0557" fill="norm" stroke="1" extrusionOk="0">
                  <a:moveTo>
                    <a:pt x="21251" y="5695"/>
                  </a:moveTo>
                  <a:cubicBezTo>
                    <a:pt x="18947" y="4052"/>
                    <a:pt x="16643" y="2408"/>
                    <a:pt x="14195" y="1939"/>
                  </a:cubicBezTo>
                  <a:cubicBezTo>
                    <a:pt x="11747" y="1469"/>
                    <a:pt x="9155" y="2174"/>
                    <a:pt x="6707" y="4404"/>
                  </a:cubicBezTo>
                  <a:cubicBezTo>
                    <a:pt x="4259" y="6634"/>
                    <a:pt x="1955" y="10391"/>
                    <a:pt x="803" y="13208"/>
                  </a:cubicBezTo>
                  <a:cubicBezTo>
                    <a:pt x="-349" y="16026"/>
                    <a:pt x="-349" y="17904"/>
                    <a:pt x="1379" y="19195"/>
                  </a:cubicBezTo>
                  <a:cubicBezTo>
                    <a:pt x="3107" y="20487"/>
                    <a:pt x="6563" y="21191"/>
                    <a:pt x="10019" y="19782"/>
                  </a:cubicBezTo>
                  <a:cubicBezTo>
                    <a:pt x="13475" y="18374"/>
                    <a:pt x="16931" y="14852"/>
                    <a:pt x="18083" y="11213"/>
                  </a:cubicBezTo>
                  <a:cubicBezTo>
                    <a:pt x="19235" y="7574"/>
                    <a:pt x="18083" y="3817"/>
                    <a:pt x="16787" y="1821"/>
                  </a:cubicBezTo>
                  <a:cubicBezTo>
                    <a:pt x="15491" y="-174"/>
                    <a:pt x="14051" y="-409"/>
                    <a:pt x="13187" y="530"/>
                  </a:cubicBezTo>
                  <a:cubicBezTo>
                    <a:pt x="12323" y="1469"/>
                    <a:pt x="12035" y="3582"/>
                    <a:pt x="11747" y="5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4641850" y="6700381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4702624" y="6586081"/>
              <a:ext cx="180958" cy="236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381" fill="norm" stroke="1" extrusionOk="0">
                  <a:moveTo>
                    <a:pt x="13418" y="0"/>
                  </a:moveTo>
                  <a:cubicBezTo>
                    <a:pt x="9535" y="0"/>
                    <a:pt x="5652" y="0"/>
                    <a:pt x="3346" y="382"/>
                  </a:cubicBezTo>
                  <a:cubicBezTo>
                    <a:pt x="1040" y="765"/>
                    <a:pt x="312" y="1529"/>
                    <a:pt x="70" y="2389"/>
                  </a:cubicBezTo>
                  <a:cubicBezTo>
                    <a:pt x="-173" y="3250"/>
                    <a:pt x="70" y="4205"/>
                    <a:pt x="3225" y="5543"/>
                  </a:cubicBezTo>
                  <a:cubicBezTo>
                    <a:pt x="6380" y="6881"/>
                    <a:pt x="12447" y="8602"/>
                    <a:pt x="16209" y="10418"/>
                  </a:cubicBezTo>
                  <a:cubicBezTo>
                    <a:pt x="19971" y="12234"/>
                    <a:pt x="21427" y="14145"/>
                    <a:pt x="20456" y="16057"/>
                  </a:cubicBezTo>
                  <a:cubicBezTo>
                    <a:pt x="19485" y="17968"/>
                    <a:pt x="16088" y="19880"/>
                    <a:pt x="13175" y="20740"/>
                  </a:cubicBezTo>
                  <a:cubicBezTo>
                    <a:pt x="10263" y="21600"/>
                    <a:pt x="7836" y="21409"/>
                    <a:pt x="5409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4787899" y="6541631"/>
              <a:ext cx="228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4400"/>
                    <a:pt x="3200" y="7200"/>
                    <a:pt x="6800" y="3600"/>
                  </a:cubicBezTo>
                  <a:cubicBezTo>
                    <a:pt x="10400" y="0"/>
                    <a:pt x="16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2918562" y="7689936"/>
              <a:ext cx="191086" cy="232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0775" fill="norm" stroke="1" extrusionOk="0">
                  <a:moveTo>
                    <a:pt x="13506" y="8051"/>
                  </a:moveTo>
                  <a:cubicBezTo>
                    <a:pt x="12577" y="7104"/>
                    <a:pt x="11648" y="6157"/>
                    <a:pt x="9906" y="6157"/>
                  </a:cubicBezTo>
                  <a:cubicBezTo>
                    <a:pt x="8164" y="6157"/>
                    <a:pt x="5609" y="7104"/>
                    <a:pt x="3635" y="8525"/>
                  </a:cubicBezTo>
                  <a:cubicBezTo>
                    <a:pt x="1661" y="9946"/>
                    <a:pt x="268" y="11841"/>
                    <a:pt x="35" y="14020"/>
                  </a:cubicBezTo>
                  <a:cubicBezTo>
                    <a:pt x="-197" y="16199"/>
                    <a:pt x="732" y="18662"/>
                    <a:pt x="2474" y="19893"/>
                  </a:cubicBezTo>
                  <a:cubicBezTo>
                    <a:pt x="4216" y="21125"/>
                    <a:pt x="6771" y="21125"/>
                    <a:pt x="9906" y="19514"/>
                  </a:cubicBezTo>
                  <a:cubicBezTo>
                    <a:pt x="13042" y="17904"/>
                    <a:pt x="16758" y="14683"/>
                    <a:pt x="18848" y="11462"/>
                  </a:cubicBezTo>
                  <a:cubicBezTo>
                    <a:pt x="20938" y="8241"/>
                    <a:pt x="21403" y="5020"/>
                    <a:pt x="20590" y="2841"/>
                  </a:cubicBezTo>
                  <a:cubicBezTo>
                    <a:pt x="19777" y="662"/>
                    <a:pt x="17687" y="-475"/>
                    <a:pt x="15132" y="188"/>
                  </a:cubicBezTo>
                  <a:cubicBezTo>
                    <a:pt x="12577" y="851"/>
                    <a:pt x="9558" y="3314"/>
                    <a:pt x="6538" y="5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3168650" y="7817981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3273155" y="7656787"/>
              <a:ext cx="133674" cy="28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467" fill="norm" stroke="1" extrusionOk="0">
                  <a:moveTo>
                    <a:pt x="19482" y="182"/>
                  </a:moveTo>
                  <a:cubicBezTo>
                    <a:pt x="15495" y="25"/>
                    <a:pt x="11507" y="-133"/>
                    <a:pt x="8184" y="182"/>
                  </a:cubicBezTo>
                  <a:cubicBezTo>
                    <a:pt x="4861" y="498"/>
                    <a:pt x="2202" y="1286"/>
                    <a:pt x="873" y="2153"/>
                  </a:cubicBezTo>
                  <a:cubicBezTo>
                    <a:pt x="-456" y="3020"/>
                    <a:pt x="-456" y="3966"/>
                    <a:pt x="2202" y="5385"/>
                  </a:cubicBezTo>
                  <a:cubicBezTo>
                    <a:pt x="4861" y="6804"/>
                    <a:pt x="10178" y="8696"/>
                    <a:pt x="14166" y="10431"/>
                  </a:cubicBezTo>
                  <a:cubicBezTo>
                    <a:pt x="18153" y="12165"/>
                    <a:pt x="20812" y="13741"/>
                    <a:pt x="20978" y="15555"/>
                  </a:cubicBezTo>
                  <a:cubicBezTo>
                    <a:pt x="21144" y="17368"/>
                    <a:pt x="18818" y="19417"/>
                    <a:pt x="15993" y="20442"/>
                  </a:cubicBezTo>
                  <a:cubicBezTo>
                    <a:pt x="13169" y="21467"/>
                    <a:pt x="9846" y="21467"/>
                    <a:pt x="6522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3352800" y="7644414"/>
              <a:ext cx="20320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475" y="12960"/>
                    <a:pt x="4950" y="5400"/>
                    <a:pt x="8550" y="2160"/>
                  </a:cubicBezTo>
                  <a:cubicBezTo>
                    <a:pt x="12150" y="-1080"/>
                    <a:pt x="16875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4610100" y="7646531"/>
              <a:ext cx="381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451"/>
                    <a:pt x="19200" y="8902"/>
                    <a:pt x="15600" y="12502"/>
                  </a:cubicBezTo>
                  <a:cubicBezTo>
                    <a:pt x="12000" y="16102"/>
                    <a:pt x="6000" y="18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6540500" y="7037460"/>
              <a:ext cx="622300" cy="3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18741"/>
                  </a:moveTo>
                  <a:cubicBezTo>
                    <a:pt x="2645" y="17470"/>
                    <a:pt x="5290" y="16200"/>
                    <a:pt x="7714" y="14294"/>
                  </a:cubicBezTo>
                  <a:cubicBezTo>
                    <a:pt x="10139" y="12388"/>
                    <a:pt x="12343" y="9847"/>
                    <a:pt x="13665" y="8576"/>
                  </a:cubicBezTo>
                  <a:cubicBezTo>
                    <a:pt x="14988" y="7306"/>
                    <a:pt x="15429" y="7306"/>
                    <a:pt x="15833" y="6035"/>
                  </a:cubicBezTo>
                  <a:cubicBezTo>
                    <a:pt x="16237" y="4764"/>
                    <a:pt x="16604" y="2223"/>
                    <a:pt x="16531" y="953"/>
                  </a:cubicBezTo>
                  <a:cubicBezTo>
                    <a:pt x="16457" y="-318"/>
                    <a:pt x="15943" y="-318"/>
                    <a:pt x="14547" y="953"/>
                  </a:cubicBezTo>
                  <a:cubicBezTo>
                    <a:pt x="13151" y="2223"/>
                    <a:pt x="10873" y="4764"/>
                    <a:pt x="9404" y="6670"/>
                  </a:cubicBezTo>
                  <a:cubicBezTo>
                    <a:pt x="7935" y="8576"/>
                    <a:pt x="7273" y="9847"/>
                    <a:pt x="6722" y="11753"/>
                  </a:cubicBezTo>
                  <a:cubicBezTo>
                    <a:pt x="6171" y="13658"/>
                    <a:pt x="5731" y="16200"/>
                    <a:pt x="5731" y="18106"/>
                  </a:cubicBezTo>
                  <a:cubicBezTo>
                    <a:pt x="5731" y="20011"/>
                    <a:pt x="6171" y="21282"/>
                    <a:pt x="7604" y="21282"/>
                  </a:cubicBezTo>
                  <a:cubicBezTo>
                    <a:pt x="9037" y="21282"/>
                    <a:pt x="11461" y="20011"/>
                    <a:pt x="13959" y="18106"/>
                  </a:cubicBezTo>
                  <a:cubicBezTo>
                    <a:pt x="16457" y="16200"/>
                    <a:pt x="19029" y="13658"/>
                    <a:pt x="21600" y="11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511300" y="7049631"/>
              <a:ext cx="298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9" y="17486"/>
                    <a:pt x="8579" y="13371"/>
                    <a:pt x="12179" y="9771"/>
                  </a:cubicBezTo>
                  <a:cubicBezTo>
                    <a:pt x="15779" y="6171"/>
                    <a:pt x="1868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3079750" y="6979781"/>
              <a:ext cx="266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200"/>
                    <a:pt x="12000" y="10800"/>
                    <a:pt x="15600" y="7200"/>
                  </a:cubicBezTo>
                  <a:cubicBezTo>
                    <a:pt x="19200" y="3600"/>
                    <a:pt x="20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6770306" y="6676959"/>
              <a:ext cx="282140" cy="319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034" fill="norm" stroke="1" extrusionOk="0">
                  <a:moveTo>
                    <a:pt x="17063" y="287"/>
                  </a:moveTo>
                  <a:cubicBezTo>
                    <a:pt x="14998" y="9"/>
                    <a:pt x="12933" y="-270"/>
                    <a:pt x="10630" y="496"/>
                  </a:cubicBezTo>
                  <a:cubicBezTo>
                    <a:pt x="8327" y="1263"/>
                    <a:pt x="5786" y="3075"/>
                    <a:pt x="3801" y="5653"/>
                  </a:cubicBezTo>
                  <a:cubicBezTo>
                    <a:pt x="1816" y="8231"/>
                    <a:pt x="386" y="11575"/>
                    <a:pt x="69" y="14084"/>
                  </a:cubicBezTo>
                  <a:cubicBezTo>
                    <a:pt x="-249" y="16592"/>
                    <a:pt x="545" y="18264"/>
                    <a:pt x="2372" y="19449"/>
                  </a:cubicBezTo>
                  <a:cubicBezTo>
                    <a:pt x="4198" y="20633"/>
                    <a:pt x="7057" y="21330"/>
                    <a:pt x="9995" y="20912"/>
                  </a:cubicBezTo>
                  <a:cubicBezTo>
                    <a:pt x="12933" y="20494"/>
                    <a:pt x="15951" y="18961"/>
                    <a:pt x="17936" y="16662"/>
                  </a:cubicBezTo>
                  <a:cubicBezTo>
                    <a:pt x="19922" y="14362"/>
                    <a:pt x="20875" y="11296"/>
                    <a:pt x="21113" y="8858"/>
                  </a:cubicBezTo>
                  <a:cubicBezTo>
                    <a:pt x="21351" y="6419"/>
                    <a:pt x="20875" y="4607"/>
                    <a:pt x="19286" y="3562"/>
                  </a:cubicBezTo>
                  <a:cubicBezTo>
                    <a:pt x="17698" y="2517"/>
                    <a:pt x="14998" y="2238"/>
                    <a:pt x="13330" y="2447"/>
                  </a:cubicBezTo>
                  <a:cubicBezTo>
                    <a:pt x="11663" y="2656"/>
                    <a:pt x="11027" y="3353"/>
                    <a:pt x="10392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9340849" y="7214731"/>
              <a:ext cx="56415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600" fill="norm" stroke="1" extrusionOk="0">
                  <a:moveTo>
                    <a:pt x="1456" y="0"/>
                  </a:moveTo>
                  <a:cubicBezTo>
                    <a:pt x="728" y="0"/>
                    <a:pt x="0" y="0"/>
                    <a:pt x="0" y="2160"/>
                  </a:cubicBezTo>
                  <a:cubicBezTo>
                    <a:pt x="0" y="4320"/>
                    <a:pt x="728" y="8640"/>
                    <a:pt x="2629" y="10080"/>
                  </a:cubicBezTo>
                  <a:cubicBezTo>
                    <a:pt x="4530" y="11520"/>
                    <a:pt x="7604" y="10080"/>
                    <a:pt x="10557" y="9360"/>
                  </a:cubicBezTo>
                  <a:cubicBezTo>
                    <a:pt x="13510" y="8640"/>
                    <a:pt x="16342" y="8640"/>
                    <a:pt x="18000" y="8640"/>
                  </a:cubicBezTo>
                  <a:cubicBezTo>
                    <a:pt x="19658" y="8640"/>
                    <a:pt x="20144" y="8640"/>
                    <a:pt x="20629" y="7920"/>
                  </a:cubicBezTo>
                  <a:cubicBezTo>
                    <a:pt x="21115" y="7200"/>
                    <a:pt x="21600" y="5760"/>
                    <a:pt x="21560" y="4320"/>
                  </a:cubicBezTo>
                  <a:cubicBezTo>
                    <a:pt x="21519" y="2880"/>
                    <a:pt x="20953" y="1440"/>
                    <a:pt x="19335" y="720"/>
                  </a:cubicBezTo>
                  <a:cubicBezTo>
                    <a:pt x="17717" y="0"/>
                    <a:pt x="15047" y="0"/>
                    <a:pt x="12378" y="2160"/>
                  </a:cubicBezTo>
                  <a:cubicBezTo>
                    <a:pt x="9708" y="4320"/>
                    <a:pt x="7038" y="8640"/>
                    <a:pt x="5461" y="10800"/>
                  </a:cubicBezTo>
                  <a:cubicBezTo>
                    <a:pt x="3883" y="12960"/>
                    <a:pt x="3398" y="12960"/>
                    <a:pt x="2912" y="13680"/>
                  </a:cubicBezTo>
                  <a:cubicBezTo>
                    <a:pt x="2427" y="14400"/>
                    <a:pt x="1942" y="15840"/>
                    <a:pt x="1901" y="17280"/>
                  </a:cubicBezTo>
                  <a:cubicBezTo>
                    <a:pt x="1861" y="18720"/>
                    <a:pt x="2265" y="20160"/>
                    <a:pt x="4288" y="20880"/>
                  </a:cubicBezTo>
                  <a:cubicBezTo>
                    <a:pt x="6310" y="21600"/>
                    <a:pt x="9951" y="21600"/>
                    <a:pt x="12499" y="21600"/>
                  </a:cubicBezTo>
                  <a:cubicBezTo>
                    <a:pt x="15047" y="21600"/>
                    <a:pt x="16503" y="21600"/>
                    <a:pt x="17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1454150" y="6611481"/>
              <a:ext cx="6350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467"/>
                    <a:pt x="14400" y="6933"/>
                    <a:pt x="18000" y="10178"/>
                  </a:cubicBezTo>
                  <a:cubicBezTo>
                    <a:pt x="21600" y="13422"/>
                    <a:pt x="21600" y="16444"/>
                    <a:pt x="21600" y="18311"/>
                  </a:cubicBezTo>
                  <a:cubicBezTo>
                    <a:pt x="21600" y="20178"/>
                    <a:pt x="21600" y="208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1466849" y="6578208"/>
              <a:ext cx="624183" cy="56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97" fill="norm" stroke="1" extrusionOk="0">
                  <a:moveTo>
                    <a:pt x="219" y="3912"/>
                  </a:moveTo>
                  <a:cubicBezTo>
                    <a:pt x="1897" y="3029"/>
                    <a:pt x="3576" y="2145"/>
                    <a:pt x="5801" y="1503"/>
                  </a:cubicBezTo>
                  <a:cubicBezTo>
                    <a:pt x="8027" y="861"/>
                    <a:pt x="10800" y="459"/>
                    <a:pt x="13062" y="218"/>
                  </a:cubicBezTo>
                  <a:cubicBezTo>
                    <a:pt x="15324" y="-23"/>
                    <a:pt x="17076" y="-103"/>
                    <a:pt x="18207" y="178"/>
                  </a:cubicBezTo>
                  <a:cubicBezTo>
                    <a:pt x="19338" y="459"/>
                    <a:pt x="19849" y="1101"/>
                    <a:pt x="20323" y="2788"/>
                  </a:cubicBezTo>
                  <a:cubicBezTo>
                    <a:pt x="20797" y="4474"/>
                    <a:pt x="21235" y="7204"/>
                    <a:pt x="21418" y="9653"/>
                  </a:cubicBezTo>
                  <a:cubicBezTo>
                    <a:pt x="21600" y="12102"/>
                    <a:pt x="21527" y="14270"/>
                    <a:pt x="21272" y="15876"/>
                  </a:cubicBezTo>
                  <a:cubicBezTo>
                    <a:pt x="21016" y="17482"/>
                    <a:pt x="20578" y="18526"/>
                    <a:pt x="19447" y="19168"/>
                  </a:cubicBezTo>
                  <a:cubicBezTo>
                    <a:pt x="18316" y="19811"/>
                    <a:pt x="16492" y="20052"/>
                    <a:pt x="14193" y="20293"/>
                  </a:cubicBezTo>
                  <a:cubicBezTo>
                    <a:pt x="11895" y="20533"/>
                    <a:pt x="9122" y="20774"/>
                    <a:pt x="6677" y="20975"/>
                  </a:cubicBezTo>
                  <a:cubicBezTo>
                    <a:pt x="4232" y="21176"/>
                    <a:pt x="2116" y="21336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4292600" y="6484481"/>
              <a:ext cx="5715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130"/>
                    <a:pt x="4800" y="6261"/>
                    <a:pt x="6800" y="9183"/>
                  </a:cubicBezTo>
                  <a:cubicBezTo>
                    <a:pt x="8800" y="12104"/>
                    <a:pt x="10400" y="14817"/>
                    <a:pt x="12800" y="16852"/>
                  </a:cubicBezTo>
                  <a:cubicBezTo>
                    <a:pt x="15200" y="18887"/>
                    <a:pt x="18400" y="202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4305300" y="6446381"/>
              <a:ext cx="932507" cy="51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67" fill="norm" stroke="1" extrusionOk="0">
                  <a:moveTo>
                    <a:pt x="0" y="4284"/>
                  </a:moveTo>
                  <a:cubicBezTo>
                    <a:pt x="1665" y="3302"/>
                    <a:pt x="3331" y="2321"/>
                    <a:pt x="5094" y="1651"/>
                  </a:cubicBezTo>
                  <a:cubicBezTo>
                    <a:pt x="6857" y="982"/>
                    <a:pt x="8718" y="625"/>
                    <a:pt x="10653" y="402"/>
                  </a:cubicBezTo>
                  <a:cubicBezTo>
                    <a:pt x="12588" y="179"/>
                    <a:pt x="14596" y="89"/>
                    <a:pt x="16212" y="45"/>
                  </a:cubicBezTo>
                  <a:cubicBezTo>
                    <a:pt x="17829" y="0"/>
                    <a:pt x="19053" y="0"/>
                    <a:pt x="19837" y="0"/>
                  </a:cubicBezTo>
                  <a:cubicBezTo>
                    <a:pt x="20620" y="0"/>
                    <a:pt x="20963" y="0"/>
                    <a:pt x="21208" y="179"/>
                  </a:cubicBezTo>
                  <a:cubicBezTo>
                    <a:pt x="21453" y="357"/>
                    <a:pt x="21600" y="714"/>
                    <a:pt x="21576" y="1964"/>
                  </a:cubicBezTo>
                  <a:cubicBezTo>
                    <a:pt x="21551" y="3213"/>
                    <a:pt x="21355" y="5355"/>
                    <a:pt x="21184" y="7765"/>
                  </a:cubicBezTo>
                  <a:cubicBezTo>
                    <a:pt x="21012" y="10175"/>
                    <a:pt x="20865" y="12853"/>
                    <a:pt x="20645" y="15129"/>
                  </a:cubicBezTo>
                  <a:cubicBezTo>
                    <a:pt x="20424" y="17405"/>
                    <a:pt x="20131" y="19279"/>
                    <a:pt x="19861" y="20306"/>
                  </a:cubicBezTo>
                  <a:cubicBezTo>
                    <a:pt x="19592" y="21332"/>
                    <a:pt x="19347" y="21511"/>
                    <a:pt x="18514" y="21555"/>
                  </a:cubicBezTo>
                  <a:cubicBezTo>
                    <a:pt x="17682" y="21600"/>
                    <a:pt x="16261" y="21511"/>
                    <a:pt x="14596" y="21377"/>
                  </a:cubicBezTo>
                  <a:cubicBezTo>
                    <a:pt x="12931" y="21243"/>
                    <a:pt x="11020" y="21064"/>
                    <a:pt x="9012" y="20931"/>
                  </a:cubicBezTo>
                  <a:cubicBezTo>
                    <a:pt x="7004" y="20797"/>
                    <a:pt x="4898" y="20707"/>
                    <a:pt x="3453" y="20707"/>
                  </a:cubicBezTo>
                  <a:cubicBezTo>
                    <a:pt x="2008" y="20707"/>
                    <a:pt x="1224" y="20797"/>
                    <a:pt x="441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9443732" y="6845921"/>
              <a:ext cx="246368" cy="20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836" fill="norm" stroke="1" extrusionOk="0">
                  <a:moveTo>
                    <a:pt x="21488" y="10851"/>
                  </a:moveTo>
                  <a:cubicBezTo>
                    <a:pt x="20196" y="7463"/>
                    <a:pt x="18903" y="4075"/>
                    <a:pt x="17334" y="2063"/>
                  </a:cubicBezTo>
                  <a:cubicBezTo>
                    <a:pt x="15765" y="51"/>
                    <a:pt x="13919" y="-584"/>
                    <a:pt x="11519" y="581"/>
                  </a:cubicBezTo>
                  <a:cubicBezTo>
                    <a:pt x="9119" y="1745"/>
                    <a:pt x="6165" y="4710"/>
                    <a:pt x="4134" y="7463"/>
                  </a:cubicBezTo>
                  <a:cubicBezTo>
                    <a:pt x="2103" y="10216"/>
                    <a:pt x="996" y="12757"/>
                    <a:pt x="442" y="14557"/>
                  </a:cubicBezTo>
                  <a:cubicBezTo>
                    <a:pt x="-112" y="16357"/>
                    <a:pt x="-112" y="17416"/>
                    <a:pt x="257" y="18369"/>
                  </a:cubicBezTo>
                  <a:cubicBezTo>
                    <a:pt x="626" y="19322"/>
                    <a:pt x="1365" y="20169"/>
                    <a:pt x="2750" y="20592"/>
                  </a:cubicBezTo>
                  <a:cubicBezTo>
                    <a:pt x="4134" y="21016"/>
                    <a:pt x="6165" y="21016"/>
                    <a:pt x="8750" y="19534"/>
                  </a:cubicBezTo>
                  <a:cubicBezTo>
                    <a:pt x="11334" y="18051"/>
                    <a:pt x="14473" y="15087"/>
                    <a:pt x="15765" y="12122"/>
                  </a:cubicBezTo>
                  <a:cubicBezTo>
                    <a:pt x="17057" y="9157"/>
                    <a:pt x="16503" y="6192"/>
                    <a:pt x="15857" y="4392"/>
                  </a:cubicBezTo>
                  <a:cubicBezTo>
                    <a:pt x="15211" y="2592"/>
                    <a:pt x="14473" y="1957"/>
                    <a:pt x="13642" y="1745"/>
                  </a:cubicBezTo>
                  <a:cubicBezTo>
                    <a:pt x="12811" y="1534"/>
                    <a:pt x="11888" y="1745"/>
                    <a:pt x="11334" y="2381"/>
                  </a:cubicBezTo>
                  <a:cubicBezTo>
                    <a:pt x="10780" y="3016"/>
                    <a:pt x="10596" y="4075"/>
                    <a:pt x="10411" y="5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9779000" y="6967081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9829799" y="6788766"/>
              <a:ext cx="183093" cy="271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90" fill="norm" stroke="1" extrusionOk="0">
                  <a:moveTo>
                    <a:pt x="17876" y="1536"/>
                  </a:moveTo>
                  <a:cubicBezTo>
                    <a:pt x="15393" y="871"/>
                    <a:pt x="12910" y="206"/>
                    <a:pt x="10303" y="40"/>
                  </a:cubicBezTo>
                  <a:cubicBezTo>
                    <a:pt x="7697" y="-126"/>
                    <a:pt x="4966" y="206"/>
                    <a:pt x="3600" y="1286"/>
                  </a:cubicBezTo>
                  <a:cubicBezTo>
                    <a:pt x="2234" y="2366"/>
                    <a:pt x="2234" y="4194"/>
                    <a:pt x="4966" y="6686"/>
                  </a:cubicBezTo>
                  <a:cubicBezTo>
                    <a:pt x="7697" y="9179"/>
                    <a:pt x="13159" y="12336"/>
                    <a:pt x="16386" y="14329"/>
                  </a:cubicBezTo>
                  <a:cubicBezTo>
                    <a:pt x="19614" y="16323"/>
                    <a:pt x="20607" y="17154"/>
                    <a:pt x="21103" y="17985"/>
                  </a:cubicBezTo>
                  <a:cubicBezTo>
                    <a:pt x="21600" y="18816"/>
                    <a:pt x="21600" y="19646"/>
                    <a:pt x="21103" y="20311"/>
                  </a:cubicBezTo>
                  <a:cubicBezTo>
                    <a:pt x="20607" y="20976"/>
                    <a:pt x="19614" y="21474"/>
                    <a:pt x="16014" y="21225"/>
                  </a:cubicBezTo>
                  <a:cubicBezTo>
                    <a:pt x="12414" y="20976"/>
                    <a:pt x="6207" y="19979"/>
                    <a:pt x="0" y="18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9829799" y="6780814"/>
              <a:ext cx="3873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013" y="12960"/>
                    <a:pt x="8026" y="5400"/>
                    <a:pt x="11626" y="2160"/>
                  </a:cubicBezTo>
                  <a:cubicBezTo>
                    <a:pt x="15226" y="-1080"/>
                    <a:pt x="18413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6610093" y="8135481"/>
              <a:ext cx="501907" cy="3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11" fill="norm" stroke="1" extrusionOk="0">
                  <a:moveTo>
                    <a:pt x="1372" y="0"/>
                  </a:moveTo>
                  <a:cubicBezTo>
                    <a:pt x="737" y="0"/>
                    <a:pt x="102" y="0"/>
                    <a:pt x="11" y="720"/>
                  </a:cubicBezTo>
                  <a:cubicBezTo>
                    <a:pt x="-80" y="1440"/>
                    <a:pt x="374" y="2880"/>
                    <a:pt x="2053" y="3600"/>
                  </a:cubicBezTo>
                  <a:cubicBezTo>
                    <a:pt x="3732" y="4320"/>
                    <a:pt x="6636" y="4320"/>
                    <a:pt x="8633" y="3600"/>
                  </a:cubicBezTo>
                  <a:cubicBezTo>
                    <a:pt x="10629" y="2880"/>
                    <a:pt x="11718" y="1440"/>
                    <a:pt x="12581" y="720"/>
                  </a:cubicBezTo>
                  <a:cubicBezTo>
                    <a:pt x="13443" y="0"/>
                    <a:pt x="14078" y="0"/>
                    <a:pt x="14078" y="0"/>
                  </a:cubicBezTo>
                  <a:cubicBezTo>
                    <a:pt x="14078" y="0"/>
                    <a:pt x="13443" y="0"/>
                    <a:pt x="11582" y="2880"/>
                  </a:cubicBezTo>
                  <a:cubicBezTo>
                    <a:pt x="9722" y="5760"/>
                    <a:pt x="6636" y="11520"/>
                    <a:pt x="4866" y="15120"/>
                  </a:cubicBezTo>
                  <a:cubicBezTo>
                    <a:pt x="3096" y="18720"/>
                    <a:pt x="2643" y="20160"/>
                    <a:pt x="2189" y="20880"/>
                  </a:cubicBezTo>
                  <a:cubicBezTo>
                    <a:pt x="1735" y="21600"/>
                    <a:pt x="1281" y="21600"/>
                    <a:pt x="2824" y="19440"/>
                  </a:cubicBezTo>
                  <a:cubicBezTo>
                    <a:pt x="4367" y="17280"/>
                    <a:pt x="7907" y="12960"/>
                    <a:pt x="11355" y="9360"/>
                  </a:cubicBezTo>
                  <a:cubicBezTo>
                    <a:pt x="14804" y="5760"/>
                    <a:pt x="18162" y="2880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1409700" y="8192631"/>
              <a:ext cx="590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7" y="19200"/>
                    <a:pt x="4955" y="16800"/>
                    <a:pt x="7587" y="14400"/>
                  </a:cubicBezTo>
                  <a:cubicBezTo>
                    <a:pt x="10219" y="12000"/>
                    <a:pt x="13006" y="9600"/>
                    <a:pt x="15368" y="7200"/>
                  </a:cubicBezTo>
                  <a:cubicBezTo>
                    <a:pt x="17729" y="4800"/>
                    <a:pt x="1966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2870200" y="8173581"/>
              <a:ext cx="501650" cy="2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0" fill="norm" stroke="1" extrusionOk="0">
                  <a:moveTo>
                    <a:pt x="0" y="17673"/>
                  </a:moveTo>
                  <a:cubicBezTo>
                    <a:pt x="2825" y="19636"/>
                    <a:pt x="5651" y="21600"/>
                    <a:pt x="9023" y="19636"/>
                  </a:cubicBezTo>
                  <a:cubicBezTo>
                    <a:pt x="12395" y="17673"/>
                    <a:pt x="16314" y="11782"/>
                    <a:pt x="18501" y="7855"/>
                  </a:cubicBezTo>
                  <a:cubicBezTo>
                    <a:pt x="20689" y="3927"/>
                    <a:pt x="21144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6383866" y="7782709"/>
              <a:ext cx="141063" cy="21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112" fill="norm" stroke="1" extrusionOk="0">
                  <a:moveTo>
                    <a:pt x="16591" y="2785"/>
                  </a:moveTo>
                  <a:cubicBezTo>
                    <a:pt x="15026" y="2785"/>
                    <a:pt x="13461" y="2785"/>
                    <a:pt x="10800" y="4924"/>
                  </a:cubicBezTo>
                  <a:cubicBezTo>
                    <a:pt x="8139" y="7064"/>
                    <a:pt x="4383" y="11343"/>
                    <a:pt x="2348" y="13992"/>
                  </a:cubicBezTo>
                  <a:cubicBezTo>
                    <a:pt x="313" y="16641"/>
                    <a:pt x="0" y="17660"/>
                    <a:pt x="0" y="18679"/>
                  </a:cubicBezTo>
                  <a:cubicBezTo>
                    <a:pt x="0" y="19698"/>
                    <a:pt x="313" y="20717"/>
                    <a:pt x="2191" y="21022"/>
                  </a:cubicBezTo>
                  <a:cubicBezTo>
                    <a:pt x="4070" y="21328"/>
                    <a:pt x="7513" y="20920"/>
                    <a:pt x="11426" y="18781"/>
                  </a:cubicBezTo>
                  <a:cubicBezTo>
                    <a:pt x="15339" y="16641"/>
                    <a:pt x="19722" y="12770"/>
                    <a:pt x="20661" y="9305"/>
                  </a:cubicBezTo>
                  <a:cubicBezTo>
                    <a:pt x="21600" y="5841"/>
                    <a:pt x="19096" y="2785"/>
                    <a:pt x="16435" y="1256"/>
                  </a:cubicBezTo>
                  <a:cubicBezTo>
                    <a:pt x="13774" y="-272"/>
                    <a:pt x="10957" y="-272"/>
                    <a:pt x="9704" y="543"/>
                  </a:cubicBezTo>
                  <a:cubicBezTo>
                    <a:pt x="8452" y="1358"/>
                    <a:pt x="8765" y="2988"/>
                    <a:pt x="9078" y="4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6553200" y="7906881"/>
              <a:ext cx="38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6734762" y="7754481"/>
              <a:ext cx="2163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20073" y="0"/>
                  </a:moveTo>
                  <a:cubicBezTo>
                    <a:pt x="14182" y="3780"/>
                    <a:pt x="8291" y="7560"/>
                    <a:pt x="4364" y="10800"/>
                  </a:cubicBezTo>
                  <a:cubicBezTo>
                    <a:pt x="437" y="14040"/>
                    <a:pt x="-1527" y="16740"/>
                    <a:pt x="1418" y="18450"/>
                  </a:cubicBezTo>
                  <a:cubicBezTo>
                    <a:pt x="4364" y="20160"/>
                    <a:pt x="12218" y="20880"/>
                    <a:pt x="20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6807199" y="7737723"/>
              <a:ext cx="223834" cy="30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41" fill="norm" stroke="1" extrusionOk="0">
                  <a:moveTo>
                    <a:pt x="0" y="5572"/>
                  </a:moveTo>
                  <a:cubicBezTo>
                    <a:pt x="0" y="4690"/>
                    <a:pt x="0" y="3808"/>
                    <a:pt x="2900" y="2853"/>
                  </a:cubicBezTo>
                  <a:cubicBezTo>
                    <a:pt x="5800" y="1898"/>
                    <a:pt x="11600" y="870"/>
                    <a:pt x="15000" y="355"/>
                  </a:cubicBezTo>
                  <a:cubicBezTo>
                    <a:pt x="18400" y="-159"/>
                    <a:pt x="19400" y="-159"/>
                    <a:pt x="20200" y="649"/>
                  </a:cubicBezTo>
                  <a:cubicBezTo>
                    <a:pt x="21000" y="1457"/>
                    <a:pt x="21600" y="3074"/>
                    <a:pt x="20700" y="5719"/>
                  </a:cubicBezTo>
                  <a:cubicBezTo>
                    <a:pt x="19800" y="8363"/>
                    <a:pt x="17400" y="12037"/>
                    <a:pt x="15700" y="14829"/>
                  </a:cubicBezTo>
                  <a:cubicBezTo>
                    <a:pt x="14000" y="17621"/>
                    <a:pt x="13000" y="19531"/>
                    <a:pt x="120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6883400" y="7900531"/>
              <a:ext cx="254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" y="15600"/>
                    <a:pt x="1080" y="9600"/>
                    <a:pt x="4680" y="6000"/>
                  </a:cubicBezTo>
                  <a:cubicBezTo>
                    <a:pt x="8280" y="2400"/>
                    <a:pt x="1494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9207500" y="8239968"/>
              <a:ext cx="558800" cy="2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7153"/>
                  </a:moveTo>
                  <a:cubicBezTo>
                    <a:pt x="3027" y="4068"/>
                    <a:pt x="6055" y="982"/>
                    <a:pt x="9245" y="210"/>
                  </a:cubicBezTo>
                  <a:cubicBezTo>
                    <a:pt x="12436" y="-561"/>
                    <a:pt x="15791" y="982"/>
                    <a:pt x="17714" y="1753"/>
                  </a:cubicBezTo>
                  <a:cubicBezTo>
                    <a:pt x="19636" y="2525"/>
                    <a:pt x="20127" y="2525"/>
                    <a:pt x="18532" y="2525"/>
                  </a:cubicBezTo>
                  <a:cubicBezTo>
                    <a:pt x="16936" y="2525"/>
                    <a:pt x="13255" y="2525"/>
                    <a:pt x="10064" y="3296"/>
                  </a:cubicBezTo>
                  <a:cubicBezTo>
                    <a:pt x="6873" y="4068"/>
                    <a:pt x="4173" y="5610"/>
                    <a:pt x="2618" y="6382"/>
                  </a:cubicBezTo>
                  <a:cubicBezTo>
                    <a:pt x="1064" y="7153"/>
                    <a:pt x="655" y="7153"/>
                    <a:pt x="2209" y="7153"/>
                  </a:cubicBezTo>
                  <a:cubicBezTo>
                    <a:pt x="3764" y="7153"/>
                    <a:pt x="7282" y="7153"/>
                    <a:pt x="10595" y="9468"/>
                  </a:cubicBezTo>
                  <a:cubicBezTo>
                    <a:pt x="13909" y="11782"/>
                    <a:pt x="17018" y="16410"/>
                    <a:pt x="18818" y="18725"/>
                  </a:cubicBezTo>
                  <a:cubicBezTo>
                    <a:pt x="20618" y="21039"/>
                    <a:pt x="21109" y="21039"/>
                    <a:pt x="2160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238250" y="7602081"/>
              <a:ext cx="25400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385"/>
                    <a:pt x="10800" y="2769"/>
                    <a:pt x="9000" y="5123"/>
                  </a:cubicBezTo>
                  <a:cubicBezTo>
                    <a:pt x="7200" y="7477"/>
                    <a:pt x="9000" y="10800"/>
                    <a:pt x="8100" y="13708"/>
                  </a:cubicBezTo>
                  <a:cubicBezTo>
                    <a:pt x="7200" y="16615"/>
                    <a:pt x="3600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219200" y="7514551"/>
              <a:ext cx="1023569" cy="665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56" fill="norm" stroke="1" extrusionOk="0">
                  <a:moveTo>
                    <a:pt x="0" y="7362"/>
                  </a:moveTo>
                  <a:cubicBezTo>
                    <a:pt x="312" y="6813"/>
                    <a:pt x="625" y="6265"/>
                    <a:pt x="1495" y="5647"/>
                  </a:cubicBezTo>
                  <a:cubicBezTo>
                    <a:pt x="2365" y="5030"/>
                    <a:pt x="3793" y="4345"/>
                    <a:pt x="5266" y="3727"/>
                  </a:cubicBezTo>
                  <a:cubicBezTo>
                    <a:pt x="6739" y="3110"/>
                    <a:pt x="8256" y="2562"/>
                    <a:pt x="9796" y="2047"/>
                  </a:cubicBezTo>
                  <a:cubicBezTo>
                    <a:pt x="11336" y="1533"/>
                    <a:pt x="12898" y="1053"/>
                    <a:pt x="14348" y="710"/>
                  </a:cubicBezTo>
                  <a:cubicBezTo>
                    <a:pt x="15798" y="367"/>
                    <a:pt x="17137" y="162"/>
                    <a:pt x="17985" y="59"/>
                  </a:cubicBezTo>
                  <a:cubicBezTo>
                    <a:pt x="18833" y="-44"/>
                    <a:pt x="19190" y="-44"/>
                    <a:pt x="19547" y="333"/>
                  </a:cubicBezTo>
                  <a:cubicBezTo>
                    <a:pt x="19904" y="710"/>
                    <a:pt x="20261" y="1465"/>
                    <a:pt x="20574" y="2596"/>
                  </a:cubicBezTo>
                  <a:cubicBezTo>
                    <a:pt x="20886" y="3727"/>
                    <a:pt x="21154" y="5236"/>
                    <a:pt x="21332" y="7019"/>
                  </a:cubicBezTo>
                  <a:cubicBezTo>
                    <a:pt x="21511" y="8802"/>
                    <a:pt x="21600" y="10859"/>
                    <a:pt x="21578" y="12813"/>
                  </a:cubicBezTo>
                  <a:cubicBezTo>
                    <a:pt x="21555" y="14767"/>
                    <a:pt x="21421" y="16619"/>
                    <a:pt x="21265" y="17887"/>
                  </a:cubicBezTo>
                  <a:cubicBezTo>
                    <a:pt x="21109" y="19156"/>
                    <a:pt x="20931" y="19842"/>
                    <a:pt x="20462" y="20287"/>
                  </a:cubicBezTo>
                  <a:cubicBezTo>
                    <a:pt x="19993" y="20733"/>
                    <a:pt x="19235" y="20939"/>
                    <a:pt x="18030" y="21042"/>
                  </a:cubicBezTo>
                  <a:cubicBezTo>
                    <a:pt x="16825" y="21145"/>
                    <a:pt x="15174" y="21145"/>
                    <a:pt x="13277" y="21145"/>
                  </a:cubicBezTo>
                  <a:cubicBezTo>
                    <a:pt x="11380" y="21145"/>
                    <a:pt x="9238" y="21145"/>
                    <a:pt x="7475" y="21213"/>
                  </a:cubicBezTo>
                  <a:cubicBezTo>
                    <a:pt x="5712" y="21282"/>
                    <a:pt x="4329" y="21419"/>
                    <a:pt x="2945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4438649" y="7506831"/>
              <a:ext cx="2540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18"/>
                    <a:pt x="14400" y="4235"/>
                    <a:pt x="13500" y="6776"/>
                  </a:cubicBezTo>
                  <a:cubicBezTo>
                    <a:pt x="12600" y="9318"/>
                    <a:pt x="14400" y="12282"/>
                    <a:pt x="12600" y="14824"/>
                  </a:cubicBezTo>
                  <a:cubicBezTo>
                    <a:pt x="10800" y="17365"/>
                    <a:pt x="540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432300" y="7522971"/>
              <a:ext cx="563906" cy="58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22" fill="norm" stroke="1" extrusionOk="0">
                  <a:moveTo>
                    <a:pt x="0" y="2437"/>
                  </a:moveTo>
                  <a:cubicBezTo>
                    <a:pt x="161" y="2049"/>
                    <a:pt x="322" y="1660"/>
                    <a:pt x="1128" y="1272"/>
                  </a:cubicBezTo>
                  <a:cubicBezTo>
                    <a:pt x="1934" y="883"/>
                    <a:pt x="3385" y="495"/>
                    <a:pt x="5601" y="262"/>
                  </a:cubicBezTo>
                  <a:cubicBezTo>
                    <a:pt x="7818" y="29"/>
                    <a:pt x="10800" y="-49"/>
                    <a:pt x="13258" y="29"/>
                  </a:cubicBezTo>
                  <a:cubicBezTo>
                    <a:pt x="15716" y="106"/>
                    <a:pt x="17651" y="339"/>
                    <a:pt x="18981" y="845"/>
                  </a:cubicBezTo>
                  <a:cubicBezTo>
                    <a:pt x="20310" y="1350"/>
                    <a:pt x="21036" y="2127"/>
                    <a:pt x="21318" y="3680"/>
                  </a:cubicBezTo>
                  <a:cubicBezTo>
                    <a:pt x="21600" y="5234"/>
                    <a:pt x="21439" y="7565"/>
                    <a:pt x="21278" y="10129"/>
                  </a:cubicBezTo>
                  <a:cubicBezTo>
                    <a:pt x="21116" y="12693"/>
                    <a:pt x="20955" y="15491"/>
                    <a:pt x="20875" y="17122"/>
                  </a:cubicBezTo>
                  <a:cubicBezTo>
                    <a:pt x="20794" y="18754"/>
                    <a:pt x="20794" y="19220"/>
                    <a:pt x="20794" y="19647"/>
                  </a:cubicBezTo>
                  <a:cubicBezTo>
                    <a:pt x="20794" y="20075"/>
                    <a:pt x="20794" y="20463"/>
                    <a:pt x="20593" y="20774"/>
                  </a:cubicBezTo>
                  <a:cubicBezTo>
                    <a:pt x="20391" y="21085"/>
                    <a:pt x="19988" y="21318"/>
                    <a:pt x="18699" y="21434"/>
                  </a:cubicBezTo>
                  <a:cubicBezTo>
                    <a:pt x="17409" y="21551"/>
                    <a:pt x="15233" y="21551"/>
                    <a:pt x="13097" y="21434"/>
                  </a:cubicBezTo>
                  <a:cubicBezTo>
                    <a:pt x="10961" y="21318"/>
                    <a:pt x="8866" y="21085"/>
                    <a:pt x="6770" y="20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9162543" y="7826068"/>
              <a:ext cx="147688" cy="234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194" fill="norm" stroke="1" extrusionOk="0">
                  <a:moveTo>
                    <a:pt x="17414" y="1563"/>
                  </a:moveTo>
                  <a:cubicBezTo>
                    <a:pt x="15893" y="1181"/>
                    <a:pt x="14372" y="799"/>
                    <a:pt x="11634" y="1563"/>
                  </a:cubicBezTo>
                  <a:cubicBezTo>
                    <a:pt x="8896" y="2328"/>
                    <a:pt x="4941" y="4239"/>
                    <a:pt x="2659" y="7011"/>
                  </a:cubicBezTo>
                  <a:cubicBezTo>
                    <a:pt x="377" y="9783"/>
                    <a:pt x="-231" y="13415"/>
                    <a:pt x="73" y="16186"/>
                  </a:cubicBezTo>
                  <a:cubicBezTo>
                    <a:pt x="377" y="18958"/>
                    <a:pt x="1594" y="20870"/>
                    <a:pt x="4789" y="21156"/>
                  </a:cubicBezTo>
                  <a:cubicBezTo>
                    <a:pt x="7983" y="21443"/>
                    <a:pt x="13155" y="20105"/>
                    <a:pt x="16501" y="17142"/>
                  </a:cubicBezTo>
                  <a:cubicBezTo>
                    <a:pt x="19848" y="14179"/>
                    <a:pt x="21369" y="9592"/>
                    <a:pt x="21217" y="6438"/>
                  </a:cubicBezTo>
                  <a:cubicBezTo>
                    <a:pt x="21065" y="3284"/>
                    <a:pt x="19239" y="1563"/>
                    <a:pt x="17566" y="703"/>
                  </a:cubicBezTo>
                  <a:cubicBezTo>
                    <a:pt x="15893" y="-157"/>
                    <a:pt x="14372" y="-157"/>
                    <a:pt x="13307" y="321"/>
                  </a:cubicBezTo>
                  <a:cubicBezTo>
                    <a:pt x="12242" y="799"/>
                    <a:pt x="11634" y="1755"/>
                    <a:pt x="11025" y="2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9410700" y="7919581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9523004" y="7750232"/>
              <a:ext cx="124255" cy="29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360" fill="norm" stroke="1" extrusionOk="0">
                  <a:moveTo>
                    <a:pt x="1396" y="4903"/>
                  </a:moveTo>
                  <a:cubicBezTo>
                    <a:pt x="1396" y="4137"/>
                    <a:pt x="1396" y="3371"/>
                    <a:pt x="1574" y="2529"/>
                  </a:cubicBezTo>
                  <a:cubicBezTo>
                    <a:pt x="1751" y="1686"/>
                    <a:pt x="2105" y="767"/>
                    <a:pt x="3167" y="308"/>
                  </a:cubicBezTo>
                  <a:cubicBezTo>
                    <a:pt x="4229" y="-152"/>
                    <a:pt x="6000" y="-152"/>
                    <a:pt x="9010" y="691"/>
                  </a:cubicBezTo>
                  <a:cubicBezTo>
                    <a:pt x="12019" y="1533"/>
                    <a:pt x="16269" y="3218"/>
                    <a:pt x="18570" y="4827"/>
                  </a:cubicBezTo>
                  <a:cubicBezTo>
                    <a:pt x="20872" y="6435"/>
                    <a:pt x="21226" y="7967"/>
                    <a:pt x="20341" y="8963"/>
                  </a:cubicBezTo>
                  <a:cubicBezTo>
                    <a:pt x="19456" y="9959"/>
                    <a:pt x="17331" y="10418"/>
                    <a:pt x="15206" y="10725"/>
                  </a:cubicBezTo>
                  <a:cubicBezTo>
                    <a:pt x="13082" y="11031"/>
                    <a:pt x="10957" y="11184"/>
                    <a:pt x="10957" y="11337"/>
                  </a:cubicBezTo>
                  <a:cubicBezTo>
                    <a:pt x="10957" y="11491"/>
                    <a:pt x="13082" y="11644"/>
                    <a:pt x="14852" y="12027"/>
                  </a:cubicBezTo>
                  <a:cubicBezTo>
                    <a:pt x="16623" y="12410"/>
                    <a:pt x="18039" y="13022"/>
                    <a:pt x="17862" y="14401"/>
                  </a:cubicBezTo>
                  <a:cubicBezTo>
                    <a:pt x="17685" y="15780"/>
                    <a:pt x="15915" y="17925"/>
                    <a:pt x="13967" y="19227"/>
                  </a:cubicBezTo>
                  <a:cubicBezTo>
                    <a:pt x="12019" y="20529"/>
                    <a:pt x="9895" y="20988"/>
                    <a:pt x="7416" y="21218"/>
                  </a:cubicBezTo>
                  <a:cubicBezTo>
                    <a:pt x="4937" y="21448"/>
                    <a:pt x="2105" y="21448"/>
                    <a:pt x="865" y="20835"/>
                  </a:cubicBezTo>
                  <a:cubicBezTo>
                    <a:pt x="-374" y="20222"/>
                    <a:pt x="-20" y="18997"/>
                    <a:pt x="334" y="17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9690100" y="7744333"/>
              <a:ext cx="205533" cy="302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71" fill="norm" stroke="1" extrusionOk="0">
                  <a:moveTo>
                    <a:pt x="661" y="3842"/>
                  </a:moveTo>
                  <a:cubicBezTo>
                    <a:pt x="441" y="2650"/>
                    <a:pt x="220" y="1459"/>
                    <a:pt x="1102" y="714"/>
                  </a:cubicBezTo>
                  <a:cubicBezTo>
                    <a:pt x="1984" y="-31"/>
                    <a:pt x="3967" y="-329"/>
                    <a:pt x="6722" y="490"/>
                  </a:cubicBezTo>
                  <a:cubicBezTo>
                    <a:pt x="9478" y="1310"/>
                    <a:pt x="13004" y="3246"/>
                    <a:pt x="14988" y="4587"/>
                  </a:cubicBezTo>
                  <a:cubicBezTo>
                    <a:pt x="16971" y="5928"/>
                    <a:pt x="17412" y="6672"/>
                    <a:pt x="17412" y="7492"/>
                  </a:cubicBezTo>
                  <a:cubicBezTo>
                    <a:pt x="17412" y="8311"/>
                    <a:pt x="16971" y="9205"/>
                    <a:pt x="16310" y="9875"/>
                  </a:cubicBezTo>
                  <a:cubicBezTo>
                    <a:pt x="15649" y="10545"/>
                    <a:pt x="14767" y="10992"/>
                    <a:pt x="13555" y="11439"/>
                  </a:cubicBezTo>
                  <a:cubicBezTo>
                    <a:pt x="12343" y="11886"/>
                    <a:pt x="10800" y="12333"/>
                    <a:pt x="10580" y="12631"/>
                  </a:cubicBezTo>
                  <a:cubicBezTo>
                    <a:pt x="10359" y="12929"/>
                    <a:pt x="11461" y="13078"/>
                    <a:pt x="13445" y="13674"/>
                  </a:cubicBezTo>
                  <a:cubicBezTo>
                    <a:pt x="15429" y="14270"/>
                    <a:pt x="18294" y="15312"/>
                    <a:pt x="19837" y="16206"/>
                  </a:cubicBezTo>
                  <a:cubicBezTo>
                    <a:pt x="21380" y="17100"/>
                    <a:pt x="21600" y="17845"/>
                    <a:pt x="21269" y="18441"/>
                  </a:cubicBezTo>
                  <a:cubicBezTo>
                    <a:pt x="20939" y="19037"/>
                    <a:pt x="20057" y="19483"/>
                    <a:pt x="16420" y="19930"/>
                  </a:cubicBezTo>
                  <a:cubicBezTo>
                    <a:pt x="12784" y="20377"/>
                    <a:pt x="6392" y="20824"/>
                    <a:pt x="0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9193819" y="6484345"/>
              <a:ext cx="1084414" cy="930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26" fill="norm" stroke="1" extrusionOk="0">
                  <a:moveTo>
                    <a:pt x="16564" y="3807"/>
                  </a:moveTo>
                  <a:cubicBezTo>
                    <a:pt x="16689" y="3173"/>
                    <a:pt x="16815" y="2539"/>
                    <a:pt x="16731" y="2125"/>
                  </a:cubicBezTo>
                  <a:cubicBezTo>
                    <a:pt x="16648" y="1710"/>
                    <a:pt x="16355" y="1515"/>
                    <a:pt x="15645" y="1198"/>
                  </a:cubicBezTo>
                  <a:cubicBezTo>
                    <a:pt x="14935" y="881"/>
                    <a:pt x="13807" y="442"/>
                    <a:pt x="12574" y="199"/>
                  </a:cubicBezTo>
                  <a:cubicBezTo>
                    <a:pt x="11342" y="-45"/>
                    <a:pt x="10005" y="-94"/>
                    <a:pt x="8689" y="223"/>
                  </a:cubicBezTo>
                  <a:cubicBezTo>
                    <a:pt x="7373" y="540"/>
                    <a:pt x="6077" y="1222"/>
                    <a:pt x="4908" y="2173"/>
                  </a:cubicBezTo>
                  <a:cubicBezTo>
                    <a:pt x="3738" y="3124"/>
                    <a:pt x="2693" y="4343"/>
                    <a:pt x="1920" y="5830"/>
                  </a:cubicBezTo>
                  <a:cubicBezTo>
                    <a:pt x="1147" y="7317"/>
                    <a:pt x="646" y="9073"/>
                    <a:pt x="333" y="10608"/>
                  </a:cubicBezTo>
                  <a:cubicBezTo>
                    <a:pt x="19" y="12144"/>
                    <a:pt x="-106" y="13461"/>
                    <a:pt x="103" y="14729"/>
                  </a:cubicBezTo>
                  <a:cubicBezTo>
                    <a:pt x="312" y="15996"/>
                    <a:pt x="855" y="17215"/>
                    <a:pt x="1670" y="18190"/>
                  </a:cubicBezTo>
                  <a:cubicBezTo>
                    <a:pt x="2484" y="19166"/>
                    <a:pt x="3571" y="19897"/>
                    <a:pt x="4887" y="20336"/>
                  </a:cubicBezTo>
                  <a:cubicBezTo>
                    <a:pt x="6203" y="20775"/>
                    <a:pt x="7749" y="20921"/>
                    <a:pt x="9211" y="20872"/>
                  </a:cubicBezTo>
                  <a:cubicBezTo>
                    <a:pt x="10673" y="20823"/>
                    <a:pt x="12052" y="20580"/>
                    <a:pt x="13305" y="20116"/>
                  </a:cubicBezTo>
                  <a:cubicBezTo>
                    <a:pt x="14559" y="19653"/>
                    <a:pt x="15687" y="18971"/>
                    <a:pt x="16710" y="18044"/>
                  </a:cubicBezTo>
                  <a:cubicBezTo>
                    <a:pt x="17734" y="17118"/>
                    <a:pt x="18653" y="15948"/>
                    <a:pt x="19405" y="14534"/>
                  </a:cubicBezTo>
                  <a:cubicBezTo>
                    <a:pt x="20157" y="13120"/>
                    <a:pt x="20742" y="11462"/>
                    <a:pt x="21076" y="9950"/>
                  </a:cubicBezTo>
                  <a:cubicBezTo>
                    <a:pt x="21410" y="8439"/>
                    <a:pt x="21494" y="7073"/>
                    <a:pt x="21306" y="5879"/>
                  </a:cubicBezTo>
                  <a:cubicBezTo>
                    <a:pt x="21118" y="4684"/>
                    <a:pt x="20658" y="3660"/>
                    <a:pt x="19906" y="2856"/>
                  </a:cubicBezTo>
                  <a:cubicBezTo>
                    <a:pt x="19154" y="2051"/>
                    <a:pt x="18110" y="1466"/>
                    <a:pt x="16773" y="1101"/>
                  </a:cubicBezTo>
                  <a:cubicBezTo>
                    <a:pt x="15436" y="735"/>
                    <a:pt x="13807" y="589"/>
                    <a:pt x="12344" y="711"/>
                  </a:cubicBezTo>
                  <a:cubicBezTo>
                    <a:pt x="10882" y="832"/>
                    <a:pt x="9587" y="1222"/>
                    <a:pt x="8354" y="1759"/>
                  </a:cubicBezTo>
                  <a:cubicBezTo>
                    <a:pt x="7122" y="2295"/>
                    <a:pt x="5952" y="2978"/>
                    <a:pt x="4803" y="3880"/>
                  </a:cubicBezTo>
                  <a:cubicBezTo>
                    <a:pt x="3654" y="4782"/>
                    <a:pt x="2526" y="5903"/>
                    <a:pt x="1774" y="7269"/>
                  </a:cubicBezTo>
                  <a:cubicBezTo>
                    <a:pt x="1022" y="8634"/>
                    <a:pt x="646" y="10243"/>
                    <a:pt x="583" y="11681"/>
                  </a:cubicBezTo>
                  <a:cubicBezTo>
                    <a:pt x="521" y="13120"/>
                    <a:pt x="771" y="14387"/>
                    <a:pt x="1231" y="15679"/>
                  </a:cubicBezTo>
                  <a:cubicBezTo>
                    <a:pt x="1691" y="16971"/>
                    <a:pt x="2359" y="18288"/>
                    <a:pt x="3195" y="19263"/>
                  </a:cubicBezTo>
                  <a:cubicBezTo>
                    <a:pt x="4030" y="20238"/>
                    <a:pt x="5033" y="20872"/>
                    <a:pt x="6244" y="21189"/>
                  </a:cubicBezTo>
                  <a:cubicBezTo>
                    <a:pt x="7456" y="21506"/>
                    <a:pt x="8877" y="21506"/>
                    <a:pt x="10255" y="21189"/>
                  </a:cubicBezTo>
                  <a:cubicBezTo>
                    <a:pt x="11634" y="20872"/>
                    <a:pt x="12971" y="20238"/>
                    <a:pt x="14183" y="19263"/>
                  </a:cubicBezTo>
                  <a:cubicBezTo>
                    <a:pt x="15394" y="18288"/>
                    <a:pt x="16480" y="16971"/>
                    <a:pt x="17316" y="15533"/>
                  </a:cubicBezTo>
                  <a:cubicBezTo>
                    <a:pt x="18152" y="14095"/>
                    <a:pt x="18737" y="12534"/>
                    <a:pt x="19092" y="10950"/>
                  </a:cubicBezTo>
                  <a:cubicBezTo>
                    <a:pt x="19447" y="9365"/>
                    <a:pt x="19572" y="7756"/>
                    <a:pt x="19321" y="6440"/>
                  </a:cubicBezTo>
                  <a:cubicBezTo>
                    <a:pt x="19071" y="5123"/>
                    <a:pt x="18444" y="4099"/>
                    <a:pt x="17420" y="3319"/>
                  </a:cubicBezTo>
                  <a:cubicBezTo>
                    <a:pt x="16397" y="2539"/>
                    <a:pt x="14976" y="2003"/>
                    <a:pt x="13556" y="146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9449742" y="4561007"/>
              <a:ext cx="284808" cy="198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71" fill="norm" stroke="1" extrusionOk="0">
                  <a:moveTo>
                    <a:pt x="17689" y="21571"/>
                  </a:moveTo>
                  <a:cubicBezTo>
                    <a:pt x="17529" y="20902"/>
                    <a:pt x="17369" y="20234"/>
                    <a:pt x="17449" y="19473"/>
                  </a:cubicBezTo>
                  <a:cubicBezTo>
                    <a:pt x="17529" y="18713"/>
                    <a:pt x="17849" y="17860"/>
                    <a:pt x="18009" y="16937"/>
                  </a:cubicBezTo>
                  <a:cubicBezTo>
                    <a:pt x="18169" y="16015"/>
                    <a:pt x="18169" y="15024"/>
                    <a:pt x="18089" y="14067"/>
                  </a:cubicBezTo>
                  <a:cubicBezTo>
                    <a:pt x="18009" y="13111"/>
                    <a:pt x="17849" y="12189"/>
                    <a:pt x="17529" y="11290"/>
                  </a:cubicBezTo>
                  <a:cubicBezTo>
                    <a:pt x="17209" y="10391"/>
                    <a:pt x="16729" y="9515"/>
                    <a:pt x="16329" y="8581"/>
                  </a:cubicBezTo>
                  <a:cubicBezTo>
                    <a:pt x="15929" y="7647"/>
                    <a:pt x="15609" y="6656"/>
                    <a:pt x="15529" y="5734"/>
                  </a:cubicBezTo>
                  <a:cubicBezTo>
                    <a:pt x="15449" y="4812"/>
                    <a:pt x="15609" y="3959"/>
                    <a:pt x="15689" y="3175"/>
                  </a:cubicBezTo>
                  <a:cubicBezTo>
                    <a:pt x="15769" y="2391"/>
                    <a:pt x="15769" y="1677"/>
                    <a:pt x="14889" y="1170"/>
                  </a:cubicBezTo>
                  <a:cubicBezTo>
                    <a:pt x="14009" y="663"/>
                    <a:pt x="12249" y="363"/>
                    <a:pt x="10889" y="190"/>
                  </a:cubicBezTo>
                  <a:cubicBezTo>
                    <a:pt x="9529" y="17"/>
                    <a:pt x="8569" y="-29"/>
                    <a:pt x="7929" y="17"/>
                  </a:cubicBezTo>
                  <a:cubicBezTo>
                    <a:pt x="7289" y="63"/>
                    <a:pt x="6969" y="202"/>
                    <a:pt x="6169" y="674"/>
                  </a:cubicBezTo>
                  <a:cubicBezTo>
                    <a:pt x="5369" y="1147"/>
                    <a:pt x="4089" y="1953"/>
                    <a:pt x="3369" y="2438"/>
                  </a:cubicBezTo>
                  <a:cubicBezTo>
                    <a:pt x="2649" y="2922"/>
                    <a:pt x="2489" y="3083"/>
                    <a:pt x="2169" y="3233"/>
                  </a:cubicBezTo>
                  <a:cubicBezTo>
                    <a:pt x="1849" y="3383"/>
                    <a:pt x="1369" y="3521"/>
                    <a:pt x="889" y="3533"/>
                  </a:cubicBezTo>
                  <a:cubicBezTo>
                    <a:pt x="409" y="3544"/>
                    <a:pt x="-71" y="3429"/>
                    <a:pt x="9" y="3037"/>
                  </a:cubicBezTo>
                  <a:cubicBezTo>
                    <a:pt x="89" y="2645"/>
                    <a:pt x="729" y="1977"/>
                    <a:pt x="2489" y="1492"/>
                  </a:cubicBezTo>
                  <a:cubicBezTo>
                    <a:pt x="4249" y="1008"/>
                    <a:pt x="7129" y="709"/>
                    <a:pt x="9769" y="570"/>
                  </a:cubicBezTo>
                  <a:cubicBezTo>
                    <a:pt x="12409" y="432"/>
                    <a:pt x="14809" y="455"/>
                    <a:pt x="16489" y="582"/>
                  </a:cubicBezTo>
                  <a:cubicBezTo>
                    <a:pt x="18169" y="709"/>
                    <a:pt x="19129" y="939"/>
                    <a:pt x="19849" y="1193"/>
                  </a:cubicBezTo>
                  <a:cubicBezTo>
                    <a:pt x="20569" y="1446"/>
                    <a:pt x="21049" y="1723"/>
                    <a:pt x="21529" y="20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9418761" y="3567836"/>
              <a:ext cx="128722" cy="29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337" fill="norm" stroke="1" extrusionOk="0">
                  <a:moveTo>
                    <a:pt x="19266" y="142"/>
                  </a:moveTo>
                  <a:cubicBezTo>
                    <a:pt x="15837" y="-9"/>
                    <a:pt x="12409" y="-160"/>
                    <a:pt x="9494" y="369"/>
                  </a:cubicBezTo>
                  <a:cubicBezTo>
                    <a:pt x="6580" y="897"/>
                    <a:pt x="4180" y="2106"/>
                    <a:pt x="2466" y="4447"/>
                  </a:cubicBezTo>
                  <a:cubicBezTo>
                    <a:pt x="752" y="6788"/>
                    <a:pt x="-277" y="10262"/>
                    <a:pt x="66" y="13057"/>
                  </a:cubicBezTo>
                  <a:cubicBezTo>
                    <a:pt x="409" y="15851"/>
                    <a:pt x="2123" y="17966"/>
                    <a:pt x="3837" y="19250"/>
                  </a:cubicBezTo>
                  <a:cubicBezTo>
                    <a:pt x="5552" y="20534"/>
                    <a:pt x="7266" y="20987"/>
                    <a:pt x="9152" y="21213"/>
                  </a:cubicBezTo>
                  <a:cubicBezTo>
                    <a:pt x="11037" y="21440"/>
                    <a:pt x="13094" y="21440"/>
                    <a:pt x="15323" y="20458"/>
                  </a:cubicBezTo>
                  <a:cubicBezTo>
                    <a:pt x="17552" y="19476"/>
                    <a:pt x="19952" y="17513"/>
                    <a:pt x="20637" y="14567"/>
                  </a:cubicBezTo>
                  <a:cubicBezTo>
                    <a:pt x="21323" y="11622"/>
                    <a:pt x="20294" y="7695"/>
                    <a:pt x="18409" y="5127"/>
                  </a:cubicBezTo>
                  <a:cubicBezTo>
                    <a:pt x="16523" y="2559"/>
                    <a:pt x="13780" y="1350"/>
                    <a:pt x="11552" y="746"/>
                  </a:cubicBezTo>
                  <a:cubicBezTo>
                    <a:pt x="9323" y="142"/>
                    <a:pt x="7609" y="142"/>
                    <a:pt x="6752" y="520"/>
                  </a:cubicBezTo>
                  <a:cubicBezTo>
                    <a:pt x="5894" y="897"/>
                    <a:pt x="5894" y="1653"/>
                    <a:pt x="6409" y="2332"/>
                  </a:cubicBezTo>
                  <a:cubicBezTo>
                    <a:pt x="6923" y="3012"/>
                    <a:pt x="7952" y="3616"/>
                    <a:pt x="8980" y="422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9690099" y="3646031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7018"/>
                    <a:pt x="0" y="12436"/>
                    <a:pt x="0" y="8836"/>
                  </a:cubicBezTo>
                  <a:cubicBezTo>
                    <a:pt x="0" y="5236"/>
                    <a:pt x="108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9755415" y="3503421"/>
              <a:ext cx="149102" cy="27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24" fill="norm" stroke="1" extrusionOk="0">
                  <a:moveTo>
                    <a:pt x="14143" y="1197"/>
                  </a:moveTo>
                  <a:cubicBezTo>
                    <a:pt x="10843" y="710"/>
                    <a:pt x="7543" y="223"/>
                    <a:pt x="5143" y="60"/>
                  </a:cubicBezTo>
                  <a:cubicBezTo>
                    <a:pt x="2743" y="-102"/>
                    <a:pt x="1243" y="60"/>
                    <a:pt x="493" y="548"/>
                  </a:cubicBezTo>
                  <a:cubicBezTo>
                    <a:pt x="-257" y="1035"/>
                    <a:pt x="-257" y="1847"/>
                    <a:pt x="1243" y="2903"/>
                  </a:cubicBezTo>
                  <a:cubicBezTo>
                    <a:pt x="2743" y="3958"/>
                    <a:pt x="5743" y="5257"/>
                    <a:pt x="9343" y="7287"/>
                  </a:cubicBezTo>
                  <a:cubicBezTo>
                    <a:pt x="12943" y="9318"/>
                    <a:pt x="17143" y="12078"/>
                    <a:pt x="19243" y="14352"/>
                  </a:cubicBezTo>
                  <a:cubicBezTo>
                    <a:pt x="21343" y="16626"/>
                    <a:pt x="21343" y="18412"/>
                    <a:pt x="20893" y="19630"/>
                  </a:cubicBezTo>
                  <a:cubicBezTo>
                    <a:pt x="20443" y="20848"/>
                    <a:pt x="19543" y="21498"/>
                    <a:pt x="18793" y="21417"/>
                  </a:cubicBezTo>
                  <a:cubicBezTo>
                    <a:pt x="18043" y="21336"/>
                    <a:pt x="17443" y="20524"/>
                    <a:pt x="16843" y="1971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9798049" y="3449181"/>
              <a:ext cx="285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7486"/>
                    <a:pt x="3840" y="13371"/>
                    <a:pt x="7440" y="9771"/>
                  </a:cubicBezTo>
                  <a:cubicBezTo>
                    <a:pt x="11040" y="6171"/>
                    <a:pt x="1632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0325099" y="3372981"/>
              <a:ext cx="332520" cy="341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36" fill="norm" stroke="1" extrusionOk="0">
                  <a:moveTo>
                    <a:pt x="0" y="0"/>
                  </a:moveTo>
                  <a:cubicBezTo>
                    <a:pt x="3396" y="1467"/>
                    <a:pt x="6792" y="2933"/>
                    <a:pt x="9849" y="3933"/>
                  </a:cubicBezTo>
                  <a:cubicBezTo>
                    <a:pt x="12906" y="4933"/>
                    <a:pt x="15623" y="5467"/>
                    <a:pt x="17592" y="5933"/>
                  </a:cubicBezTo>
                  <a:cubicBezTo>
                    <a:pt x="19562" y="6400"/>
                    <a:pt x="20785" y="6800"/>
                    <a:pt x="21192" y="7267"/>
                  </a:cubicBezTo>
                  <a:cubicBezTo>
                    <a:pt x="21600" y="7733"/>
                    <a:pt x="21192" y="8267"/>
                    <a:pt x="19698" y="9533"/>
                  </a:cubicBezTo>
                  <a:cubicBezTo>
                    <a:pt x="18204" y="10800"/>
                    <a:pt x="15623" y="12800"/>
                    <a:pt x="13585" y="14600"/>
                  </a:cubicBezTo>
                  <a:cubicBezTo>
                    <a:pt x="11547" y="16400"/>
                    <a:pt x="10053" y="18000"/>
                    <a:pt x="9170" y="19133"/>
                  </a:cubicBezTo>
                  <a:cubicBezTo>
                    <a:pt x="8287" y="20267"/>
                    <a:pt x="8015" y="20933"/>
                    <a:pt x="8219" y="21267"/>
                  </a:cubicBezTo>
                  <a:cubicBezTo>
                    <a:pt x="8423" y="21600"/>
                    <a:pt x="9102" y="21600"/>
                    <a:pt x="9781" y="21400"/>
                  </a:cubicBezTo>
                  <a:cubicBezTo>
                    <a:pt x="10460" y="21200"/>
                    <a:pt x="11140" y="20800"/>
                    <a:pt x="11819" y="204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0788367" y="3367954"/>
              <a:ext cx="158640" cy="202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354" fill="norm" stroke="1" extrusionOk="0">
                  <a:moveTo>
                    <a:pt x="13161" y="1197"/>
                  </a:moveTo>
                  <a:cubicBezTo>
                    <a:pt x="12067" y="529"/>
                    <a:pt x="10974" y="-139"/>
                    <a:pt x="8649" y="529"/>
                  </a:cubicBezTo>
                  <a:cubicBezTo>
                    <a:pt x="6325" y="1197"/>
                    <a:pt x="2771" y="3201"/>
                    <a:pt x="1131" y="6207"/>
                  </a:cubicBezTo>
                  <a:cubicBezTo>
                    <a:pt x="-510" y="9214"/>
                    <a:pt x="-237" y="13222"/>
                    <a:pt x="1131" y="16228"/>
                  </a:cubicBezTo>
                  <a:cubicBezTo>
                    <a:pt x="2498" y="19234"/>
                    <a:pt x="4958" y="21238"/>
                    <a:pt x="8513" y="21350"/>
                  </a:cubicBezTo>
                  <a:cubicBezTo>
                    <a:pt x="12067" y="21461"/>
                    <a:pt x="16715" y="19680"/>
                    <a:pt x="18903" y="16339"/>
                  </a:cubicBezTo>
                  <a:cubicBezTo>
                    <a:pt x="21090" y="12999"/>
                    <a:pt x="20817" y="8100"/>
                    <a:pt x="19313" y="5094"/>
                  </a:cubicBezTo>
                  <a:cubicBezTo>
                    <a:pt x="17809" y="2088"/>
                    <a:pt x="15075" y="974"/>
                    <a:pt x="12887" y="418"/>
                  </a:cubicBezTo>
                  <a:cubicBezTo>
                    <a:pt x="10700" y="-139"/>
                    <a:pt x="9060" y="-139"/>
                    <a:pt x="8513" y="418"/>
                  </a:cubicBezTo>
                  <a:cubicBezTo>
                    <a:pt x="7966" y="974"/>
                    <a:pt x="8513" y="2088"/>
                    <a:pt x="9060" y="320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1074400" y="3423781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1137900" y="3272802"/>
              <a:ext cx="182399" cy="267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35" fill="norm" stroke="1" extrusionOk="0">
                  <a:moveTo>
                    <a:pt x="0" y="2901"/>
                  </a:moveTo>
                  <a:cubicBezTo>
                    <a:pt x="248" y="2064"/>
                    <a:pt x="497" y="1227"/>
                    <a:pt x="3103" y="641"/>
                  </a:cubicBezTo>
                  <a:cubicBezTo>
                    <a:pt x="5710" y="55"/>
                    <a:pt x="10676" y="-280"/>
                    <a:pt x="13779" y="306"/>
                  </a:cubicBezTo>
                  <a:cubicBezTo>
                    <a:pt x="16883" y="892"/>
                    <a:pt x="18124" y="2399"/>
                    <a:pt x="17876" y="3906"/>
                  </a:cubicBezTo>
                  <a:cubicBezTo>
                    <a:pt x="17628" y="5413"/>
                    <a:pt x="15890" y="6920"/>
                    <a:pt x="14276" y="8008"/>
                  </a:cubicBezTo>
                  <a:cubicBezTo>
                    <a:pt x="12662" y="9097"/>
                    <a:pt x="11172" y="9767"/>
                    <a:pt x="11297" y="10185"/>
                  </a:cubicBezTo>
                  <a:cubicBezTo>
                    <a:pt x="11421" y="10604"/>
                    <a:pt x="13159" y="10771"/>
                    <a:pt x="14648" y="11106"/>
                  </a:cubicBezTo>
                  <a:cubicBezTo>
                    <a:pt x="16138" y="11441"/>
                    <a:pt x="17379" y="11943"/>
                    <a:pt x="18497" y="12529"/>
                  </a:cubicBezTo>
                  <a:cubicBezTo>
                    <a:pt x="19614" y="13115"/>
                    <a:pt x="20607" y="13785"/>
                    <a:pt x="21103" y="14539"/>
                  </a:cubicBezTo>
                  <a:cubicBezTo>
                    <a:pt x="21600" y="15292"/>
                    <a:pt x="21600" y="16129"/>
                    <a:pt x="19986" y="17301"/>
                  </a:cubicBezTo>
                  <a:cubicBezTo>
                    <a:pt x="18372" y="18473"/>
                    <a:pt x="15145" y="19980"/>
                    <a:pt x="12166" y="20650"/>
                  </a:cubicBezTo>
                  <a:cubicBezTo>
                    <a:pt x="9186" y="21320"/>
                    <a:pt x="6455" y="21153"/>
                    <a:pt x="3724" y="2098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1569700" y="3058802"/>
              <a:ext cx="635000" cy="342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8881"/>
                  </a:moveTo>
                  <a:cubicBezTo>
                    <a:pt x="144" y="11778"/>
                    <a:pt x="288" y="14676"/>
                    <a:pt x="360" y="16520"/>
                  </a:cubicBezTo>
                  <a:cubicBezTo>
                    <a:pt x="432" y="18364"/>
                    <a:pt x="432" y="19154"/>
                    <a:pt x="468" y="19878"/>
                  </a:cubicBezTo>
                  <a:cubicBezTo>
                    <a:pt x="504" y="20603"/>
                    <a:pt x="576" y="21261"/>
                    <a:pt x="792" y="21327"/>
                  </a:cubicBezTo>
                  <a:cubicBezTo>
                    <a:pt x="1008" y="21393"/>
                    <a:pt x="1368" y="20866"/>
                    <a:pt x="2376" y="18956"/>
                  </a:cubicBezTo>
                  <a:cubicBezTo>
                    <a:pt x="3384" y="17047"/>
                    <a:pt x="5040" y="13754"/>
                    <a:pt x="7128" y="10791"/>
                  </a:cubicBezTo>
                  <a:cubicBezTo>
                    <a:pt x="9216" y="7827"/>
                    <a:pt x="11736" y="5193"/>
                    <a:pt x="14040" y="3349"/>
                  </a:cubicBezTo>
                  <a:cubicBezTo>
                    <a:pt x="16344" y="1505"/>
                    <a:pt x="18432" y="452"/>
                    <a:pt x="19656" y="122"/>
                  </a:cubicBezTo>
                  <a:cubicBezTo>
                    <a:pt x="20880" y="-207"/>
                    <a:pt x="21240" y="188"/>
                    <a:pt x="21600" y="58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0210799" y="4197158"/>
              <a:ext cx="185127" cy="437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74" fill="norm" stroke="1" extrusionOk="0">
                  <a:moveTo>
                    <a:pt x="0" y="9056"/>
                  </a:moveTo>
                  <a:cubicBezTo>
                    <a:pt x="0" y="8539"/>
                    <a:pt x="0" y="8023"/>
                    <a:pt x="485" y="8178"/>
                  </a:cubicBezTo>
                  <a:cubicBezTo>
                    <a:pt x="971" y="8333"/>
                    <a:pt x="1942" y="9159"/>
                    <a:pt x="3034" y="10968"/>
                  </a:cubicBezTo>
                  <a:cubicBezTo>
                    <a:pt x="4126" y="12777"/>
                    <a:pt x="5339" y="15567"/>
                    <a:pt x="5946" y="17376"/>
                  </a:cubicBezTo>
                  <a:cubicBezTo>
                    <a:pt x="6553" y="19184"/>
                    <a:pt x="6553" y="20011"/>
                    <a:pt x="6067" y="20580"/>
                  </a:cubicBezTo>
                  <a:cubicBezTo>
                    <a:pt x="5582" y="21148"/>
                    <a:pt x="4611" y="21458"/>
                    <a:pt x="3883" y="21355"/>
                  </a:cubicBezTo>
                  <a:cubicBezTo>
                    <a:pt x="3155" y="21251"/>
                    <a:pt x="2670" y="20735"/>
                    <a:pt x="2184" y="18771"/>
                  </a:cubicBezTo>
                  <a:cubicBezTo>
                    <a:pt x="1699" y="16807"/>
                    <a:pt x="1213" y="13397"/>
                    <a:pt x="1942" y="10245"/>
                  </a:cubicBezTo>
                  <a:cubicBezTo>
                    <a:pt x="2670" y="7092"/>
                    <a:pt x="4611" y="4199"/>
                    <a:pt x="6189" y="2545"/>
                  </a:cubicBezTo>
                  <a:cubicBezTo>
                    <a:pt x="7766" y="891"/>
                    <a:pt x="8980" y="478"/>
                    <a:pt x="10557" y="220"/>
                  </a:cubicBezTo>
                  <a:cubicBezTo>
                    <a:pt x="12135" y="-39"/>
                    <a:pt x="14076" y="-142"/>
                    <a:pt x="16018" y="323"/>
                  </a:cubicBezTo>
                  <a:cubicBezTo>
                    <a:pt x="17960" y="788"/>
                    <a:pt x="19901" y="1822"/>
                    <a:pt x="20751" y="3269"/>
                  </a:cubicBezTo>
                  <a:cubicBezTo>
                    <a:pt x="21600" y="4715"/>
                    <a:pt x="21357" y="6576"/>
                    <a:pt x="19658" y="8074"/>
                  </a:cubicBezTo>
                  <a:cubicBezTo>
                    <a:pt x="17960" y="9573"/>
                    <a:pt x="14804" y="10710"/>
                    <a:pt x="12620" y="11330"/>
                  </a:cubicBezTo>
                  <a:cubicBezTo>
                    <a:pt x="10436" y="11950"/>
                    <a:pt x="9222" y="12053"/>
                    <a:pt x="8494" y="12363"/>
                  </a:cubicBezTo>
                  <a:cubicBezTo>
                    <a:pt x="7766" y="12673"/>
                    <a:pt x="7524" y="13190"/>
                    <a:pt x="9708" y="14482"/>
                  </a:cubicBezTo>
                  <a:cubicBezTo>
                    <a:pt x="11892" y="15774"/>
                    <a:pt x="16503" y="17841"/>
                    <a:pt x="21115" y="1990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0470159" y="4362006"/>
              <a:ext cx="178791" cy="176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165" fill="norm" stroke="1" extrusionOk="0">
                  <a:moveTo>
                    <a:pt x="871" y="6288"/>
                  </a:moveTo>
                  <a:cubicBezTo>
                    <a:pt x="2127" y="7050"/>
                    <a:pt x="3382" y="7813"/>
                    <a:pt x="4764" y="7686"/>
                  </a:cubicBezTo>
                  <a:cubicBezTo>
                    <a:pt x="6145" y="7559"/>
                    <a:pt x="7652" y="6542"/>
                    <a:pt x="8657" y="5145"/>
                  </a:cubicBezTo>
                  <a:cubicBezTo>
                    <a:pt x="9662" y="3747"/>
                    <a:pt x="10164" y="1968"/>
                    <a:pt x="9787" y="952"/>
                  </a:cubicBezTo>
                  <a:cubicBezTo>
                    <a:pt x="9410" y="-65"/>
                    <a:pt x="8155" y="-319"/>
                    <a:pt x="6396" y="443"/>
                  </a:cubicBezTo>
                  <a:cubicBezTo>
                    <a:pt x="4638" y="1206"/>
                    <a:pt x="2378" y="2985"/>
                    <a:pt x="1122" y="6161"/>
                  </a:cubicBezTo>
                  <a:cubicBezTo>
                    <a:pt x="-134" y="9337"/>
                    <a:pt x="-385" y="13912"/>
                    <a:pt x="620" y="16834"/>
                  </a:cubicBezTo>
                  <a:cubicBezTo>
                    <a:pt x="1624" y="19756"/>
                    <a:pt x="3885" y="21027"/>
                    <a:pt x="7150" y="21154"/>
                  </a:cubicBezTo>
                  <a:cubicBezTo>
                    <a:pt x="10415" y="21281"/>
                    <a:pt x="14685" y="20265"/>
                    <a:pt x="17196" y="18994"/>
                  </a:cubicBezTo>
                  <a:cubicBezTo>
                    <a:pt x="19708" y="17723"/>
                    <a:pt x="20462" y="16199"/>
                    <a:pt x="21215" y="1467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0661650" y="4369931"/>
              <a:ext cx="64720" cy="36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28" fill="norm" stroke="1" extrusionOk="0">
                  <a:moveTo>
                    <a:pt x="8361" y="0"/>
                  </a:moveTo>
                  <a:cubicBezTo>
                    <a:pt x="11845" y="3352"/>
                    <a:pt x="15329" y="6703"/>
                    <a:pt x="17768" y="9559"/>
                  </a:cubicBezTo>
                  <a:cubicBezTo>
                    <a:pt x="20206" y="12414"/>
                    <a:pt x="21600" y="14772"/>
                    <a:pt x="21252" y="16572"/>
                  </a:cubicBezTo>
                  <a:cubicBezTo>
                    <a:pt x="20903" y="18372"/>
                    <a:pt x="18813" y="19614"/>
                    <a:pt x="16026" y="20421"/>
                  </a:cubicBezTo>
                  <a:cubicBezTo>
                    <a:pt x="13239" y="21228"/>
                    <a:pt x="9755" y="21600"/>
                    <a:pt x="6968" y="21352"/>
                  </a:cubicBezTo>
                  <a:cubicBezTo>
                    <a:pt x="4181" y="21103"/>
                    <a:pt x="2090" y="20234"/>
                    <a:pt x="0" y="1936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10655300" y="4237578"/>
              <a:ext cx="57150" cy="3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16602"/>
                  </a:moveTo>
                  <a:cubicBezTo>
                    <a:pt x="3200" y="7962"/>
                    <a:pt x="6400" y="-678"/>
                    <a:pt x="10000" y="42"/>
                  </a:cubicBezTo>
                  <a:cubicBezTo>
                    <a:pt x="13600" y="762"/>
                    <a:pt x="17600" y="10842"/>
                    <a:pt x="21600" y="2092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0791215" y="4301813"/>
              <a:ext cx="118086" cy="174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182" fill="norm" stroke="1" extrusionOk="0">
                  <a:moveTo>
                    <a:pt x="2952" y="10590"/>
                  </a:moveTo>
                  <a:cubicBezTo>
                    <a:pt x="7120" y="8019"/>
                    <a:pt x="11288" y="5447"/>
                    <a:pt x="13562" y="3519"/>
                  </a:cubicBezTo>
                  <a:cubicBezTo>
                    <a:pt x="15836" y="1590"/>
                    <a:pt x="16215" y="304"/>
                    <a:pt x="15078" y="47"/>
                  </a:cubicBezTo>
                  <a:cubicBezTo>
                    <a:pt x="13941" y="-210"/>
                    <a:pt x="11288" y="561"/>
                    <a:pt x="8446" y="3133"/>
                  </a:cubicBezTo>
                  <a:cubicBezTo>
                    <a:pt x="5604" y="5704"/>
                    <a:pt x="2573" y="10076"/>
                    <a:pt x="1057" y="13161"/>
                  </a:cubicBezTo>
                  <a:cubicBezTo>
                    <a:pt x="-459" y="16247"/>
                    <a:pt x="-459" y="18047"/>
                    <a:pt x="1815" y="19333"/>
                  </a:cubicBezTo>
                  <a:cubicBezTo>
                    <a:pt x="4088" y="20619"/>
                    <a:pt x="8636" y="21390"/>
                    <a:pt x="12236" y="21133"/>
                  </a:cubicBezTo>
                  <a:cubicBezTo>
                    <a:pt x="15836" y="20876"/>
                    <a:pt x="18488" y="19590"/>
                    <a:pt x="21141" y="1830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0951836" y="4279534"/>
              <a:ext cx="147965" cy="15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934" fill="norm" stroke="1" extrusionOk="0">
                  <a:moveTo>
                    <a:pt x="18271" y="201"/>
                  </a:moveTo>
                  <a:cubicBezTo>
                    <a:pt x="14671" y="-83"/>
                    <a:pt x="11071" y="-367"/>
                    <a:pt x="7771" y="1622"/>
                  </a:cubicBezTo>
                  <a:cubicBezTo>
                    <a:pt x="4471" y="3612"/>
                    <a:pt x="1471" y="7875"/>
                    <a:pt x="421" y="11428"/>
                  </a:cubicBezTo>
                  <a:cubicBezTo>
                    <a:pt x="-629" y="14980"/>
                    <a:pt x="271" y="17822"/>
                    <a:pt x="3271" y="19386"/>
                  </a:cubicBezTo>
                  <a:cubicBezTo>
                    <a:pt x="6271" y="20949"/>
                    <a:pt x="11371" y="21233"/>
                    <a:pt x="14671" y="20665"/>
                  </a:cubicBezTo>
                  <a:cubicBezTo>
                    <a:pt x="17971" y="20096"/>
                    <a:pt x="19471" y="18675"/>
                    <a:pt x="20971" y="1725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1148520" y="4052431"/>
              <a:ext cx="90980" cy="36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35" fill="norm" stroke="1" extrusionOk="0">
                  <a:moveTo>
                    <a:pt x="6373" y="0"/>
                  </a:moveTo>
                  <a:cubicBezTo>
                    <a:pt x="3918" y="4073"/>
                    <a:pt x="1464" y="8146"/>
                    <a:pt x="482" y="11355"/>
                  </a:cubicBezTo>
                  <a:cubicBezTo>
                    <a:pt x="-500" y="14565"/>
                    <a:pt x="-9" y="16910"/>
                    <a:pt x="2200" y="18514"/>
                  </a:cubicBezTo>
                  <a:cubicBezTo>
                    <a:pt x="4409" y="20119"/>
                    <a:pt x="8336" y="20983"/>
                    <a:pt x="11773" y="21291"/>
                  </a:cubicBezTo>
                  <a:cubicBezTo>
                    <a:pt x="15209" y="21600"/>
                    <a:pt x="18155" y="21353"/>
                    <a:pt x="21100" y="2110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1144249" y="4185781"/>
              <a:ext cx="203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6200"/>
                    <a:pt x="6750" y="10800"/>
                    <a:pt x="10350" y="7200"/>
                  </a:cubicBezTo>
                  <a:cubicBezTo>
                    <a:pt x="13950" y="3600"/>
                    <a:pt x="1777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1639549" y="4007981"/>
              <a:ext cx="635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396"/>
                    <a:pt x="11520" y="6792"/>
                    <a:pt x="7920" y="10392"/>
                  </a:cubicBezTo>
                  <a:cubicBezTo>
                    <a:pt x="4320" y="13992"/>
                    <a:pt x="2160" y="177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1614149" y="4034159"/>
              <a:ext cx="217728" cy="30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96" fill="norm" stroke="1" extrusionOk="0">
                  <a:moveTo>
                    <a:pt x="0" y="14246"/>
                  </a:moveTo>
                  <a:cubicBezTo>
                    <a:pt x="1662" y="12905"/>
                    <a:pt x="3323" y="11564"/>
                    <a:pt x="5919" y="9553"/>
                  </a:cubicBezTo>
                  <a:cubicBezTo>
                    <a:pt x="8515" y="7542"/>
                    <a:pt x="12046" y="4861"/>
                    <a:pt x="14227" y="3222"/>
                  </a:cubicBezTo>
                  <a:cubicBezTo>
                    <a:pt x="16408" y="1584"/>
                    <a:pt x="17238" y="988"/>
                    <a:pt x="18277" y="541"/>
                  </a:cubicBezTo>
                  <a:cubicBezTo>
                    <a:pt x="19315" y="94"/>
                    <a:pt x="20562" y="-204"/>
                    <a:pt x="21081" y="168"/>
                  </a:cubicBezTo>
                  <a:cubicBezTo>
                    <a:pt x="21600" y="541"/>
                    <a:pt x="21392" y="1584"/>
                    <a:pt x="20562" y="3893"/>
                  </a:cubicBezTo>
                  <a:cubicBezTo>
                    <a:pt x="19731" y="6202"/>
                    <a:pt x="18277" y="9777"/>
                    <a:pt x="17654" y="12905"/>
                  </a:cubicBezTo>
                  <a:cubicBezTo>
                    <a:pt x="17031" y="16033"/>
                    <a:pt x="17238" y="18715"/>
                    <a:pt x="17446" y="2139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Shape"/>
            <p:cNvSpPr/>
            <p:nvPr/>
          </p:nvSpPr>
          <p:spPr>
            <a:xfrm>
              <a:off x="11818798" y="4278354"/>
              <a:ext cx="104964" cy="9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020" fill="norm" stroke="1" extrusionOk="0">
                  <a:moveTo>
                    <a:pt x="9685" y="621"/>
                  </a:moveTo>
                  <a:cubicBezTo>
                    <a:pt x="7608" y="130"/>
                    <a:pt x="5531" y="-361"/>
                    <a:pt x="3870" y="375"/>
                  </a:cubicBezTo>
                  <a:cubicBezTo>
                    <a:pt x="2208" y="1112"/>
                    <a:pt x="962" y="3075"/>
                    <a:pt x="339" y="6266"/>
                  </a:cubicBezTo>
                  <a:cubicBezTo>
                    <a:pt x="-284" y="9457"/>
                    <a:pt x="-284" y="13875"/>
                    <a:pt x="2416" y="16821"/>
                  </a:cubicBezTo>
                  <a:cubicBezTo>
                    <a:pt x="5116" y="19766"/>
                    <a:pt x="10516" y="21239"/>
                    <a:pt x="13839" y="20994"/>
                  </a:cubicBezTo>
                  <a:cubicBezTo>
                    <a:pt x="17162" y="20748"/>
                    <a:pt x="18408" y="18784"/>
                    <a:pt x="19447" y="16330"/>
                  </a:cubicBezTo>
                  <a:cubicBezTo>
                    <a:pt x="20485" y="13875"/>
                    <a:pt x="21316" y="10930"/>
                    <a:pt x="19654" y="8230"/>
                  </a:cubicBezTo>
                  <a:cubicBezTo>
                    <a:pt x="17993" y="5530"/>
                    <a:pt x="13839" y="3075"/>
                    <a:pt x="9685" y="62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240" name="Drawing"/>
          <p:cNvGrpSpPr/>
          <p:nvPr/>
        </p:nvGrpSpPr>
        <p:grpSpPr>
          <a:xfrm>
            <a:off x="6978650" y="1286742"/>
            <a:ext cx="5536190" cy="1227858"/>
            <a:chOff x="0" y="0"/>
            <a:chExt cx="5536189" cy="1227857"/>
          </a:xfrm>
        </p:grpSpPr>
        <p:sp>
          <p:nvSpPr>
            <p:cNvPr id="2215" name="Line"/>
            <p:cNvSpPr/>
            <p:nvPr/>
          </p:nvSpPr>
          <p:spPr>
            <a:xfrm>
              <a:off x="536822" y="255491"/>
              <a:ext cx="189294" cy="39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364" fill="norm" stroke="1" extrusionOk="0">
                  <a:moveTo>
                    <a:pt x="3109" y="6864"/>
                  </a:moveTo>
                  <a:cubicBezTo>
                    <a:pt x="3109" y="10730"/>
                    <a:pt x="3109" y="14595"/>
                    <a:pt x="3109" y="16869"/>
                  </a:cubicBezTo>
                  <a:cubicBezTo>
                    <a:pt x="3109" y="19142"/>
                    <a:pt x="3109" y="19824"/>
                    <a:pt x="2644" y="20393"/>
                  </a:cubicBezTo>
                  <a:cubicBezTo>
                    <a:pt x="2180" y="20961"/>
                    <a:pt x="1251" y="21416"/>
                    <a:pt x="670" y="21359"/>
                  </a:cubicBezTo>
                  <a:cubicBezTo>
                    <a:pt x="89" y="21302"/>
                    <a:pt x="-143" y="20734"/>
                    <a:pt x="89" y="18460"/>
                  </a:cubicBezTo>
                  <a:cubicBezTo>
                    <a:pt x="322" y="16187"/>
                    <a:pt x="1018" y="12208"/>
                    <a:pt x="2063" y="9252"/>
                  </a:cubicBezTo>
                  <a:cubicBezTo>
                    <a:pt x="3109" y="6296"/>
                    <a:pt x="4502" y="4363"/>
                    <a:pt x="5896" y="2999"/>
                  </a:cubicBezTo>
                  <a:cubicBezTo>
                    <a:pt x="7289" y="1635"/>
                    <a:pt x="8683" y="839"/>
                    <a:pt x="10076" y="384"/>
                  </a:cubicBezTo>
                  <a:cubicBezTo>
                    <a:pt x="11470" y="-70"/>
                    <a:pt x="12863" y="-184"/>
                    <a:pt x="14373" y="384"/>
                  </a:cubicBezTo>
                  <a:cubicBezTo>
                    <a:pt x="15883" y="953"/>
                    <a:pt x="17509" y="2203"/>
                    <a:pt x="18902" y="4420"/>
                  </a:cubicBezTo>
                  <a:cubicBezTo>
                    <a:pt x="20296" y="6637"/>
                    <a:pt x="21457" y="9820"/>
                    <a:pt x="20296" y="12662"/>
                  </a:cubicBezTo>
                  <a:cubicBezTo>
                    <a:pt x="19134" y="15504"/>
                    <a:pt x="15651" y="18005"/>
                    <a:pt x="13212" y="19370"/>
                  </a:cubicBezTo>
                  <a:cubicBezTo>
                    <a:pt x="10773" y="20734"/>
                    <a:pt x="9380" y="20961"/>
                    <a:pt x="7638" y="20677"/>
                  </a:cubicBezTo>
                  <a:cubicBezTo>
                    <a:pt x="5896" y="20393"/>
                    <a:pt x="3805" y="19597"/>
                    <a:pt x="1715" y="18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730250" y="573807"/>
              <a:ext cx="63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742950" y="599207"/>
              <a:ext cx="1270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429"/>
                    <a:pt x="12960" y="6857"/>
                    <a:pt x="9360" y="10457"/>
                  </a:cubicBezTo>
                  <a:cubicBezTo>
                    <a:pt x="5760" y="14057"/>
                    <a:pt x="2880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1136650" y="453157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1162050" y="567457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1552307" y="248738"/>
              <a:ext cx="168544" cy="42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86" fill="norm" stroke="1" extrusionOk="0">
                  <a:moveTo>
                    <a:pt x="21234" y="1996"/>
                  </a:moveTo>
                  <a:cubicBezTo>
                    <a:pt x="20701" y="1458"/>
                    <a:pt x="20167" y="921"/>
                    <a:pt x="18567" y="545"/>
                  </a:cubicBezTo>
                  <a:cubicBezTo>
                    <a:pt x="16967" y="169"/>
                    <a:pt x="14301" y="-46"/>
                    <a:pt x="11501" y="8"/>
                  </a:cubicBezTo>
                  <a:cubicBezTo>
                    <a:pt x="8701" y="61"/>
                    <a:pt x="5767" y="384"/>
                    <a:pt x="3901" y="814"/>
                  </a:cubicBezTo>
                  <a:cubicBezTo>
                    <a:pt x="2034" y="1244"/>
                    <a:pt x="1234" y="1781"/>
                    <a:pt x="1367" y="2587"/>
                  </a:cubicBezTo>
                  <a:cubicBezTo>
                    <a:pt x="1501" y="3393"/>
                    <a:pt x="2567" y="4467"/>
                    <a:pt x="3901" y="5596"/>
                  </a:cubicBezTo>
                  <a:cubicBezTo>
                    <a:pt x="5234" y="6724"/>
                    <a:pt x="6834" y="7906"/>
                    <a:pt x="7634" y="8766"/>
                  </a:cubicBezTo>
                  <a:cubicBezTo>
                    <a:pt x="8434" y="9626"/>
                    <a:pt x="8434" y="10163"/>
                    <a:pt x="7901" y="10647"/>
                  </a:cubicBezTo>
                  <a:cubicBezTo>
                    <a:pt x="7367" y="11130"/>
                    <a:pt x="6301" y="11560"/>
                    <a:pt x="4701" y="11829"/>
                  </a:cubicBezTo>
                  <a:cubicBezTo>
                    <a:pt x="3101" y="12097"/>
                    <a:pt x="967" y="12205"/>
                    <a:pt x="434" y="12097"/>
                  </a:cubicBezTo>
                  <a:cubicBezTo>
                    <a:pt x="-99" y="11990"/>
                    <a:pt x="967" y="11667"/>
                    <a:pt x="2167" y="11667"/>
                  </a:cubicBezTo>
                  <a:cubicBezTo>
                    <a:pt x="3367" y="11667"/>
                    <a:pt x="4701" y="11990"/>
                    <a:pt x="5501" y="12850"/>
                  </a:cubicBezTo>
                  <a:cubicBezTo>
                    <a:pt x="6301" y="13709"/>
                    <a:pt x="6567" y="15106"/>
                    <a:pt x="5767" y="16288"/>
                  </a:cubicBezTo>
                  <a:cubicBezTo>
                    <a:pt x="4967" y="17470"/>
                    <a:pt x="3101" y="18438"/>
                    <a:pt x="1767" y="19244"/>
                  </a:cubicBezTo>
                  <a:cubicBezTo>
                    <a:pt x="434" y="20050"/>
                    <a:pt x="-366" y="20694"/>
                    <a:pt x="167" y="21070"/>
                  </a:cubicBezTo>
                  <a:cubicBezTo>
                    <a:pt x="701" y="21447"/>
                    <a:pt x="2567" y="21554"/>
                    <a:pt x="4301" y="21447"/>
                  </a:cubicBezTo>
                  <a:cubicBezTo>
                    <a:pt x="6034" y="21339"/>
                    <a:pt x="7634" y="21017"/>
                    <a:pt x="9234" y="20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1744133" y="359581"/>
              <a:ext cx="186268" cy="238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2455" y="3233"/>
                  </a:moveTo>
                  <a:cubicBezTo>
                    <a:pt x="2945" y="2294"/>
                    <a:pt x="3436" y="1354"/>
                    <a:pt x="5768" y="697"/>
                  </a:cubicBezTo>
                  <a:cubicBezTo>
                    <a:pt x="8100" y="40"/>
                    <a:pt x="12273" y="-336"/>
                    <a:pt x="14727" y="415"/>
                  </a:cubicBezTo>
                  <a:cubicBezTo>
                    <a:pt x="17182" y="1167"/>
                    <a:pt x="17918" y="3045"/>
                    <a:pt x="15586" y="6238"/>
                  </a:cubicBezTo>
                  <a:cubicBezTo>
                    <a:pt x="13255" y="9431"/>
                    <a:pt x="7855" y="13939"/>
                    <a:pt x="4541" y="16662"/>
                  </a:cubicBezTo>
                  <a:cubicBezTo>
                    <a:pt x="1227" y="19386"/>
                    <a:pt x="0" y="20325"/>
                    <a:pt x="0" y="20794"/>
                  </a:cubicBezTo>
                  <a:cubicBezTo>
                    <a:pt x="0" y="21264"/>
                    <a:pt x="1227" y="21264"/>
                    <a:pt x="5032" y="20888"/>
                  </a:cubicBezTo>
                  <a:cubicBezTo>
                    <a:pt x="8836" y="20513"/>
                    <a:pt x="15218" y="19761"/>
                    <a:pt x="21600" y="19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2000250" y="529357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2058852" y="338933"/>
              <a:ext cx="112849" cy="27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28" fill="norm" stroke="1" extrusionOk="0">
                  <a:moveTo>
                    <a:pt x="21325" y="6973"/>
                  </a:moveTo>
                  <a:cubicBezTo>
                    <a:pt x="19325" y="4813"/>
                    <a:pt x="17325" y="2653"/>
                    <a:pt x="15325" y="1406"/>
                  </a:cubicBezTo>
                  <a:cubicBezTo>
                    <a:pt x="13325" y="160"/>
                    <a:pt x="11325" y="-172"/>
                    <a:pt x="8725" y="77"/>
                  </a:cubicBezTo>
                  <a:cubicBezTo>
                    <a:pt x="6125" y="326"/>
                    <a:pt x="2925" y="1157"/>
                    <a:pt x="1325" y="2154"/>
                  </a:cubicBezTo>
                  <a:cubicBezTo>
                    <a:pt x="-275" y="3151"/>
                    <a:pt x="-275" y="4314"/>
                    <a:pt x="525" y="5145"/>
                  </a:cubicBezTo>
                  <a:cubicBezTo>
                    <a:pt x="1325" y="5976"/>
                    <a:pt x="2925" y="6474"/>
                    <a:pt x="4725" y="6723"/>
                  </a:cubicBezTo>
                  <a:cubicBezTo>
                    <a:pt x="6525" y="6973"/>
                    <a:pt x="8525" y="6973"/>
                    <a:pt x="10925" y="6474"/>
                  </a:cubicBezTo>
                  <a:cubicBezTo>
                    <a:pt x="13325" y="5976"/>
                    <a:pt x="16125" y="4979"/>
                    <a:pt x="17525" y="4979"/>
                  </a:cubicBezTo>
                  <a:cubicBezTo>
                    <a:pt x="18925" y="4979"/>
                    <a:pt x="18925" y="5976"/>
                    <a:pt x="18725" y="8883"/>
                  </a:cubicBezTo>
                  <a:cubicBezTo>
                    <a:pt x="18525" y="11791"/>
                    <a:pt x="18125" y="16610"/>
                    <a:pt x="17725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2171700" y="611907"/>
              <a:ext cx="571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2590800" y="291325"/>
              <a:ext cx="138217" cy="25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85" fill="norm" stroke="1" extrusionOk="0">
                  <a:moveTo>
                    <a:pt x="19636" y="4544"/>
                  </a:moveTo>
                  <a:cubicBezTo>
                    <a:pt x="19636" y="2937"/>
                    <a:pt x="19636" y="1331"/>
                    <a:pt x="18818" y="527"/>
                  </a:cubicBezTo>
                  <a:cubicBezTo>
                    <a:pt x="18000" y="-276"/>
                    <a:pt x="16364" y="-276"/>
                    <a:pt x="13418" y="1331"/>
                  </a:cubicBezTo>
                  <a:cubicBezTo>
                    <a:pt x="10473" y="2937"/>
                    <a:pt x="6218" y="6150"/>
                    <a:pt x="3600" y="9453"/>
                  </a:cubicBezTo>
                  <a:cubicBezTo>
                    <a:pt x="982" y="12755"/>
                    <a:pt x="0" y="16147"/>
                    <a:pt x="0" y="18200"/>
                  </a:cubicBezTo>
                  <a:cubicBezTo>
                    <a:pt x="0" y="20253"/>
                    <a:pt x="982" y="20967"/>
                    <a:pt x="2455" y="21145"/>
                  </a:cubicBezTo>
                  <a:cubicBezTo>
                    <a:pt x="3927" y="21324"/>
                    <a:pt x="5891" y="20967"/>
                    <a:pt x="9164" y="18646"/>
                  </a:cubicBezTo>
                  <a:cubicBezTo>
                    <a:pt x="12436" y="16326"/>
                    <a:pt x="17018" y="12041"/>
                    <a:pt x="19309" y="9364"/>
                  </a:cubicBezTo>
                  <a:cubicBezTo>
                    <a:pt x="21600" y="6686"/>
                    <a:pt x="21600" y="5615"/>
                    <a:pt x="21109" y="4633"/>
                  </a:cubicBezTo>
                  <a:cubicBezTo>
                    <a:pt x="20618" y="3651"/>
                    <a:pt x="19636" y="2759"/>
                    <a:pt x="18327" y="2312"/>
                  </a:cubicBezTo>
                  <a:cubicBezTo>
                    <a:pt x="17018" y="1866"/>
                    <a:pt x="15382" y="1866"/>
                    <a:pt x="14400" y="2402"/>
                  </a:cubicBezTo>
                  <a:cubicBezTo>
                    <a:pt x="13418" y="2937"/>
                    <a:pt x="13091" y="4008"/>
                    <a:pt x="12764" y="5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2813050" y="421407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2894479" y="294407"/>
              <a:ext cx="147172" cy="20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94" fill="norm" stroke="1" extrusionOk="0">
                  <a:moveTo>
                    <a:pt x="14764" y="0"/>
                  </a:moveTo>
                  <a:cubicBezTo>
                    <a:pt x="10505" y="5069"/>
                    <a:pt x="6246" y="10139"/>
                    <a:pt x="3812" y="13224"/>
                  </a:cubicBezTo>
                  <a:cubicBezTo>
                    <a:pt x="1378" y="16310"/>
                    <a:pt x="770" y="17412"/>
                    <a:pt x="314" y="18514"/>
                  </a:cubicBezTo>
                  <a:cubicBezTo>
                    <a:pt x="-143" y="19616"/>
                    <a:pt x="-447" y="20718"/>
                    <a:pt x="1987" y="21159"/>
                  </a:cubicBezTo>
                  <a:cubicBezTo>
                    <a:pt x="4421" y="21600"/>
                    <a:pt x="9592" y="21380"/>
                    <a:pt x="13243" y="20829"/>
                  </a:cubicBezTo>
                  <a:cubicBezTo>
                    <a:pt x="16894" y="20278"/>
                    <a:pt x="19023" y="19396"/>
                    <a:pt x="21153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2978150" y="459507"/>
              <a:ext cx="698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600"/>
                    <a:pt x="9818" y="7200"/>
                    <a:pt x="6218" y="10800"/>
                  </a:cubicBezTo>
                  <a:cubicBezTo>
                    <a:pt x="2618" y="14400"/>
                    <a:pt x="1309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3092450" y="260140"/>
              <a:ext cx="155840" cy="497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526" fill="norm" stroke="1" extrusionOk="0">
                  <a:moveTo>
                    <a:pt x="7776" y="1482"/>
                  </a:moveTo>
                  <a:cubicBezTo>
                    <a:pt x="7776" y="1024"/>
                    <a:pt x="7776" y="567"/>
                    <a:pt x="8496" y="292"/>
                  </a:cubicBezTo>
                  <a:cubicBezTo>
                    <a:pt x="9216" y="18"/>
                    <a:pt x="10656" y="-74"/>
                    <a:pt x="12960" y="63"/>
                  </a:cubicBezTo>
                  <a:cubicBezTo>
                    <a:pt x="15264" y="201"/>
                    <a:pt x="18432" y="567"/>
                    <a:pt x="20016" y="1345"/>
                  </a:cubicBezTo>
                  <a:cubicBezTo>
                    <a:pt x="21600" y="2123"/>
                    <a:pt x="21600" y="3312"/>
                    <a:pt x="20016" y="4548"/>
                  </a:cubicBezTo>
                  <a:cubicBezTo>
                    <a:pt x="18432" y="5784"/>
                    <a:pt x="15264" y="7065"/>
                    <a:pt x="12816" y="8346"/>
                  </a:cubicBezTo>
                  <a:cubicBezTo>
                    <a:pt x="10368" y="9628"/>
                    <a:pt x="8640" y="10909"/>
                    <a:pt x="8784" y="11962"/>
                  </a:cubicBezTo>
                  <a:cubicBezTo>
                    <a:pt x="8928" y="13014"/>
                    <a:pt x="10944" y="13838"/>
                    <a:pt x="12384" y="14707"/>
                  </a:cubicBezTo>
                  <a:cubicBezTo>
                    <a:pt x="13824" y="15577"/>
                    <a:pt x="14688" y="16492"/>
                    <a:pt x="14400" y="17499"/>
                  </a:cubicBezTo>
                  <a:cubicBezTo>
                    <a:pt x="14112" y="18506"/>
                    <a:pt x="12672" y="19604"/>
                    <a:pt x="10080" y="20290"/>
                  </a:cubicBezTo>
                  <a:cubicBezTo>
                    <a:pt x="7488" y="20977"/>
                    <a:pt x="3744" y="21251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4362623" y="423079"/>
              <a:ext cx="157635" cy="218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36" fill="norm" stroke="1" extrusionOk="0">
                  <a:moveTo>
                    <a:pt x="19333" y="6690"/>
                  </a:moveTo>
                  <a:cubicBezTo>
                    <a:pt x="20174" y="5028"/>
                    <a:pt x="21016" y="3367"/>
                    <a:pt x="20876" y="2224"/>
                  </a:cubicBezTo>
                  <a:cubicBezTo>
                    <a:pt x="20735" y="1082"/>
                    <a:pt x="19613" y="459"/>
                    <a:pt x="18211" y="148"/>
                  </a:cubicBezTo>
                  <a:cubicBezTo>
                    <a:pt x="16808" y="-164"/>
                    <a:pt x="15125" y="-164"/>
                    <a:pt x="12039" y="2017"/>
                  </a:cubicBezTo>
                  <a:cubicBezTo>
                    <a:pt x="8954" y="4198"/>
                    <a:pt x="4465" y="8559"/>
                    <a:pt x="2081" y="11882"/>
                  </a:cubicBezTo>
                  <a:cubicBezTo>
                    <a:pt x="-303" y="15205"/>
                    <a:pt x="-584" y="17490"/>
                    <a:pt x="959" y="19048"/>
                  </a:cubicBezTo>
                  <a:cubicBezTo>
                    <a:pt x="2502" y="20605"/>
                    <a:pt x="5868" y="21436"/>
                    <a:pt x="9374" y="21436"/>
                  </a:cubicBezTo>
                  <a:cubicBezTo>
                    <a:pt x="12881" y="21436"/>
                    <a:pt x="16528" y="20605"/>
                    <a:pt x="20174" y="19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4781550" y="458284"/>
              <a:ext cx="1079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506" y="4868"/>
                    <a:pt x="11012" y="-1303"/>
                    <a:pt x="14612" y="240"/>
                  </a:cubicBezTo>
                  <a:cubicBezTo>
                    <a:pt x="18212" y="1783"/>
                    <a:pt x="19906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4800599" y="554757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5036055" y="394544"/>
              <a:ext cx="129289" cy="229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951" fill="norm" stroke="1" extrusionOk="0">
                  <a:moveTo>
                    <a:pt x="18730" y="2448"/>
                  </a:moveTo>
                  <a:cubicBezTo>
                    <a:pt x="18730" y="1484"/>
                    <a:pt x="18730" y="519"/>
                    <a:pt x="17859" y="327"/>
                  </a:cubicBezTo>
                  <a:cubicBezTo>
                    <a:pt x="16988" y="134"/>
                    <a:pt x="15246" y="712"/>
                    <a:pt x="12285" y="3027"/>
                  </a:cubicBezTo>
                  <a:cubicBezTo>
                    <a:pt x="9323" y="5341"/>
                    <a:pt x="5143" y="9391"/>
                    <a:pt x="2878" y="11994"/>
                  </a:cubicBezTo>
                  <a:cubicBezTo>
                    <a:pt x="614" y="14598"/>
                    <a:pt x="265" y="15755"/>
                    <a:pt x="91" y="17009"/>
                  </a:cubicBezTo>
                  <a:cubicBezTo>
                    <a:pt x="-83" y="18262"/>
                    <a:pt x="-83" y="19612"/>
                    <a:pt x="788" y="20384"/>
                  </a:cubicBezTo>
                  <a:cubicBezTo>
                    <a:pt x="1659" y="21155"/>
                    <a:pt x="3401" y="21348"/>
                    <a:pt x="6885" y="19612"/>
                  </a:cubicBezTo>
                  <a:cubicBezTo>
                    <a:pt x="10369" y="17877"/>
                    <a:pt x="15594" y="14212"/>
                    <a:pt x="18382" y="11030"/>
                  </a:cubicBezTo>
                  <a:cubicBezTo>
                    <a:pt x="21169" y="7848"/>
                    <a:pt x="21517" y="5148"/>
                    <a:pt x="21169" y="3412"/>
                  </a:cubicBezTo>
                  <a:cubicBezTo>
                    <a:pt x="20820" y="1677"/>
                    <a:pt x="19775" y="905"/>
                    <a:pt x="18382" y="423"/>
                  </a:cubicBezTo>
                  <a:cubicBezTo>
                    <a:pt x="16988" y="-59"/>
                    <a:pt x="15246" y="-252"/>
                    <a:pt x="14201" y="519"/>
                  </a:cubicBezTo>
                  <a:cubicBezTo>
                    <a:pt x="13156" y="1291"/>
                    <a:pt x="12807" y="3027"/>
                    <a:pt x="12459" y="4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5320664" y="529357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5384799" y="375130"/>
              <a:ext cx="151391" cy="29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82" fill="norm" stroke="1" extrusionOk="0">
                  <a:moveTo>
                    <a:pt x="4500" y="3374"/>
                  </a:moveTo>
                  <a:cubicBezTo>
                    <a:pt x="4200" y="2294"/>
                    <a:pt x="3900" y="1214"/>
                    <a:pt x="4650" y="596"/>
                  </a:cubicBezTo>
                  <a:cubicBezTo>
                    <a:pt x="5400" y="-21"/>
                    <a:pt x="7200" y="-175"/>
                    <a:pt x="9900" y="211"/>
                  </a:cubicBezTo>
                  <a:cubicBezTo>
                    <a:pt x="12600" y="596"/>
                    <a:pt x="16200" y="1522"/>
                    <a:pt x="18300" y="2371"/>
                  </a:cubicBezTo>
                  <a:cubicBezTo>
                    <a:pt x="20400" y="3219"/>
                    <a:pt x="21000" y="3991"/>
                    <a:pt x="20700" y="5071"/>
                  </a:cubicBezTo>
                  <a:cubicBezTo>
                    <a:pt x="20400" y="6151"/>
                    <a:pt x="19200" y="7539"/>
                    <a:pt x="17400" y="8619"/>
                  </a:cubicBezTo>
                  <a:cubicBezTo>
                    <a:pt x="15600" y="9699"/>
                    <a:pt x="13200" y="10471"/>
                    <a:pt x="12750" y="10934"/>
                  </a:cubicBezTo>
                  <a:cubicBezTo>
                    <a:pt x="12300" y="11396"/>
                    <a:pt x="13800" y="11551"/>
                    <a:pt x="15300" y="11859"/>
                  </a:cubicBezTo>
                  <a:cubicBezTo>
                    <a:pt x="16800" y="12168"/>
                    <a:pt x="18300" y="12631"/>
                    <a:pt x="19350" y="13248"/>
                  </a:cubicBezTo>
                  <a:cubicBezTo>
                    <a:pt x="20400" y="13865"/>
                    <a:pt x="21000" y="14636"/>
                    <a:pt x="21300" y="15408"/>
                  </a:cubicBezTo>
                  <a:cubicBezTo>
                    <a:pt x="21600" y="16179"/>
                    <a:pt x="21600" y="16951"/>
                    <a:pt x="20100" y="17954"/>
                  </a:cubicBezTo>
                  <a:cubicBezTo>
                    <a:pt x="18600" y="18956"/>
                    <a:pt x="15600" y="20191"/>
                    <a:pt x="12900" y="20808"/>
                  </a:cubicBezTo>
                  <a:cubicBezTo>
                    <a:pt x="10200" y="21425"/>
                    <a:pt x="7800" y="21425"/>
                    <a:pt x="5850" y="21348"/>
                  </a:cubicBezTo>
                  <a:cubicBezTo>
                    <a:pt x="3900" y="21271"/>
                    <a:pt x="2400" y="21116"/>
                    <a:pt x="1500" y="20654"/>
                  </a:cubicBezTo>
                  <a:cubicBezTo>
                    <a:pt x="600" y="20191"/>
                    <a:pt x="300" y="19419"/>
                    <a:pt x="0" y="18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400050" y="954807"/>
              <a:ext cx="654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47" y="19800"/>
                    <a:pt x="4893" y="18000"/>
                    <a:pt x="7550" y="16200"/>
                  </a:cubicBezTo>
                  <a:cubicBezTo>
                    <a:pt x="10206" y="14400"/>
                    <a:pt x="13072" y="12600"/>
                    <a:pt x="15449" y="9900"/>
                  </a:cubicBezTo>
                  <a:cubicBezTo>
                    <a:pt x="17825" y="7200"/>
                    <a:pt x="1971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0" y="-1"/>
              <a:ext cx="1113621" cy="1227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66" fill="norm" stroke="1" extrusionOk="0">
                  <a:moveTo>
                    <a:pt x="3074" y="4613"/>
                  </a:moveTo>
                  <a:cubicBezTo>
                    <a:pt x="3033" y="4390"/>
                    <a:pt x="2992" y="4167"/>
                    <a:pt x="3381" y="3832"/>
                  </a:cubicBezTo>
                  <a:cubicBezTo>
                    <a:pt x="3771" y="3498"/>
                    <a:pt x="4591" y="3052"/>
                    <a:pt x="5738" y="2624"/>
                  </a:cubicBezTo>
                  <a:cubicBezTo>
                    <a:pt x="6886" y="2197"/>
                    <a:pt x="8361" y="1788"/>
                    <a:pt x="9775" y="1490"/>
                  </a:cubicBezTo>
                  <a:cubicBezTo>
                    <a:pt x="11189" y="1193"/>
                    <a:pt x="12542" y="1007"/>
                    <a:pt x="13874" y="840"/>
                  </a:cubicBezTo>
                  <a:cubicBezTo>
                    <a:pt x="15206" y="672"/>
                    <a:pt x="16518" y="524"/>
                    <a:pt x="17501" y="394"/>
                  </a:cubicBezTo>
                  <a:cubicBezTo>
                    <a:pt x="18485" y="263"/>
                    <a:pt x="19141" y="152"/>
                    <a:pt x="19571" y="78"/>
                  </a:cubicBezTo>
                  <a:cubicBezTo>
                    <a:pt x="20002" y="3"/>
                    <a:pt x="20206" y="-34"/>
                    <a:pt x="20329" y="40"/>
                  </a:cubicBezTo>
                  <a:cubicBezTo>
                    <a:pt x="20452" y="115"/>
                    <a:pt x="20493" y="301"/>
                    <a:pt x="20555" y="877"/>
                  </a:cubicBezTo>
                  <a:cubicBezTo>
                    <a:pt x="20616" y="1453"/>
                    <a:pt x="20698" y="2420"/>
                    <a:pt x="20821" y="3516"/>
                  </a:cubicBezTo>
                  <a:cubicBezTo>
                    <a:pt x="20944" y="4613"/>
                    <a:pt x="21108" y="5840"/>
                    <a:pt x="21231" y="7104"/>
                  </a:cubicBezTo>
                  <a:cubicBezTo>
                    <a:pt x="21354" y="8368"/>
                    <a:pt x="21436" y="9669"/>
                    <a:pt x="21498" y="11008"/>
                  </a:cubicBezTo>
                  <a:cubicBezTo>
                    <a:pt x="21559" y="12346"/>
                    <a:pt x="21600" y="13722"/>
                    <a:pt x="21518" y="14856"/>
                  </a:cubicBezTo>
                  <a:cubicBezTo>
                    <a:pt x="21436" y="15989"/>
                    <a:pt x="21231" y="16882"/>
                    <a:pt x="21047" y="17607"/>
                  </a:cubicBezTo>
                  <a:cubicBezTo>
                    <a:pt x="20862" y="18332"/>
                    <a:pt x="20698" y="18889"/>
                    <a:pt x="20514" y="19205"/>
                  </a:cubicBezTo>
                  <a:cubicBezTo>
                    <a:pt x="20329" y="19521"/>
                    <a:pt x="20124" y="19596"/>
                    <a:pt x="19428" y="19633"/>
                  </a:cubicBezTo>
                  <a:cubicBezTo>
                    <a:pt x="18731" y="19670"/>
                    <a:pt x="17542" y="19670"/>
                    <a:pt x="16231" y="19689"/>
                  </a:cubicBezTo>
                  <a:cubicBezTo>
                    <a:pt x="14919" y="19707"/>
                    <a:pt x="13485" y="19744"/>
                    <a:pt x="11948" y="19837"/>
                  </a:cubicBezTo>
                  <a:cubicBezTo>
                    <a:pt x="10411" y="19930"/>
                    <a:pt x="8771" y="20079"/>
                    <a:pt x="7050" y="20265"/>
                  </a:cubicBezTo>
                  <a:cubicBezTo>
                    <a:pt x="5328" y="20451"/>
                    <a:pt x="3525" y="20674"/>
                    <a:pt x="2336" y="20897"/>
                  </a:cubicBezTo>
                  <a:cubicBezTo>
                    <a:pt x="1148" y="21120"/>
                    <a:pt x="574" y="21343"/>
                    <a:pt x="0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4533899" y="873265"/>
              <a:ext cx="768351" cy="7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21314"/>
                  </a:moveTo>
                  <a:cubicBezTo>
                    <a:pt x="1785" y="17114"/>
                    <a:pt x="3570" y="12914"/>
                    <a:pt x="5772" y="9314"/>
                  </a:cubicBezTo>
                  <a:cubicBezTo>
                    <a:pt x="7974" y="5714"/>
                    <a:pt x="10592" y="2714"/>
                    <a:pt x="13061" y="1214"/>
                  </a:cubicBezTo>
                  <a:cubicBezTo>
                    <a:pt x="15531" y="-286"/>
                    <a:pt x="17851" y="-286"/>
                    <a:pt x="19250" y="614"/>
                  </a:cubicBezTo>
                  <a:cubicBezTo>
                    <a:pt x="20648" y="1514"/>
                    <a:pt x="21124" y="3314"/>
                    <a:pt x="21600" y="511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4584699" y="967507"/>
              <a:ext cx="6350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" y="19800"/>
                    <a:pt x="288" y="18000"/>
                    <a:pt x="1656" y="15660"/>
                  </a:cubicBezTo>
                  <a:cubicBezTo>
                    <a:pt x="3024" y="13320"/>
                    <a:pt x="5616" y="10440"/>
                    <a:pt x="8568" y="7920"/>
                  </a:cubicBezTo>
                  <a:cubicBezTo>
                    <a:pt x="11520" y="5400"/>
                    <a:pt x="14832" y="3240"/>
                    <a:pt x="17064" y="1980"/>
                  </a:cubicBezTo>
                  <a:cubicBezTo>
                    <a:pt x="19296" y="720"/>
                    <a:pt x="20448" y="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3" name="Drawing"/>
          <p:cNvGrpSpPr/>
          <p:nvPr/>
        </p:nvGrpSpPr>
        <p:grpSpPr>
          <a:xfrm>
            <a:off x="38099" y="1250972"/>
            <a:ext cx="12922251" cy="8502628"/>
            <a:chOff x="0" y="0"/>
            <a:chExt cx="12922250" cy="8502627"/>
          </a:xfrm>
        </p:grpSpPr>
        <p:sp>
          <p:nvSpPr>
            <p:cNvPr id="2242" name="Line"/>
            <p:cNvSpPr/>
            <p:nvPr/>
          </p:nvSpPr>
          <p:spPr>
            <a:xfrm>
              <a:off x="1082088" y="483731"/>
              <a:ext cx="19051" cy="35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0"/>
                  </a:moveTo>
                  <a:cubicBezTo>
                    <a:pt x="7200" y="4294"/>
                    <a:pt x="14400" y="8588"/>
                    <a:pt x="18000" y="11906"/>
                  </a:cubicBezTo>
                  <a:cubicBezTo>
                    <a:pt x="21600" y="15224"/>
                    <a:pt x="21600" y="17566"/>
                    <a:pt x="21600" y="19128"/>
                  </a:cubicBezTo>
                  <a:cubicBezTo>
                    <a:pt x="21600" y="20689"/>
                    <a:pt x="21600" y="21470"/>
                    <a:pt x="20400" y="21535"/>
                  </a:cubicBezTo>
                  <a:cubicBezTo>
                    <a:pt x="19200" y="21600"/>
                    <a:pt x="16800" y="20949"/>
                    <a:pt x="14400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1033472" y="430690"/>
              <a:ext cx="223413" cy="40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223" fill="norm" stroke="1" extrusionOk="0">
                  <a:moveTo>
                    <a:pt x="2174" y="7721"/>
                  </a:moveTo>
                  <a:cubicBezTo>
                    <a:pt x="1381" y="6068"/>
                    <a:pt x="589" y="4415"/>
                    <a:pt x="192" y="3258"/>
                  </a:cubicBezTo>
                  <a:cubicBezTo>
                    <a:pt x="-204" y="2100"/>
                    <a:pt x="-204" y="1439"/>
                    <a:pt x="2372" y="833"/>
                  </a:cubicBezTo>
                  <a:cubicBezTo>
                    <a:pt x="4948" y="227"/>
                    <a:pt x="10101" y="-324"/>
                    <a:pt x="13866" y="227"/>
                  </a:cubicBezTo>
                  <a:cubicBezTo>
                    <a:pt x="17631" y="778"/>
                    <a:pt x="20009" y="2431"/>
                    <a:pt x="20702" y="4856"/>
                  </a:cubicBezTo>
                  <a:cubicBezTo>
                    <a:pt x="21396" y="7280"/>
                    <a:pt x="20405" y="10476"/>
                    <a:pt x="17730" y="13176"/>
                  </a:cubicBezTo>
                  <a:cubicBezTo>
                    <a:pt x="15055" y="15876"/>
                    <a:pt x="10695" y="18080"/>
                    <a:pt x="8119" y="19347"/>
                  </a:cubicBezTo>
                  <a:cubicBezTo>
                    <a:pt x="5543" y="20615"/>
                    <a:pt x="4750" y="20945"/>
                    <a:pt x="3858" y="21111"/>
                  </a:cubicBezTo>
                  <a:cubicBezTo>
                    <a:pt x="2967" y="21276"/>
                    <a:pt x="1976" y="21276"/>
                    <a:pt x="2174" y="21000"/>
                  </a:cubicBezTo>
                  <a:cubicBezTo>
                    <a:pt x="2372" y="20725"/>
                    <a:pt x="3759" y="20174"/>
                    <a:pt x="5146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247188" y="750431"/>
              <a:ext cx="139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5009"/>
                    <a:pt x="11782" y="10017"/>
                    <a:pt x="15382" y="13617"/>
                  </a:cubicBezTo>
                  <a:cubicBezTo>
                    <a:pt x="18982" y="17217"/>
                    <a:pt x="20291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253538" y="725031"/>
              <a:ext cx="146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2200"/>
                    <a:pt x="14713" y="4400"/>
                    <a:pt x="11113" y="8000"/>
                  </a:cubicBezTo>
                  <a:cubicBezTo>
                    <a:pt x="7513" y="11600"/>
                    <a:pt x="3757" y="16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583738" y="591681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564688" y="712331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961325" y="314354"/>
              <a:ext cx="162164" cy="48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07" fill="norm" stroke="1" extrusionOk="0">
                  <a:moveTo>
                    <a:pt x="21491" y="1328"/>
                  </a:moveTo>
                  <a:cubicBezTo>
                    <a:pt x="21491" y="854"/>
                    <a:pt x="21491" y="381"/>
                    <a:pt x="20229" y="144"/>
                  </a:cubicBezTo>
                  <a:cubicBezTo>
                    <a:pt x="18966" y="-93"/>
                    <a:pt x="16442" y="-93"/>
                    <a:pt x="13356" y="570"/>
                  </a:cubicBezTo>
                  <a:cubicBezTo>
                    <a:pt x="10270" y="1233"/>
                    <a:pt x="6623" y="2560"/>
                    <a:pt x="4800" y="3696"/>
                  </a:cubicBezTo>
                  <a:cubicBezTo>
                    <a:pt x="2977" y="4833"/>
                    <a:pt x="2977" y="5781"/>
                    <a:pt x="3678" y="6728"/>
                  </a:cubicBezTo>
                  <a:cubicBezTo>
                    <a:pt x="4379" y="7675"/>
                    <a:pt x="5782" y="8623"/>
                    <a:pt x="6623" y="9333"/>
                  </a:cubicBezTo>
                  <a:cubicBezTo>
                    <a:pt x="7465" y="10044"/>
                    <a:pt x="7746" y="10518"/>
                    <a:pt x="7465" y="10944"/>
                  </a:cubicBezTo>
                  <a:cubicBezTo>
                    <a:pt x="7185" y="11370"/>
                    <a:pt x="6343" y="11749"/>
                    <a:pt x="5221" y="11939"/>
                  </a:cubicBezTo>
                  <a:cubicBezTo>
                    <a:pt x="4099" y="12128"/>
                    <a:pt x="2696" y="12128"/>
                    <a:pt x="2556" y="11986"/>
                  </a:cubicBezTo>
                  <a:cubicBezTo>
                    <a:pt x="2416" y="11844"/>
                    <a:pt x="3538" y="11560"/>
                    <a:pt x="4660" y="11560"/>
                  </a:cubicBezTo>
                  <a:cubicBezTo>
                    <a:pt x="5782" y="11560"/>
                    <a:pt x="6904" y="11844"/>
                    <a:pt x="7605" y="12223"/>
                  </a:cubicBezTo>
                  <a:cubicBezTo>
                    <a:pt x="8307" y="12602"/>
                    <a:pt x="8587" y="13075"/>
                    <a:pt x="7465" y="14118"/>
                  </a:cubicBezTo>
                  <a:cubicBezTo>
                    <a:pt x="6343" y="15160"/>
                    <a:pt x="3818" y="16770"/>
                    <a:pt x="2275" y="17812"/>
                  </a:cubicBezTo>
                  <a:cubicBezTo>
                    <a:pt x="733" y="18854"/>
                    <a:pt x="172" y="19328"/>
                    <a:pt x="31" y="19802"/>
                  </a:cubicBezTo>
                  <a:cubicBezTo>
                    <a:pt x="-109" y="20275"/>
                    <a:pt x="172" y="20749"/>
                    <a:pt x="1855" y="21033"/>
                  </a:cubicBezTo>
                  <a:cubicBezTo>
                    <a:pt x="3538" y="21318"/>
                    <a:pt x="6623" y="21412"/>
                    <a:pt x="8868" y="21460"/>
                  </a:cubicBezTo>
                  <a:cubicBezTo>
                    <a:pt x="11112" y="21507"/>
                    <a:pt x="12514" y="21507"/>
                    <a:pt x="13917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2269538" y="408474"/>
              <a:ext cx="132310" cy="28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83" fill="norm" stroke="1" extrusionOk="0">
                  <a:moveTo>
                    <a:pt x="1029" y="3241"/>
                  </a:moveTo>
                  <a:cubicBezTo>
                    <a:pt x="1371" y="2453"/>
                    <a:pt x="1714" y="1664"/>
                    <a:pt x="4286" y="1034"/>
                  </a:cubicBezTo>
                  <a:cubicBezTo>
                    <a:pt x="6857" y="403"/>
                    <a:pt x="11657" y="-70"/>
                    <a:pt x="14743" y="9"/>
                  </a:cubicBezTo>
                  <a:cubicBezTo>
                    <a:pt x="17829" y="88"/>
                    <a:pt x="19200" y="718"/>
                    <a:pt x="19029" y="2295"/>
                  </a:cubicBezTo>
                  <a:cubicBezTo>
                    <a:pt x="18857" y="3872"/>
                    <a:pt x="17143" y="6394"/>
                    <a:pt x="15771" y="7971"/>
                  </a:cubicBezTo>
                  <a:cubicBezTo>
                    <a:pt x="14400" y="9548"/>
                    <a:pt x="13371" y="10178"/>
                    <a:pt x="13200" y="10888"/>
                  </a:cubicBezTo>
                  <a:cubicBezTo>
                    <a:pt x="13029" y="11597"/>
                    <a:pt x="13714" y="12385"/>
                    <a:pt x="14914" y="12937"/>
                  </a:cubicBezTo>
                  <a:cubicBezTo>
                    <a:pt x="16114" y="13489"/>
                    <a:pt x="17829" y="13804"/>
                    <a:pt x="19029" y="14356"/>
                  </a:cubicBezTo>
                  <a:cubicBezTo>
                    <a:pt x="20229" y="14908"/>
                    <a:pt x="20914" y="15696"/>
                    <a:pt x="21257" y="16485"/>
                  </a:cubicBezTo>
                  <a:cubicBezTo>
                    <a:pt x="21600" y="17273"/>
                    <a:pt x="21600" y="18061"/>
                    <a:pt x="19714" y="18929"/>
                  </a:cubicBezTo>
                  <a:cubicBezTo>
                    <a:pt x="17829" y="19796"/>
                    <a:pt x="14057" y="20742"/>
                    <a:pt x="10457" y="21136"/>
                  </a:cubicBezTo>
                  <a:cubicBezTo>
                    <a:pt x="6857" y="21530"/>
                    <a:pt x="3429" y="21372"/>
                    <a:pt x="0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2542588" y="629781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2675938" y="394831"/>
              <a:ext cx="112209" cy="284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96" fill="norm" stroke="1" extrusionOk="0">
                  <a:moveTo>
                    <a:pt x="16800" y="0"/>
                  </a:moveTo>
                  <a:cubicBezTo>
                    <a:pt x="11200" y="3520"/>
                    <a:pt x="5600" y="7040"/>
                    <a:pt x="2800" y="10320"/>
                  </a:cubicBezTo>
                  <a:cubicBezTo>
                    <a:pt x="0" y="13600"/>
                    <a:pt x="0" y="16640"/>
                    <a:pt x="800" y="18480"/>
                  </a:cubicBezTo>
                  <a:cubicBezTo>
                    <a:pt x="1600" y="20320"/>
                    <a:pt x="3200" y="20960"/>
                    <a:pt x="5400" y="21280"/>
                  </a:cubicBezTo>
                  <a:cubicBezTo>
                    <a:pt x="7600" y="21600"/>
                    <a:pt x="10400" y="21600"/>
                    <a:pt x="13200" y="21040"/>
                  </a:cubicBezTo>
                  <a:cubicBezTo>
                    <a:pt x="16000" y="20480"/>
                    <a:pt x="18800" y="19360"/>
                    <a:pt x="20200" y="18320"/>
                  </a:cubicBezTo>
                  <a:cubicBezTo>
                    <a:pt x="21600" y="17280"/>
                    <a:pt x="21600" y="16320"/>
                    <a:pt x="19800" y="15440"/>
                  </a:cubicBezTo>
                  <a:cubicBezTo>
                    <a:pt x="18000" y="14560"/>
                    <a:pt x="14400" y="13760"/>
                    <a:pt x="10800" y="13760"/>
                  </a:cubicBezTo>
                  <a:cubicBezTo>
                    <a:pt x="7200" y="13760"/>
                    <a:pt x="3600" y="14560"/>
                    <a:pt x="0" y="15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2809288" y="705981"/>
              <a:ext cx="76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3196638" y="381503"/>
              <a:ext cx="177801" cy="26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5619"/>
                  </a:moveTo>
                  <a:cubicBezTo>
                    <a:pt x="1800" y="3763"/>
                    <a:pt x="3600" y="1907"/>
                    <a:pt x="5529" y="894"/>
                  </a:cubicBezTo>
                  <a:cubicBezTo>
                    <a:pt x="7457" y="-118"/>
                    <a:pt x="9514" y="-287"/>
                    <a:pt x="11057" y="472"/>
                  </a:cubicBezTo>
                  <a:cubicBezTo>
                    <a:pt x="12600" y="1232"/>
                    <a:pt x="13629" y="2919"/>
                    <a:pt x="12600" y="5872"/>
                  </a:cubicBezTo>
                  <a:cubicBezTo>
                    <a:pt x="11571" y="8826"/>
                    <a:pt x="8486" y="13044"/>
                    <a:pt x="6429" y="15491"/>
                  </a:cubicBezTo>
                  <a:cubicBezTo>
                    <a:pt x="4371" y="17938"/>
                    <a:pt x="3343" y="18613"/>
                    <a:pt x="2314" y="19288"/>
                  </a:cubicBezTo>
                  <a:cubicBezTo>
                    <a:pt x="1286" y="19963"/>
                    <a:pt x="257" y="20638"/>
                    <a:pt x="514" y="20976"/>
                  </a:cubicBezTo>
                  <a:cubicBezTo>
                    <a:pt x="771" y="21313"/>
                    <a:pt x="2314" y="21313"/>
                    <a:pt x="6043" y="21060"/>
                  </a:cubicBezTo>
                  <a:cubicBezTo>
                    <a:pt x="9771" y="20807"/>
                    <a:pt x="15686" y="20301"/>
                    <a:pt x="21600" y="19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3463338" y="604381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3647488" y="369431"/>
              <a:ext cx="980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650"/>
                    <a:pt x="17280" y="9300"/>
                    <a:pt x="19440" y="12900"/>
                  </a:cubicBezTo>
                  <a:cubicBezTo>
                    <a:pt x="21600" y="16500"/>
                    <a:pt x="17280" y="1905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3698288" y="693281"/>
              <a:ext cx="7151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366" y="0"/>
                  </a:moveTo>
                  <a:cubicBezTo>
                    <a:pt x="20983" y="2274"/>
                    <a:pt x="21600" y="4547"/>
                    <a:pt x="18206" y="8147"/>
                  </a:cubicBezTo>
                  <a:cubicBezTo>
                    <a:pt x="14811" y="11747"/>
                    <a:pt x="7406" y="166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4206288" y="369431"/>
              <a:ext cx="2172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688"/>
                    <a:pt x="21600" y="9377"/>
                    <a:pt x="18655" y="12977"/>
                  </a:cubicBezTo>
                  <a:cubicBezTo>
                    <a:pt x="15709" y="16577"/>
                    <a:pt x="7855" y="19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4282488" y="56628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4419750" y="354181"/>
              <a:ext cx="123089" cy="29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78" fill="norm" stroke="1" extrusionOk="0">
                  <a:moveTo>
                    <a:pt x="21289" y="2009"/>
                  </a:moveTo>
                  <a:cubicBezTo>
                    <a:pt x="20191" y="1400"/>
                    <a:pt x="19092" y="792"/>
                    <a:pt x="16713" y="411"/>
                  </a:cubicBezTo>
                  <a:cubicBezTo>
                    <a:pt x="14333" y="31"/>
                    <a:pt x="10672" y="-121"/>
                    <a:pt x="8109" y="107"/>
                  </a:cubicBezTo>
                  <a:cubicBezTo>
                    <a:pt x="5547" y="335"/>
                    <a:pt x="4082" y="944"/>
                    <a:pt x="3533" y="2085"/>
                  </a:cubicBezTo>
                  <a:cubicBezTo>
                    <a:pt x="2984" y="3225"/>
                    <a:pt x="3350" y="4899"/>
                    <a:pt x="5730" y="6496"/>
                  </a:cubicBezTo>
                  <a:cubicBezTo>
                    <a:pt x="8109" y="8093"/>
                    <a:pt x="12503" y="9614"/>
                    <a:pt x="15248" y="11135"/>
                  </a:cubicBezTo>
                  <a:cubicBezTo>
                    <a:pt x="17994" y="12656"/>
                    <a:pt x="19092" y="14178"/>
                    <a:pt x="19642" y="15394"/>
                  </a:cubicBezTo>
                  <a:cubicBezTo>
                    <a:pt x="20191" y="16611"/>
                    <a:pt x="20191" y="17524"/>
                    <a:pt x="18543" y="18437"/>
                  </a:cubicBezTo>
                  <a:cubicBezTo>
                    <a:pt x="16896" y="19349"/>
                    <a:pt x="13601" y="20262"/>
                    <a:pt x="11038" y="20794"/>
                  </a:cubicBezTo>
                  <a:cubicBezTo>
                    <a:pt x="8475" y="21327"/>
                    <a:pt x="6645" y="21479"/>
                    <a:pt x="4631" y="20947"/>
                  </a:cubicBezTo>
                  <a:cubicBezTo>
                    <a:pt x="2618" y="20414"/>
                    <a:pt x="421" y="19197"/>
                    <a:pt x="55" y="17676"/>
                  </a:cubicBezTo>
                  <a:cubicBezTo>
                    <a:pt x="-311" y="16155"/>
                    <a:pt x="1153" y="14330"/>
                    <a:pt x="3899" y="12580"/>
                  </a:cubicBezTo>
                  <a:cubicBezTo>
                    <a:pt x="6645" y="10831"/>
                    <a:pt x="10672" y="9158"/>
                    <a:pt x="13418" y="8017"/>
                  </a:cubicBezTo>
                  <a:cubicBezTo>
                    <a:pt x="16164" y="6876"/>
                    <a:pt x="17628" y="6268"/>
                    <a:pt x="18909" y="5583"/>
                  </a:cubicBezTo>
                  <a:cubicBezTo>
                    <a:pt x="20191" y="4899"/>
                    <a:pt x="21289" y="4138"/>
                    <a:pt x="20191" y="3682"/>
                  </a:cubicBezTo>
                  <a:cubicBezTo>
                    <a:pt x="19092" y="3225"/>
                    <a:pt x="15797" y="3073"/>
                    <a:pt x="13418" y="3225"/>
                  </a:cubicBezTo>
                  <a:cubicBezTo>
                    <a:pt x="11038" y="3378"/>
                    <a:pt x="9574" y="3834"/>
                    <a:pt x="8109" y="4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4638088" y="288126"/>
              <a:ext cx="86649" cy="487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52" fill="norm" stroke="1" extrusionOk="0">
                  <a:moveTo>
                    <a:pt x="0" y="224"/>
                  </a:moveTo>
                  <a:cubicBezTo>
                    <a:pt x="3086" y="38"/>
                    <a:pt x="6171" y="-148"/>
                    <a:pt x="9771" y="178"/>
                  </a:cubicBezTo>
                  <a:cubicBezTo>
                    <a:pt x="13371" y="504"/>
                    <a:pt x="17486" y="1342"/>
                    <a:pt x="17743" y="2738"/>
                  </a:cubicBezTo>
                  <a:cubicBezTo>
                    <a:pt x="18000" y="4135"/>
                    <a:pt x="14400" y="6090"/>
                    <a:pt x="10800" y="7440"/>
                  </a:cubicBezTo>
                  <a:cubicBezTo>
                    <a:pt x="7200" y="8790"/>
                    <a:pt x="3600" y="9535"/>
                    <a:pt x="1800" y="10140"/>
                  </a:cubicBezTo>
                  <a:cubicBezTo>
                    <a:pt x="0" y="10745"/>
                    <a:pt x="0" y="11211"/>
                    <a:pt x="2057" y="11909"/>
                  </a:cubicBezTo>
                  <a:cubicBezTo>
                    <a:pt x="4114" y="12607"/>
                    <a:pt x="8229" y="13538"/>
                    <a:pt x="11829" y="14749"/>
                  </a:cubicBezTo>
                  <a:cubicBezTo>
                    <a:pt x="15429" y="15959"/>
                    <a:pt x="18514" y="17449"/>
                    <a:pt x="20057" y="18426"/>
                  </a:cubicBezTo>
                  <a:cubicBezTo>
                    <a:pt x="21600" y="19404"/>
                    <a:pt x="21600" y="19869"/>
                    <a:pt x="18257" y="20288"/>
                  </a:cubicBezTo>
                  <a:cubicBezTo>
                    <a:pt x="14914" y="20707"/>
                    <a:pt x="8229" y="21080"/>
                    <a:pt x="1543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3152188" y="1893431"/>
              <a:ext cx="71967" cy="255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812" y="0"/>
                  </a:moveTo>
                  <a:cubicBezTo>
                    <a:pt x="5082" y="734"/>
                    <a:pt x="6353" y="1469"/>
                    <a:pt x="7624" y="2167"/>
                  </a:cubicBezTo>
                  <a:cubicBezTo>
                    <a:pt x="8894" y="2866"/>
                    <a:pt x="10165" y="3528"/>
                    <a:pt x="12071" y="4182"/>
                  </a:cubicBezTo>
                  <a:cubicBezTo>
                    <a:pt x="13976" y="4836"/>
                    <a:pt x="16518" y="5481"/>
                    <a:pt x="18424" y="6107"/>
                  </a:cubicBezTo>
                  <a:cubicBezTo>
                    <a:pt x="20329" y="6734"/>
                    <a:pt x="21600" y="7343"/>
                    <a:pt x="21600" y="7943"/>
                  </a:cubicBezTo>
                  <a:cubicBezTo>
                    <a:pt x="21600" y="8543"/>
                    <a:pt x="20329" y="9134"/>
                    <a:pt x="19059" y="9752"/>
                  </a:cubicBezTo>
                  <a:cubicBezTo>
                    <a:pt x="17788" y="10370"/>
                    <a:pt x="16518" y="11015"/>
                    <a:pt x="15882" y="11731"/>
                  </a:cubicBezTo>
                  <a:cubicBezTo>
                    <a:pt x="15247" y="12448"/>
                    <a:pt x="15247" y="13236"/>
                    <a:pt x="14929" y="13988"/>
                  </a:cubicBezTo>
                  <a:cubicBezTo>
                    <a:pt x="14612" y="14740"/>
                    <a:pt x="13976" y="15457"/>
                    <a:pt x="13659" y="16137"/>
                  </a:cubicBezTo>
                  <a:cubicBezTo>
                    <a:pt x="13341" y="16818"/>
                    <a:pt x="13341" y="17463"/>
                    <a:pt x="12706" y="18081"/>
                  </a:cubicBezTo>
                  <a:cubicBezTo>
                    <a:pt x="12071" y="18699"/>
                    <a:pt x="10800" y="19290"/>
                    <a:pt x="9847" y="19755"/>
                  </a:cubicBezTo>
                  <a:cubicBezTo>
                    <a:pt x="8894" y="20221"/>
                    <a:pt x="8259" y="20561"/>
                    <a:pt x="6671" y="20848"/>
                  </a:cubicBezTo>
                  <a:cubicBezTo>
                    <a:pt x="5082" y="21134"/>
                    <a:pt x="2541" y="213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2783888" y="4281296"/>
              <a:ext cx="4121151" cy="86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17319"/>
                  </a:moveTo>
                  <a:cubicBezTo>
                    <a:pt x="355" y="19427"/>
                    <a:pt x="710" y="21534"/>
                    <a:pt x="1087" y="21534"/>
                  </a:cubicBezTo>
                  <a:cubicBezTo>
                    <a:pt x="1464" y="21534"/>
                    <a:pt x="1864" y="19427"/>
                    <a:pt x="2241" y="17846"/>
                  </a:cubicBezTo>
                  <a:cubicBezTo>
                    <a:pt x="2618" y="16266"/>
                    <a:pt x="2973" y="15212"/>
                    <a:pt x="3350" y="14422"/>
                  </a:cubicBezTo>
                  <a:cubicBezTo>
                    <a:pt x="3728" y="13632"/>
                    <a:pt x="4127" y="13105"/>
                    <a:pt x="4543" y="12578"/>
                  </a:cubicBezTo>
                  <a:cubicBezTo>
                    <a:pt x="4959" y="12051"/>
                    <a:pt x="5392" y="11524"/>
                    <a:pt x="5835" y="11261"/>
                  </a:cubicBezTo>
                  <a:cubicBezTo>
                    <a:pt x="6279" y="10997"/>
                    <a:pt x="6734" y="10997"/>
                    <a:pt x="7150" y="10734"/>
                  </a:cubicBezTo>
                  <a:cubicBezTo>
                    <a:pt x="7566" y="10471"/>
                    <a:pt x="7943" y="9944"/>
                    <a:pt x="8320" y="9417"/>
                  </a:cubicBezTo>
                  <a:cubicBezTo>
                    <a:pt x="8698" y="8890"/>
                    <a:pt x="9075" y="8363"/>
                    <a:pt x="9469" y="7573"/>
                  </a:cubicBezTo>
                  <a:cubicBezTo>
                    <a:pt x="9863" y="6783"/>
                    <a:pt x="10273" y="5729"/>
                    <a:pt x="10678" y="4675"/>
                  </a:cubicBezTo>
                  <a:cubicBezTo>
                    <a:pt x="11083" y="3622"/>
                    <a:pt x="11482" y="2568"/>
                    <a:pt x="11887" y="2041"/>
                  </a:cubicBezTo>
                  <a:cubicBezTo>
                    <a:pt x="12292" y="1514"/>
                    <a:pt x="12703" y="1514"/>
                    <a:pt x="13102" y="1251"/>
                  </a:cubicBezTo>
                  <a:cubicBezTo>
                    <a:pt x="13501" y="988"/>
                    <a:pt x="13890" y="461"/>
                    <a:pt x="14333" y="197"/>
                  </a:cubicBezTo>
                  <a:cubicBezTo>
                    <a:pt x="14777" y="-66"/>
                    <a:pt x="15276" y="-66"/>
                    <a:pt x="15753" y="197"/>
                  </a:cubicBezTo>
                  <a:cubicBezTo>
                    <a:pt x="16231" y="461"/>
                    <a:pt x="16685" y="988"/>
                    <a:pt x="17107" y="1514"/>
                  </a:cubicBezTo>
                  <a:cubicBezTo>
                    <a:pt x="17529" y="2041"/>
                    <a:pt x="17917" y="2568"/>
                    <a:pt x="18327" y="2832"/>
                  </a:cubicBezTo>
                  <a:cubicBezTo>
                    <a:pt x="18738" y="3095"/>
                    <a:pt x="19170" y="3095"/>
                    <a:pt x="19586" y="3358"/>
                  </a:cubicBezTo>
                  <a:cubicBezTo>
                    <a:pt x="20002" y="3622"/>
                    <a:pt x="20402" y="4149"/>
                    <a:pt x="20735" y="4412"/>
                  </a:cubicBezTo>
                  <a:cubicBezTo>
                    <a:pt x="21067" y="4675"/>
                    <a:pt x="21334" y="4675"/>
                    <a:pt x="21600" y="4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6733588" y="4204831"/>
              <a:ext cx="15243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600" fill="norm" stroke="1" extrusionOk="0">
                  <a:moveTo>
                    <a:pt x="7776" y="0"/>
                  </a:moveTo>
                  <a:cubicBezTo>
                    <a:pt x="11808" y="1842"/>
                    <a:pt x="15840" y="3684"/>
                    <a:pt x="18288" y="5609"/>
                  </a:cubicBezTo>
                  <a:cubicBezTo>
                    <a:pt x="20736" y="7535"/>
                    <a:pt x="21600" y="9544"/>
                    <a:pt x="19728" y="11721"/>
                  </a:cubicBezTo>
                  <a:cubicBezTo>
                    <a:pt x="17856" y="13898"/>
                    <a:pt x="13248" y="16242"/>
                    <a:pt x="9504" y="17916"/>
                  </a:cubicBezTo>
                  <a:cubicBezTo>
                    <a:pt x="5760" y="19591"/>
                    <a:pt x="2880" y="20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4816830" y="4952403"/>
              <a:ext cx="272109" cy="20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110" fill="norm" stroke="1" extrusionOk="0">
                  <a:moveTo>
                    <a:pt x="923" y="5360"/>
                  </a:moveTo>
                  <a:cubicBezTo>
                    <a:pt x="424" y="4280"/>
                    <a:pt x="-74" y="3200"/>
                    <a:pt x="9" y="2336"/>
                  </a:cubicBezTo>
                  <a:cubicBezTo>
                    <a:pt x="92" y="1472"/>
                    <a:pt x="757" y="824"/>
                    <a:pt x="2169" y="392"/>
                  </a:cubicBezTo>
                  <a:cubicBezTo>
                    <a:pt x="3581" y="-40"/>
                    <a:pt x="5741" y="-256"/>
                    <a:pt x="7486" y="500"/>
                  </a:cubicBezTo>
                  <a:cubicBezTo>
                    <a:pt x="9231" y="1256"/>
                    <a:pt x="10560" y="2984"/>
                    <a:pt x="10809" y="6008"/>
                  </a:cubicBezTo>
                  <a:cubicBezTo>
                    <a:pt x="11058" y="9032"/>
                    <a:pt x="10228" y="13352"/>
                    <a:pt x="9231" y="16052"/>
                  </a:cubicBezTo>
                  <a:cubicBezTo>
                    <a:pt x="8234" y="18752"/>
                    <a:pt x="7071" y="19832"/>
                    <a:pt x="5991" y="20480"/>
                  </a:cubicBezTo>
                  <a:cubicBezTo>
                    <a:pt x="4911" y="21128"/>
                    <a:pt x="3914" y="21344"/>
                    <a:pt x="3415" y="20804"/>
                  </a:cubicBezTo>
                  <a:cubicBezTo>
                    <a:pt x="2917" y="20264"/>
                    <a:pt x="2917" y="18968"/>
                    <a:pt x="4412" y="16808"/>
                  </a:cubicBezTo>
                  <a:cubicBezTo>
                    <a:pt x="5908" y="14648"/>
                    <a:pt x="8898" y="11624"/>
                    <a:pt x="11391" y="9248"/>
                  </a:cubicBezTo>
                  <a:cubicBezTo>
                    <a:pt x="13883" y="6872"/>
                    <a:pt x="15877" y="5144"/>
                    <a:pt x="17621" y="3848"/>
                  </a:cubicBezTo>
                  <a:cubicBezTo>
                    <a:pt x="19366" y="2552"/>
                    <a:pt x="20861" y="1688"/>
                    <a:pt x="21194" y="1796"/>
                  </a:cubicBezTo>
                  <a:cubicBezTo>
                    <a:pt x="21526" y="1904"/>
                    <a:pt x="20695" y="2984"/>
                    <a:pt x="19283" y="5360"/>
                  </a:cubicBezTo>
                  <a:cubicBezTo>
                    <a:pt x="17871" y="7736"/>
                    <a:pt x="15877" y="11408"/>
                    <a:pt x="14880" y="13784"/>
                  </a:cubicBezTo>
                  <a:cubicBezTo>
                    <a:pt x="13883" y="16160"/>
                    <a:pt x="13883" y="17240"/>
                    <a:pt x="15129" y="18104"/>
                  </a:cubicBezTo>
                  <a:cubicBezTo>
                    <a:pt x="16375" y="18968"/>
                    <a:pt x="18868" y="19616"/>
                    <a:pt x="21360" y="20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5317538" y="5068431"/>
              <a:ext cx="336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8" y="14400"/>
                    <a:pt x="2717" y="7200"/>
                    <a:pt x="5909" y="3600"/>
                  </a:cubicBezTo>
                  <a:cubicBezTo>
                    <a:pt x="9102" y="0"/>
                    <a:pt x="14128" y="0"/>
                    <a:pt x="17049" y="0"/>
                  </a:cubicBezTo>
                  <a:cubicBezTo>
                    <a:pt x="19970" y="0"/>
                    <a:pt x="207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5692188" y="5017631"/>
              <a:ext cx="8498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0" y="0"/>
                  </a:moveTo>
                  <a:cubicBezTo>
                    <a:pt x="6171" y="1800"/>
                    <a:pt x="12343" y="3600"/>
                    <a:pt x="16200" y="6150"/>
                  </a:cubicBezTo>
                  <a:cubicBezTo>
                    <a:pt x="20057" y="8700"/>
                    <a:pt x="21600" y="12000"/>
                    <a:pt x="20057" y="14700"/>
                  </a:cubicBezTo>
                  <a:cubicBezTo>
                    <a:pt x="18514" y="17400"/>
                    <a:pt x="13886" y="195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3053991" y="1922427"/>
              <a:ext cx="142648" cy="161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30" fill="norm" stroke="1" extrusionOk="0">
                  <a:moveTo>
                    <a:pt x="3301" y="8668"/>
                  </a:moveTo>
                  <a:cubicBezTo>
                    <a:pt x="2348" y="11438"/>
                    <a:pt x="1395" y="14207"/>
                    <a:pt x="760" y="16561"/>
                  </a:cubicBezTo>
                  <a:cubicBezTo>
                    <a:pt x="125" y="18915"/>
                    <a:pt x="-193" y="20853"/>
                    <a:pt x="125" y="20992"/>
                  </a:cubicBezTo>
                  <a:cubicBezTo>
                    <a:pt x="442" y="21130"/>
                    <a:pt x="1395" y="19468"/>
                    <a:pt x="2983" y="16561"/>
                  </a:cubicBezTo>
                  <a:cubicBezTo>
                    <a:pt x="4572" y="13653"/>
                    <a:pt x="6795" y="9499"/>
                    <a:pt x="8542" y="6315"/>
                  </a:cubicBezTo>
                  <a:cubicBezTo>
                    <a:pt x="10289" y="3130"/>
                    <a:pt x="11560" y="915"/>
                    <a:pt x="12831" y="222"/>
                  </a:cubicBezTo>
                  <a:cubicBezTo>
                    <a:pt x="14101" y="-470"/>
                    <a:pt x="15372" y="361"/>
                    <a:pt x="16801" y="4099"/>
                  </a:cubicBezTo>
                  <a:cubicBezTo>
                    <a:pt x="18231" y="7838"/>
                    <a:pt x="19819" y="14484"/>
                    <a:pt x="21407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2034487" y="3542314"/>
              <a:ext cx="193512" cy="24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53" fill="norm" stroke="1" extrusionOk="0">
                  <a:moveTo>
                    <a:pt x="1389" y="732"/>
                  </a:moveTo>
                  <a:cubicBezTo>
                    <a:pt x="470" y="3112"/>
                    <a:pt x="-449" y="5492"/>
                    <a:pt x="240" y="8603"/>
                  </a:cubicBezTo>
                  <a:cubicBezTo>
                    <a:pt x="930" y="11715"/>
                    <a:pt x="3228" y="15559"/>
                    <a:pt x="4951" y="17847"/>
                  </a:cubicBezTo>
                  <a:cubicBezTo>
                    <a:pt x="6674" y="20136"/>
                    <a:pt x="7823" y="20868"/>
                    <a:pt x="9087" y="21234"/>
                  </a:cubicBezTo>
                  <a:cubicBezTo>
                    <a:pt x="10351" y="21600"/>
                    <a:pt x="11730" y="21600"/>
                    <a:pt x="13453" y="20502"/>
                  </a:cubicBezTo>
                  <a:cubicBezTo>
                    <a:pt x="15177" y="19403"/>
                    <a:pt x="17245" y="17207"/>
                    <a:pt x="18623" y="14553"/>
                  </a:cubicBezTo>
                  <a:cubicBezTo>
                    <a:pt x="20002" y="11898"/>
                    <a:pt x="20691" y="8786"/>
                    <a:pt x="20921" y="6590"/>
                  </a:cubicBezTo>
                  <a:cubicBezTo>
                    <a:pt x="21151" y="4393"/>
                    <a:pt x="20921" y="3112"/>
                    <a:pt x="20232" y="2014"/>
                  </a:cubicBezTo>
                  <a:cubicBezTo>
                    <a:pt x="19542" y="915"/>
                    <a:pt x="18394" y="0"/>
                    <a:pt x="17589" y="0"/>
                  </a:cubicBezTo>
                  <a:cubicBezTo>
                    <a:pt x="16785" y="0"/>
                    <a:pt x="16325" y="915"/>
                    <a:pt x="15866" y="1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926638" y="3449181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0" y="14400"/>
                    <a:pt x="10219" y="7200"/>
                    <a:pt x="13819" y="3600"/>
                  </a:cubicBezTo>
                  <a:cubicBezTo>
                    <a:pt x="17419" y="0"/>
                    <a:pt x="195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954154" y="3359581"/>
              <a:ext cx="197412" cy="15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831" fill="norm" stroke="1" extrusionOk="0">
                  <a:moveTo>
                    <a:pt x="1838" y="14783"/>
                  </a:moveTo>
                  <a:cubicBezTo>
                    <a:pt x="919" y="11327"/>
                    <a:pt x="0" y="7871"/>
                    <a:pt x="0" y="5567"/>
                  </a:cubicBezTo>
                  <a:cubicBezTo>
                    <a:pt x="0" y="3263"/>
                    <a:pt x="919" y="2111"/>
                    <a:pt x="4251" y="1103"/>
                  </a:cubicBezTo>
                  <a:cubicBezTo>
                    <a:pt x="7583" y="95"/>
                    <a:pt x="13328" y="-769"/>
                    <a:pt x="16660" y="1103"/>
                  </a:cubicBezTo>
                  <a:cubicBezTo>
                    <a:pt x="19991" y="2975"/>
                    <a:pt x="20911" y="7583"/>
                    <a:pt x="21255" y="11327"/>
                  </a:cubicBezTo>
                  <a:cubicBezTo>
                    <a:pt x="21600" y="15071"/>
                    <a:pt x="21370" y="17951"/>
                    <a:pt x="21140" y="20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894888" y="3036431"/>
              <a:ext cx="63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253"/>
                    <a:pt x="7200" y="12505"/>
                    <a:pt x="3600" y="16105"/>
                  </a:cubicBezTo>
                  <a:cubicBezTo>
                    <a:pt x="0" y="19705"/>
                    <a:pt x="0" y="206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888538" y="3214760"/>
              <a:ext cx="419101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3273" y="13500"/>
                    <a:pt x="6545" y="6300"/>
                    <a:pt x="9600" y="2700"/>
                  </a:cubicBezTo>
                  <a:cubicBezTo>
                    <a:pt x="12655" y="-900"/>
                    <a:pt x="15491" y="-900"/>
                    <a:pt x="17455" y="2700"/>
                  </a:cubicBezTo>
                  <a:cubicBezTo>
                    <a:pt x="19418" y="6300"/>
                    <a:pt x="20509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2047288" y="3049131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996488" y="2541131"/>
              <a:ext cx="762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4741"/>
                    <a:pt x="13200" y="9483"/>
                    <a:pt x="9600" y="13083"/>
                  </a:cubicBezTo>
                  <a:cubicBezTo>
                    <a:pt x="6000" y="16683"/>
                    <a:pt x="3000" y="191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983788" y="2545975"/>
              <a:ext cx="152401" cy="9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0" y="21008"/>
                  </a:moveTo>
                  <a:cubicBezTo>
                    <a:pt x="4500" y="14114"/>
                    <a:pt x="9000" y="7221"/>
                    <a:pt x="12300" y="3544"/>
                  </a:cubicBezTo>
                  <a:cubicBezTo>
                    <a:pt x="15600" y="-132"/>
                    <a:pt x="17700" y="-592"/>
                    <a:pt x="19050" y="557"/>
                  </a:cubicBezTo>
                  <a:cubicBezTo>
                    <a:pt x="20400" y="1706"/>
                    <a:pt x="21000" y="4463"/>
                    <a:pt x="21300" y="7910"/>
                  </a:cubicBezTo>
                  <a:cubicBezTo>
                    <a:pt x="21600" y="11357"/>
                    <a:pt x="21600" y="15493"/>
                    <a:pt x="21600" y="19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037638" y="1037032"/>
              <a:ext cx="539751" cy="143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11144"/>
                  </a:moveTo>
                  <a:cubicBezTo>
                    <a:pt x="2372" y="9265"/>
                    <a:pt x="4744" y="7387"/>
                    <a:pt x="7242" y="5509"/>
                  </a:cubicBezTo>
                  <a:cubicBezTo>
                    <a:pt x="9741" y="3631"/>
                    <a:pt x="12367" y="1752"/>
                    <a:pt x="13892" y="813"/>
                  </a:cubicBezTo>
                  <a:cubicBezTo>
                    <a:pt x="15416" y="-126"/>
                    <a:pt x="15840" y="-126"/>
                    <a:pt x="15840" y="187"/>
                  </a:cubicBezTo>
                  <a:cubicBezTo>
                    <a:pt x="15840" y="500"/>
                    <a:pt x="15416" y="1126"/>
                    <a:pt x="13807" y="3161"/>
                  </a:cubicBezTo>
                  <a:cubicBezTo>
                    <a:pt x="12198" y="5196"/>
                    <a:pt x="9402" y="8639"/>
                    <a:pt x="7285" y="11300"/>
                  </a:cubicBezTo>
                  <a:cubicBezTo>
                    <a:pt x="5167" y="13961"/>
                    <a:pt x="3727" y="15839"/>
                    <a:pt x="2795" y="17404"/>
                  </a:cubicBezTo>
                  <a:cubicBezTo>
                    <a:pt x="1864" y="18970"/>
                    <a:pt x="1440" y="20222"/>
                    <a:pt x="1440" y="20848"/>
                  </a:cubicBezTo>
                  <a:cubicBezTo>
                    <a:pt x="1440" y="21474"/>
                    <a:pt x="1864" y="21474"/>
                    <a:pt x="3473" y="20378"/>
                  </a:cubicBezTo>
                  <a:cubicBezTo>
                    <a:pt x="5082" y="19283"/>
                    <a:pt x="7878" y="17091"/>
                    <a:pt x="11096" y="14431"/>
                  </a:cubicBezTo>
                  <a:cubicBezTo>
                    <a:pt x="14315" y="11770"/>
                    <a:pt x="17958" y="8639"/>
                    <a:pt x="21600" y="55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6934004" y="985381"/>
              <a:ext cx="555235" cy="8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82" fill="norm" stroke="1" extrusionOk="0">
                  <a:moveTo>
                    <a:pt x="3518" y="18514"/>
                  </a:moveTo>
                  <a:cubicBezTo>
                    <a:pt x="2056" y="19543"/>
                    <a:pt x="594" y="20571"/>
                    <a:pt x="148" y="21086"/>
                  </a:cubicBezTo>
                  <a:cubicBezTo>
                    <a:pt x="-299" y="21600"/>
                    <a:pt x="269" y="21600"/>
                    <a:pt x="1853" y="19800"/>
                  </a:cubicBezTo>
                  <a:cubicBezTo>
                    <a:pt x="3436" y="18000"/>
                    <a:pt x="6035" y="14400"/>
                    <a:pt x="9080" y="11057"/>
                  </a:cubicBezTo>
                  <a:cubicBezTo>
                    <a:pt x="12125" y="7714"/>
                    <a:pt x="15617" y="4629"/>
                    <a:pt x="17728" y="2829"/>
                  </a:cubicBezTo>
                  <a:cubicBezTo>
                    <a:pt x="19839" y="1029"/>
                    <a:pt x="20570" y="514"/>
                    <a:pt x="2130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5158788" y="4196365"/>
              <a:ext cx="12701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751"/>
                  </a:moveTo>
                  <a:cubicBezTo>
                    <a:pt x="10800" y="5635"/>
                    <a:pt x="10800" y="10518"/>
                    <a:pt x="10800" y="13430"/>
                  </a:cubicBezTo>
                  <a:cubicBezTo>
                    <a:pt x="10800" y="16341"/>
                    <a:pt x="10800" y="17280"/>
                    <a:pt x="10800" y="18219"/>
                  </a:cubicBezTo>
                  <a:cubicBezTo>
                    <a:pt x="10800" y="19158"/>
                    <a:pt x="10800" y="20097"/>
                    <a:pt x="10800" y="20097"/>
                  </a:cubicBezTo>
                  <a:cubicBezTo>
                    <a:pt x="10800" y="20097"/>
                    <a:pt x="10800" y="19158"/>
                    <a:pt x="10800" y="15965"/>
                  </a:cubicBezTo>
                  <a:cubicBezTo>
                    <a:pt x="10800" y="12772"/>
                    <a:pt x="10800" y="7325"/>
                    <a:pt x="10800" y="4132"/>
                  </a:cubicBezTo>
                  <a:cubicBezTo>
                    <a:pt x="10800" y="939"/>
                    <a:pt x="10800" y="0"/>
                    <a:pt x="9000" y="0"/>
                  </a:cubicBezTo>
                  <a:cubicBezTo>
                    <a:pt x="7200" y="0"/>
                    <a:pt x="3600" y="939"/>
                    <a:pt x="1800" y="4038"/>
                  </a:cubicBezTo>
                  <a:cubicBezTo>
                    <a:pt x="0" y="7137"/>
                    <a:pt x="0" y="12397"/>
                    <a:pt x="0" y="15496"/>
                  </a:cubicBezTo>
                  <a:cubicBezTo>
                    <a:pt x="0" y="18595"/>
                    <a:pt x="0" y="19534"/>
                    <a:pt x="3600" y="20191"/>
                  </a:cubicBezTo>
                  <a:cubicBezTo>
                    <a:pt x="7200" y="20849"/>
                    <a:pt x="14400" y="212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4961938" y="4515981"/>
              <a:ext cx="444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240"/>
                    <a:pt x="10286" y="480"/>
                    <a:pt x="13371" y="1200"/>
                  </a:cubicBezTo>
                  <a:cubicBezTo>
                    <a:pt x="16457" y="1920"/>
                    <a:pt x="17486" y="3120"/>
                    <a:pt x="18514" y="6600"/>
                  </a:cubicBezTo>
                  <a:cubicBezTo>
                    <a:pt x="19543" y="10080"/>
                    <a:pt x="20571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5069888" y="4630281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5132275" y="4503281"/>
              <a:ext cx="95888" cy="22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1436" fill="norm" stroke="1" extrusionOk="0">
                  <a:moveTo>
                    <a:pt x="15087" y="3028"/>
                  </a:moveTo>
                  <a:cubicBezTo>
                    <a:pt x="13737" y="2221"/>
                    <a:pt x="12387" y="1413"/>
                    <a:pt x="10362" y="1009"/>
                  </a:cubicBezTo>
                  <a:cubicBezTo>
                    <a:pt x="8337" y="606"/>
                    <a:pt x="5637" y="606"/>
                    <a:pt x="3387" y="1817"/>
                  </a:cubicBezTo>
                  <a:cubicBezTo>
                    <a:pt x="1137" y="3028"/>
                    <a:pt x="-663" y="5450"/>
                    <a:pt x="237" y="7368"/>
                  </a:cubicBezTo>
                  <a:cubicBezTo>
                    <a:pt x="1137" y="9286"/>
                    <a:pt x="4737" y="10699"/>
                    <a:pt x="7437" y="12415"/>
                  </a:cubicBezTo>
                  <a:cubicBezTo>
                    <a:pt x="10137" y="14131"/>
                    <a:pt x="11937" y="16150"/>
                    <a:pt x="12387" y="17664"/>
                  </a:cubicBezTo>
                  <a:cubicBezTo>
                    <a:pt x="12837" y="19178"/>
                    <a:pt x="11937" y="20187"/>
                    <a:pt x="10362" y="20793"/>
                  </a:cubicBezTo>
                  <a:cubicBezTo>
                    <a:pt x="8787" y="21398"/>
                    <a:pt x="6537" y="21600"/>
                    <a:pt x="4737" y="21297"/>
                  </a:cubicBezTo>
                  <a:cubicBezTo>
                    <a:pt x="2937" y="20994"/>
                    <a:pt x="1587" y="20187"/>
                    <a:pt x="2487" y="18370"/>
                  </a:cubicBezTo>
                  <a:cubicBezTo>
                    <a:pt x="3387" y="16553"/>
                    <a:pt x="6537" y="13727"/>
                    <a:pt x="9687" y="11507"/>
                  </a:cubicBezTo>
                  <a:cubicBezTo>
                    <a:pt x="12837" y="9286"/>
                    <a:pt x="15987" y="7671"/>
                    <a:pt x="18012" y="6258"/>
                  </a:cubicBezTo>
                  <a:cubicBezTo>
                    <a:pt x="20037" y="4845"/>
                    <a:pt x="20937" y="3634"/>
                    <a:pt x="20037" y="2927"/>
                  </a:cubicBezTo>
                  <a:cubicBezTo>
                    <a:pt x="19137" y="2221"/>
                    <a:pt x="16437" y="2019"/>
                    <a:pt x="14187" y="1615"/>
                  </a:cubicBezTo>
                  <a:cubicBezTo>
                    <a:pt x="11937" y="1211"/>
                    <a:pt x="10137" y="606"/>
                    <a:pt x="833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5635302" y="4215415"/>
              <a:ext cx="18787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6900" y="6835"/>
                  </a:moveTo>
                  <a:cubicBezTo>
                    <a:pt x="9300" y="5468"/>
                    <a:pt x="11700" y="4101"/>
                    <a:pt x="14100" y="2734"/>
                  </a:cubicBezTo>
                  <a:cubicBezTo>
                    <a:pt x="16500" y="1367"/>
                    <a:pt x="18900" y="0"/>
                    <a:pt x="20100" y="0"/>
                  </a:cubicBezTo>
                  <a:cubicBezTo>
                    <a:pt x="21300" y="0"/>
                    <a:pt x="21300" y="1367"/>
                    <a:pt x="18900" y="4375"/>
                  </a:cubicBezTo>
                  <a:cubicBezTo>
                    <a:pt x="16500" y="7382"/>
                    <a:pt x="11700" y="12030"/>
                    <a:pt x="8100" y="15038"/>
                  </a:cubicBezTo>
                  <a:cubicBezTo>
                    <a:pt x="4500" y="18046"/>
                    <a:pt x="2100" y="19413"/>
                    <a:pt x="900" y="19276"/>
                  </a:cubicBezTo>
                  <a:cubicBezTo>
                    <a:pt x="-300" y="19139"/>
                    <a:pt x="-300" y="17499"/>
                    <a:pt x="900" y="16268"/>
                  </a:cubicBezTo>
                  <a:cubicBezTo>
                    <a:pt x="2100" y="15038"/>
                    <a:pt x="4500" y="14218"/>
                    <a:pt x="8100" y="15175"/>
                  </a:cubicBezTo>
                  <a:cubicBezTo>
                    <a:pt x="11700" y="16132"/>
                    <a:pt x="16500" y="18866"/>
                    <a:pt x="213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5564057" y="4491559"/>
              <a:ext cx="109082" cy="163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53" fill="norm" stroke="1" extrusionOk="0">
                  <a:moveTo>
                    <a:pt x="2715" y="6518"/>
                  </a:moveTo>
                  <a:cubicBezTo>
                    <a:pt x="1884" y="4857"/>
                    <a:pt x="1053" y="3195"/>
                    <a:pt x="1676" y="2087"/>
                  </a:cubicBezTo>
                  <a:cubicBezTo>
                    <a:pt x="2299" y="980"/>
                    <a:pt x="4376" y="426"/>
                    <a:pt x="6661" y="149"/>
                  </a:cubicBezTo>
                  <a:cubicBezTo>
                    <a:pt x="8945" y="-128"/>
                    <a:pt x="11438" y="-128"/>
                    <a:pt x="13515" y="1118"/>
                  </a:cubicBezTo>
                  <a:cubicBezTo>
                    <a:pt x="15592" y="2364"/>
                    <a:pt x="17253" y="4857"/>
                    <a:pt x="15799" y="7903"/>
                  </a:cubicBezTo>
                  <a:cubicBezTo>
                    <a:pt x="14345" y="10949"/>
                    <a:pt x="9776" y="14549"/>
                    <a:pt x="6245" y="16903"/>
                  </a:cubicBezTo>
                  <a:cubicBezTo>
                    <a:pt x="2715" y="19257"/>
                    <a:pt x="222" y="20364"/>
                    <a:pt x="15" y="20918"/>
                  </a:cubicBezTo>
                  <a:cubicBezTo>
                    <a:pt x="-193" y="21472"/>
                    <a:pt x="1884" y="21472"/>
                    <a:pt x="5830" y="21057"/>
                  </a:cubicBezTo>
                  <a:cubicBezTo>
                    <a:pt x="9776" y="20641"/>
                    <a:pt x="15592" y="19810"/>
                    <a:pt x="21407" y="189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5730288" y="460488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5794213" y="4471531"/>
              <a:ext cx="1862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5838"/>
                    <a:pt x="6718" y="11676"/>
                    <a:pt x="3118" y="15178"/>
                  </a:cubicBezTo>
                  <a:cubicBezTo>
                    <a:pt x="-482" y="18681"/>
                    <a:pt x="-482" y="19849"/>
                    <a:pt x="718" y="20530"/>
                  </a:cubicBezTo>
                  <a:cubicBezTo>
                    <a:pt x="1918" y="21211"/>
                    <a:pt x="4318" y="21405"/>
                    <a:pt x="67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6499279" y="4249788"/>
              <a:ext cx="22643" cy="18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296" fill="norm" stroke="1" extrusionOk="0">
                  <a:moveTo>
                    <a:pt x="17078" y="2887"/>
                  </a:moveTo>
                  <a:cubicBezTo>
                    <a:pt x="17078" y="1660"/>
                    <a:pt x="17078" y="432"/>
                    <a:pt x="17078" y="432"/>
                  </a:cubicBezTo>
                  <a:cubicBezTo>
                    <a:pt x="17078" y="432"/>
                    <a:pt x="17078" y="1660"/>
                    <a:pt x="16096" y="3869"/>
                  </a:cubicBezTo>
                  <a:cubicBezTo>
                    <a:pt x="15114" y="6078"/>
                    <a:pt x="13150" y="9269"/>
                    <a:pt x="10205" y="11846"/>
                  </a:cubicBezTo>
                  <a:cubicBezTo>
                    <a:pt x="7260" y="14423"/>
                    <a:pt x="3332" y="16387"/>
                    <a:pt x="1369" y="16755"/>
                  </a:cubicBezTo>
                  <a:cubicBezTo>
                    <a:pt x="-595" y="17123"/>
                    <a:pt x="-595" y="15896"/>
                    <a:pt x="2350" y="13196"/>
                  </a:cubicBezTo>
                  <a:cubicBezTo>
                    <a:pt x="5296" y="10496"/>
                    <a:pt x="11187" y="6323"/>
                    <a:pt x="15114" y="3623"/>
                  </a:cubicBezTo>
                  <a:cubicBezTo>
                    <a:pt x="19041" y="923"/>
                    <a:pt x="21005" y="-304"/>
                    <a:pt x="21005" y="64"/>
                  </a:cubicBezTo>
                  <a:cubicBezTo>
                    <a:pt x="21005" y="432"/>
                    <a:pt x="19041" y="2396"/>
                    <a:pt x="17078" y="6201"/>
                  </a:cubicBezTo>
                  <a:cubicBezTo>
                    <a:pt x="15114" y="10005"/>
                    <a:pt x="13150" y="15651"/>
                    <a:pt x="11187" y="212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6308138" y="4608714"/>
              <a:ext cx="111929" cy="22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36" fill="norm" stroke="1" extrusionOk="0">
                  <a:moveTo>
                    <a:pt x="3600" y="3268"/>
                  </a:moveTo>
                  <a:cubicBezTo>
                    <a:pt x="4800" y="2258"/>
                    <a:pt x="6000" y="1249"/>
                    <a:pt x="8600" y="643"/>
                  </a:cubicBezTo>
                  <a:cubicBezTo>
                    <a:pt x="11200" y="38"/>
                    <a:pt x="15200" y="-164"/>
                    <a:pt x="17800" y="139"/>
                  </a:cubicBezTo>
                  <a:cubicBezTo>
                    <a:pt x="20400" y="442"/>
                    <a:pt x="21600" y="1249"/>
                    <a:pt x="21000" y="3167"/>
                  </a:cubicBezTo>
                  <a:cubicBezTo>
                    <a:pt x="20400" y="5085"/>
                    <a:pt x="18000" y="8113"/>
                    <a:pt x="16000" y="9929"/>
                  </a:cubicBezTo>
                  <a:cubicBezTo>
                    <a:pt x="14000" y="11746"/>
                    <a:pt x="12400" y="12352"/>
                    <a:pt x="10600" y="12756"/>
                  </a:cubicBezTo>
                  <a:cubicBezTo>
                    <a:pt x="8800" y="13159"/>
                    <a:pt x="6800" y="13361"/>
                    <a:pt x="6800" y="13260"/>
                  </a:cubicBezTo>
                  <a:cubicBezTo>
                    <a:pt x="6800" y="13159"/>
                    <a:pt x="8800" y="12756"/>
                    <a:pt x="10800" y="12655"/>
                  </a:cubicBezTo>
                  <a:cubicBezTo>
                    <a:pt x="12800" y="12554"/>
                    <a:pt x="14800" y="12756"/>
                    <a:pt x="16200" y="13462"/>
                  </a:cubicBezTo>
                  <a:cubicBezTo>
                    <a:pt x="17600" y="14169"/>
                    <a:pt x="18400" y="15380"/>
                    <a:pt x="17200" y="16591"/>
                  </a:cubicBezTo>
                  <a:cubicBezTo>
                    <a:pt x="16000" y="17802"/>
                    <a:pt x="12800" y="19014"/>
                    <a:pt x="9600" y="19821"/>
                  </a:cubicBezTo>
                  <a:cubicBezTo>
                    <a:pt x="6400" y="20629"/>
                    <a:pt x="3200" y="21032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6447838" y="4795381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6498638" y="4642981"/>
              <a:ext cx="133351" cy="25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5429" y="1580"/>
                  </a:cubicBezTo>
                  <a:cubicBezTo>
                    <a:pt x="12686" y="3161"/>
                    <a:pt x="8914" y="6322"/>
                    <a:pt x="6686" y="9220"/>
                  </a:cubicBezTo>
                  <a:cubicBezTo>
                    <a:pt x="4457" y="12117"/>
                    <a:pt x="3771" y="14751"/>
                    <a:pt x="4114" y="16771"/>
                  </a:cubicBezTo>
                  <a:cubicBezTo>
                    <a:pt x="4457" y="18790"/>
                    <a:pt x="5829" y="20195"/>
                    <a:pt x="7371" y="20898"/>
                  </a:cubicBezTo>
                  <a:cubicBezTo>
                    <a:pt x="8914" y="21600"/>
                    <a:pt x="10629" y="21600"/>
                    <a:pt x="12171" y="21337"/>
                  </a:cubicBezTo>
                  <a:cubicBezTo>
                    <a:pt x="13714" y="21073"/>
                    <a:pt x="15086" y="20546"/>
                    <a:pt x="15943" y="19844"/>
                  </a:cubicBezTo>
                  <a:cubicBezTo>
                    <a:pt x="16800" y="19141"/>
                    <a:pt x="17143" y="18263"/>
                    <a:pt x="16286" y="17737"/>
                  </a:cubicBezTo>
                  <a:cubicBezTo>
                    <a:pt x="15429" y="17210"/>
                    <a:pt x="13371" y="17034"/>
                    <a:pt x="10457" y="16595"/>
                  </a:cubicBezTo>
                  <a:cubicBezTo>
                    <a:pt x="7543" y="16156"/>
                    <a:pt x="3771" y="15454"/>
                    <a:pt x="0" y="147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3152188" y="4295848"/>
              <a:ext cx="2108201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7" y="19131"/>
                    <a:pt x="954" y="16663"/>
                    <a:pt x="1507" y="15120"/>
                  </a:cubicBezTo>
                  <a:cubicBezTo>
                    <a:pt x="2060" y="13577"/>
                    <a:pt x="2689" y="12960"/>
                    <a:pt x="3383" y="12343"/>
                  </a:cubicBezTo>
                  <a:cubicBezTo>
                    <a:pt x="4077" y="11726"/>
                    <a:pt x="4836" y="11109"/>
                    <a:pt x="5704" y="10800"/>
                  </a:cubicBezTo>
                  <a:cubicBezTo>
                    <a:pt x="6571" y="10491"/>
                    <a:pt x="7547" y="10491"/>
                    <a:pt x="8447" y="10491"/>
                  </a:cubicBezTo>
                  <a:cubicBezTo>
                    <a:pt x="9347" y="10491"/>
                    <a:pt x="10171" y="10491"/>
                    <a:pt x="10919" y="9874"/>
                  </a:cubicBezTo>
                  <a:cubicBezTo>
                    <a:pt x="11667" y="9257"/>
                    <a:pt x="12340" y="8023"/>
                    <a:pt x="13001" y="6789"/>
                  </a:cubicBezTo>
                  <a:cubicBezTo>
                    <a:pt x="13663" y="5554"/>
                    <a:pt x="14313" y="4320"/>
                    <a:pt x="15018" y="3394"/>
                  </a:cubicBezTo>
                  <a:cubicBezTo>
                    <a:pt x="15723" y="2469"/>
                    <a:pt x="16482" y="1851"/>
                    <a:pt x="17230" y="1543"/>
                  </a:cubicBezTo>
                  <a:cubicBezTo>
                    <a:pt x="17978" y="1234"/>
                    <a:pt x="18716" y="1234"/>
                    <a:pt x="19334" y="926"/>
                  </a:cubicBezTo>
                  <a:cubicBezTo>
                    <a:pt x="19952" y="617"/>
                    <a:pt x="20451" y="0"/>
                    <a:pt x="20808" y="0"/>
                  </a:cubicBezTo>
                  <a:cubicBezTo>
                    <a:pt x="21166" y="0"/>
                    <a:pt x="21383" y="617"/>
                    <a:pt x="21600" y="12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5088938" y="3773031"/>
              <a:ext cx="44451" cy="57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0" y="0"/>
                  </a:moveTo>
                  <a:cubicBezTo>
                    <a:pt x="2057" y="1760"/>
                    <a:pt x="4114" y="3520"/>
                    <a:pt x="6171" y="5720"/>
                  </a:cubicBezTo>
                  <a:cubicBezTo>
                    <a:pt x="8229" y="7920"/>
                    <a:pt x="10286" y="10560"/>
                    <a:pt x="12343" y="13080"/>
                  </a:cubicBezTo>
                  <a:cubicBezTo>
                    <a:pt x="14400" y="15600"/>
                    <a:pt x="16457" y="18000"/>
                    <a:pt x="17486" y="19480"/>
                  </a:cubicBezTo>
                  <a:cubicBezTo>
                    <a:pt x="18514" y="20960"/>
                    <a:pt x="18514" y="21520"/>
                    <a:pt x="19029" y="21560"/>
                  </a:cubicBezTo>
                  <a:cubicBezTo>
                    <a:pt x="19543" y="21600"/>
                    <a:pt x="20571" y="21120"/>
                    <a:pt x="21600" y="206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5001484" y="3777074"/>
              <a:ext cx="100155" cy="5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158" fill="norm" stroke="1" extrusionOk="0">
                  <a:moveTo>
                    <a:pt x="6443" y="7784"/>
                  </a:moveTo>
                  <a:cubicBezTo>
                    <a:pt x="4193" y="7784"/>
                    <a:pt x="1943" y="7784"/>
                    <a:pt x="818" y="9712"/>
                  </a:cubicBezTo>
                  <a:cubicBezTo>
                    <a:pt x="-307" y="11641"/>
                    <a:pt x="-307" y="15498"/>
                    <a:pt x="1043" y="17812"/>
                  </a:cubicBezTo>
                  <a:cubicBezTo>
                    <a:pt x="2393" y="20127"/>
                    <a:pt x="5093" y="20898"/>
                    <a:pt x="8018" y="19355"/>
                  </a:cubicBezTo>
                  <a:cubicBezTo>
                    <a:pt x="10943" y="17812"/>
                    <a:pt x="14093" y="13955"/>
                    <a:pt x="16118" y="10098"/>
                  </a:cubicBezTo>
                  <a:cubicBezTo>
                    <a:pt x="18143" y="6241"/>
                    <a:pt x="19043" y="2384"/>
                    <a:pt x="18368" y="841"/>
                  </a:cubicBezTo>
                  <a:cubicBezTo>
                    <a:pt x="17693" y="-702"/>
                    <a:pt x="15443" y="69"/>
                    <a:pt x="13418" y="1612"/>
                  </a:cubicBezTo>
                  <a:cubicBezTo>
                    <a:pt x="11393" y="3155"/>
                    <a:pt x="9593" y="5469"/>
                    <a:pt x="7793" y="7784"/>
                  </a:cubicBezTo>
                  <a:cubicBezTo>
                    <a:pt x="5993" y="10098"/>
                    <a:pt x="4193" y="12412"/>
                    <a:pt x="5093" y="13569"/>
                  </a:cubicBezTo>
                  <a:cubicBezTo>
                    <a:pt x="5993" y="14727"/>
                    <a:pt x="9593" y="14727"/>
                    <a:pt x="12743" y="14341"/>
                  </a:cubicBezTo>
                  <a:cubicBezTo>
                    <a:pt x="15893" y="13955"/>
                    <a:pt x="18593" y="13184"/>
                    <a:pt x="21293" y="124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5019088" y="3783054"/>
              <a:ext cx="651135" cy="64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0728" fill="norm" stroke="1" extrusionOk="0">
                  <a:moveTo>
                    <a:pt x="0" y="8954"/>
                  </a:moveTo>
                  <a:cubicBezTo>
                    <a:pt x="631" y="6929"/>
                    <a:pt x="1262" y="4904"/>
                    <a:pt x="2595" y="3554"/>
                  </a:cubicBezTo>
                  <a:cubicBezTo>
                    <a:pt x="3927" y="2204"/>
                    <a:pt x="5961" y="1529"/>
                    <a:pt x="7714" y="854"/>
                  </a:cubicBezTo>
                  <a:cubicBezTo>
                    <a:pt x="9468" y="179"/>
                    <a:pt x="10940" y="-496"/>
                    <a:pt x="12553" y="516"/>
                  </a:cubicBezTo>
                  <a:cubicBezTo>
                    <a:pt x="14166" y="1529"/>
                    <a:pt x="15919" y="4229"/>
                    <a:pt x="17147" y="6592"/>
                  </a:cubicBezTo>
                  <a:cubicBezTo>
                    <a:pt x="18374" y="8954"/>
                    <a:pt x="19075" y="10979"/>
                    <a:pt x="19531" y="13342"/>
                  </a:cubicBezTo>
                  <a:cubicBezTo>
                    <a:pt x="19987" y="15704"/>
                    <a:pt x="20197" y="18404"/>
                    <a:pt x="20478" y="19754"/>
                  </a:cubicBezTo>
                  <a:cubicBezTo>
                    <a:pt x="20758" y="21104"/>
                    <a:pt x="21109" y="21104"/>
                    <a:pt x="21319" y="19417"/>
                  </a:cubicBezTo>
                  <a:cubicBezTo>
                    <a:pt x="21530" y="17729"/>
                    <a:pt x="21600" y="14354"/>
                    <a:pt x="21565" y="11992"/>
                  </a:cubicBezTo>
                  <a:cubicBezTo>
                    <a:pt x="21530" y="9629"/>
                    <a:pt x="21390" y="8279"/>
                    <a:pt x="21249" y="69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5666788" y="3195181"/>
              <a:ext cx="25401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400"/>
                    <a:pt x="14400" y="4800"/>
                    <a:pt x="10800" y="7160"/>
                  </a:cubicBezTo>
                  <a:cubicBezTo>
                    <a:pt x="7200" y="9520"/>
                    <a:pt x="3600" y="11840"/>
                    <a:pt x="1800" y="14240"/>
                  </a:cubicBezTo>
                  <a:cubicBezTo>
                    <a:pt x="0" y="16640"/>
                    <a:pt x="0" y="19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5661890" y="3195181"/>
              <a:ext cx="83301" cy="5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273" fill="norm" stroke="1" extrusionOk="0">
                  <a:moveTo>
                    <a:pt x="5960" y="0"/>
                  </a:moveTo>
                  <a:cubicBezTo>
                    <a:pt x="3853" y="2314"/>
                    <a:pt x="1745" y="4629"/>
                    <a:pt x="692" y="7714"/>
                  </a:cubicBezTo>
                  <a:cubicBezTo>
                    <a:pt x="-362" y="10800"/>
                    <a:pt x="-362" y="14657"/>
                    <a:pt x="1745" y="17357"/>
                  </a:cubicBezTo>
                  <a:cubicBezTo>
                    <a:pt x="3853" y="20057"/>
                    <a:pt x="8067" y="21600"/>
                    <a:pt x="11492" y="21214"/>
                  </a:cubicBezTo>
                  <a:cubicBezTo>
                    <a:pt x="14916" y="20829"/>
                    <a:pt x="17550" y="18514"/>
                    <a:pt x="19131" y="15429"/>
                  </a:cubicBezTo>
                  <a:cubicBezTo>
                    <a:pt x="20711" y="12343"/>
                    <a:pt x="21238" y="8486"/>
                    <a:pt x="20184" y="6171"/>
                  </a:cubicBezTo>
                  <a:cubicBezTo>
                    <a:pt x="19131" y="3857"/>
                    <a:pt x="16497" y="3086"/>
                    <a:pt x="13336" y="4629"/>
                  </a:cubicBezTo>
                  <a:cubicBezTo>
                    <a:pt x="10175" y="6171"/>
                    <a:pt x="6487" y="10029"/>
                    <a:pt x="6487" y="13114"/>
                  </a:cubicBezTo>
                  <a:cubicBezTo>
                    <a:pt x="6487" y="16200"/>
                    <a:pt x="10175" y="18514"/>
                    <a:pt x="13862" y="208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5698538" y="3217125"/>
              <a:ext cx="876301" cy="8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626" y="4022"/>
                  </a:moveTo>
                  <a:cubicBezTo>
                    <a:pt x="313" y="3495"/>
                    <a:pt x="0" y="2968"/>
                    <a:pt x="0" y="2441"/>
                  </a:cubicBezTo>
                  <a:cubicBezTo>
                    <a:pt x="0" y="1914"/>
                    <a:pt x="313" y="1387"/>
                    <a:pt x="1200" y="861"/>
                  </a:cubicBezTo>
                  <a:cubicBezTo>
                    <a:pt x="2087" y="334"/>
                    <a:pt x="3548" y="-193"/>
                    <a:pt x="4852" y="70"/>
                  </a:cubicBezTo>
                  <a:cubicBezTo>
                    <a:pt x="6157" y="334"/>
                    <a:pt x="7304" y="1387"/>
                    <a:pt x="8661" y="3231"/>
                  </a:cubicBezTo>
                  <a:cubicBezTo>
                    <a:pt x="10017" y="5075"/>
                    <a:pt x="11583" y="7709"/>
                    <a:pt x="12809" y="9817"/>
                  </a:cubicBezTo>
                  <a:cubicBezTo>
                    <a:pt x="14035" y="11924"/>
                    <a:pt x="14922" y="13505"/>
                    <a:pt x="15887" y="14822"/>
                  </a:cubicBezTo>
                  <a:cubicBezTo>
                    <a:pt x="16852" y="16139"/>
                    <a:pt x="17896" y="17192"/>
                    <a:pt x="18861" y="18246"/>
                  </a:cubicBezTo>
                  <a:cubicBezTo>
                    <a:pt x="19826" y="19300"/>
                    <a:pt x="20713" y="20353"/>
                    <a:pt x="21600" y="214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6578194" y="2826881"/>
              <a:ext cx="22045" cy="497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533" fill="norm" stroke="1" extrusionOk="0">
                  <a:moveTo>
                    <a:pt x="20450" y="0"/>
                  </a:moveTo>
                  <a:cubicBezTo>
                    <a:pt x="20450" y="2837"/>
                    <a:pt x="20450" y="5675"/>
                    <a:pt x="18486" y="8420"/>
                  </a:cubicBezTo>
                  <a:cubicBezTo>
                    <a:pt x="16523" y="11166"/>
                    <a:pt x="12595" y="13820"/>
                    <a:pt x="9650" y="15605"/>
                  </a:cubicBezTo>
                  <a:cubicBezTo>
                    <a:pt x="6705" y="17390"/>
                    <a:pt x="4741" y="18305"/>
                    <a:pt x="2777" y="18992"/>
                  </a:cubicBezTo>
                  <a:cubicBezTo>
                    <a:pt x="814" y="19678"/>
                    <a:pt x="-1150" y="20136"/>
                    <a:pt x="814" y="20547"/>
                  </a:cubicBezTo>
                  <a:cubicBezTo>
                    <a:pt x="2777" y="20959"/>
                    <a:pt x="8668" y="21325"/>
                    <a:pt x="12595" y="21463"/>
                  </a:cubicBezTo>
                  <a:cubicBezTo>
                    <a:pt x="16523" y="21600"/>
                    <a:pt x="18486" y="21508"/>
                    <a:pt x="20450" y="214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6593888" y="2814181"/>
              <a:ext cx="742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" y="18982"/>
                    <a:pt x="369" y="16364"/>
                    <a:pt x="862" y="14727"/>
                  </a:cubicBezTo>
                  <a:cubicBezTo>
                    <a:pt x="1354" y="13091"/>
                    <a:pt x="2154" y="12436"/>
                    <a:pt x="3538" y="11455"/>
                  </a:cubicBezTo>
                  <a:cubicBezTo>
                    <a:pt x="4923" y="10473"/>
                    <a:pt x="6892" y="9164"/>
                    <a:pt x="9015" y="8509"/>
                  </a:cubicBezTo>
                  <a:cubicBezTo>
                    <a:pt x="11138" y="7855"/>
                    <a:pt x="13415" y="7855"/>
                    <a:pt x="15538" y="6545"/>
                  </a:cubicBezTo>
                  <a:cubicBezTo>
                    <a:pt x="17662" y="5236"/>
                    <a:pt x="19631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7463838" y="2572881"/>
              <a:ext cx="31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943"/>
                    <a:pt x="18720" y="7886"/>
                    <a:pt x="15120" y="11486"/>
                  </a:cubicBezTo>
                  <a:cubicBezTo>
                    <a:pt x="11520" y="15086"/>
                    <a:pt x="5760" y="18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4980988" y="3506331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411"/>
                    <a:pt x="9600" y="6821"/>
                    <a:pt x="13200" y="10421"/>
                  </a:cubicBezTo>
                  <a:cubicBezTo>
                    <a:pt x="16800" y="14021"/>
                    <a:pt x="19200" y="178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5050838" y="3506331"/>
              <a:ext cx="25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891"/>
                    <a:pt x="10800" y="11782"/>
                    <a:pt x="7200" y="15382"/>
                  </a:cubicBezTo>
                  <a:cubicBezTo>
                    <a:pt x="3600" y="18982"/>
                    <a:pt x="18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5082588" y="3592321"/>
              <a:ext cx="75065" cy="15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198" fill="norm" stroke="1" extrusionOk="0">
                  <a:moveTo>
                    <a:pt x="1751" y="4845"/>
                  </a:moveTo>
                  <a:cubicBezTo>
                    <a:pt x="2335" y="3366"/>
                    <a:pt x="2919" y="1886"/>
                    <a:pt x="4670" y="999"/>
                  </a:cubicBezTo>
                  <a:cubicBezTo>
                    <a:pt x="6422" y="111"/>
                    <a:pt x="9341" y="-185"/>
                    <a:pt x="11968" y="111"/>
                  </a:cubicBezTo>
                  <a:cubicBezTo>
                    <a:pt x="14595" y="407"/>
                    <a:pt x="16930" y="1294"/>
                    <a:pt x="18097" y="2478"/>
                  </a:cubicBezTo>
                  <a:cubicBezTo>
                    <a:pt x="19265" y="3662"/>
                    <a:pt x="19265" y="5141"/>
                    <a:pt x="17805" y="6620"/>
                  </a:cubicBezTo>
                  <a:cubicBezTo>
                    <a:pt x="16346" y="8100"/>
                    <a:pt x="13427" y="9579"/>
                    <a:pt x="13427" y="10615"/>
                  </a:cubicBezTo>
                  <a:cubicBezTo>
                    <a:pt x="13427" y="11651"/>
                    <a:pt x="16346" y="12242"/>
                    <a:pt x="18389" y="13426"/>
                  </a:cubicBezTo>
                  <a:cubicBezTo>
                    <a:pt x="20432" y="14610"/>
                    <a:pt x="21600" y="16385"/>
                    <a:pt x="19849" y="17864"/>
                  </a:cubicBezTo>
                  <a:cubicBezTo>
                    <a:pt x="18097" y="19344"/>
                    <a:pt x="13427" y="20527"/>
                    <a:pt x="9632" y="20971"/>
                  </a:cubicBezTo>
                  <a:cubicBezTo>
                    <a:pt x="5838" y="21415"/>
                    <a:pt x="2919" y="21119"/>
                    <a:pt x="0" y="208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5742988" y="2936011"/>
              <a:ext cx="146051" cy="113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4494"/>
                  </a:moveTo>
                  <a:cubicBezTo>
                    <a:pt x="939" y="2923"/>
                    <a:pt x="1878" y="1352"/>
                    <a:pt x="3443" y="566"/>
                  </a:cubicBezTo>
                  <a:cubicBezTo>
                    <a:pt x="5009" y="-219"/>
                    <a:pt x="7200" y="-219"/>
                    <a:pt x="8609" y="763"/>
                  </a:cubicBezTo>
                  <a:cubicBezTo>
                    <a:pt x="10017" y="1745"/>
                    <a:pt x="10643" y="3708"/>
                    <a:pt x="10487" y="6654"/>
                  </a:cubicBezTo>
                  <a:cubicBezTo>
                    <a:pt x="10330" y="9599"/>
                    <a:pt x="9391" y="13526"/>
                    <a:pt x="8296" y="16276"/>
                  </a:cubicBezTo>
                  <a:cubicBezTo>
                    <a:pt x="7200" y="19025"/>
                    <a:pt x="5948" y="20596"/>
                    <a:pt x="6574" y="20988"/>
                  </a:cubicBezTo>
                  <a:cubicBezTo>
                    <a:pt x="7200" y="21381"/>
                    <a:pt x="9704" y="20596"/>
                    <a:pt x="12522" y="19417"/>
                  </a:cubicBezTo>
                  <a:cubicBezTo>
                    <a:pt x="15339" y="18239"/>
                    <a:pt x="18470" y="16668"/>
                    <a:pt x="21600" y="150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5869988" y="2915781"/>
              <a:ext cx="698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5838"/>
                    <a:pt x="11127" y="11676"/>
                    <a:pt x="7527" y="15276"/>
                  </a:cubicBezTo>
                  <a:cubicBezTo>
                    <a:pt x="3927" y="18876"/>
                    <a:pt x="1964" y="202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5908088" y="2993039"/>
              <a:ext cx="109170" cy="172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210" fill="norm" stroke="1" extrusionOk="0">
                  <a:moveTo>
                    <a:pt x="8558" y="2993"/>
                  </a:moveTo>
                  <a:cubicBezTo>
                    <a:pt x="9781" y="1952"/>
                    <a:pt x="11004" y="911"/>
                    <a:pt x="12634" y="390"/>
                  </a:cubicBezTo>
                  <a:cubicBezTo>
                    <a:pt x="14264" y="-130"/>
                    <a:pt x="16302" y="-130"/>
                    <a:pt x="17932" y="390"/>
                  </a:cubicBezTo>
                  <a:cubicBezTo>
                    <a:pt x="19562" y="911"/>
                    <a:pt x="20785" y="1952"/>
                    <a:pt x="20989" y="3123"/>
                  </a:cubicBezTo>
                  <a:cubicBezTo>
                    <a:pt x="21192" y="4294"/>
                    <a:pt x="20377" y="5595"/>
                    <a:pt x="18951" y="6766"/>
                  </a:cubicBezTo>
                  <a:cubicBezTo>
                    <a:pt x="17525" y="7937"/>
                    <a:pt x="15487" y="8978"/>
                    <a:pt x="15691" y="9889"/>
                  </a:cubicBezTo>
                  <a:cubicBezTo>
                    <a:pt x="15894" y="10800"/>
                    <a:pt x="18340" y="11581"/>
                    <a:pt x="19766" y="12622"/>
                  </a:cubicBezTo>
                  <a:cubicBezTo>
                    <a:pt x="21192" y="13663"/>
                    <a:pt x="21600" y="14964"/>
                    <a:pt x="19358" y="16525"/>
                  </a:cubicBezTo>
                  <a:cubicBezTo>
                    <a:pt x="17117" y="18087"/>
                    <a:pt x="12226" y="19909"/>
                    <a:pt x="8558" y="20689"/>
                  </a:cubicBezTo>
                  <a:cubicBezTo>
                    <a:pt x="4891" y="21470"/>
                    <a:pt x="2445" y="21210"/>
                    <a:pt x="0" y="209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3520752" y="4306431"/>
              <a:ext cx="1878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1300" y="0"/>
                  </a:moveTo>
                  <a:cubicBezTo>
                    <a:pt x="18900" y="4886"/>
                    <a:pt x="16500" y="9771"/>
                    <a:pt x="15300" y="13114"/>
                  </a:cubicBezTo>
                  <a:cubicBezTo>
                    <a:pt x="14100" y="16457"/>
                    <a:pt x="14100" y="18257"/>
                    <a:pt x="12900" y="18129"/>
                  </a:cubicBezTo>
                  <a:cubicBezTo>
                    <a:pt x="11700" y="18000"/>
                    <a:pt x="9300" y="15943"/>
                    <a:pt x="8100" y="13371"/>
                  </a:cubicBezTo>
                  <a:cubicBezTo>
                    <a:pt x="6900" y="10800"/>
                    <a:pt x="6900" y="7714"/>
                    <a:pt x="5700" y="5529"/>
                  </a:cubicBezTo>
                  <a:cubicBezTo>
                    <a:pt x="4500" y="3343"/>
                    <a:pt x="2100" y="2057"/>
                    <a:pt x="900" y="2057"/>
                  </a:cubicBezTo>
                  <a:cubicBezTo>
                    <a:pt x="-300" y="2057"/>
                    <a:pt x="-300" y="3343"/>
                    <a:pt x="900" y="6043"/>
                  </a:cubicBezTo>
                  <a:cubicBezTo>
                    <a:pt x="2100" y="8743"/>
                    <a:pt x="4500" y="12857"/>
                    <a:pt x="5700" y="15557"/>
                  </a:cubicBezTo>
                  <a:cubicBezTo>
                    <a:pt x="6900" y="18257"/>
                    <a:pt x="6900" y="19543"/>
                    <a:pt x="8100" y="20314"/>
                  </a:cubicBezTo>
                  <a:cubicBezTo>
                    <a:pt x="9300" y="21086"/>
                    <a:pt x="11700" y="21343"/>
                    <a:pt x="141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3438301" y="4659038"/>
              <a:ext cx="125726" cy="164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044" fill="norm" stroke="1" extrusionOk="0">
                  <a:moveTo>
                    <a:pt x="8437" y="2002"/>
                  </a:moveTo>
                  <a:cubicBezTo>
                    <a:pt x="6667" y="1192"/>
                    <a:pt x="4896" y="382"/>
                    <a:pt x="3657" y="652"/>
                  </a:cubicBezTo>
                  <a:cubicBezTo>
                    <a:pt x="2418" y="922"/>
                    <a:pt x="1710" y="2272"/>
                    <a:pt x="1001" y="5107"/>
                  </a:cubicBezTo>
                  <a:cubicBezTo>
                    <a:pt x="293" y="7942"/>
                    <a:pt x="-415" y="12262"/>
                    <a:pt x="293" y="15502"/>
                  </a:cubicBezTo>
                  <a:cubicBezTo>
                    <a:pt x="1001" y="18742"/>
                    <a:pt x="3126" y="20902"/>
                    <a:pt x="6313" y="21037"/>
                  </a:cubicBezTo>
                  <a:cubicBezTo>
                    <a:pt x="9500" y="21172"/>
                    <a:pt x="13749" y="19282"/>
                    <a:pt x="16405" y="16312"/>
                  </a:cubicBezTo>
                  <a:cubicBezTo>
                    <a:pt x="19060" y="13342"/>
                    <a:pt x="20123" y="9292"/>
                    <a:pt x="20654" y="6592"/>
                  </a:cubicBezTo>
                  <a:cubicBezTo>
                    <a:pt x="21185" y="3892"/>
                    <a:pt x="21185" y="2542"/>
                    <a:pt x="20477" y="1462"/>
                  </a:cubicBezTo>
                  <a:cubicBezTo>
                    <a:pt x="19769" y="382"/>
                    <a:pt x="18352" y="-428"/>
                    <a:pt x="16405" y="247"/>
                  </a:cubicBezTo>
                  <a:cubicBezTo>
                    <a:pt x="14457" y="922"/>
                    <a:pt x="11978" y="3082"/>
                    <a:pt x="9500" y="52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3628438" y="4668381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3696436" y="4592181"/>
              <a:ext cx="128853" cy="177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284" fill="norm" stroke="1" extrusionOk="0">
                  <a:moveTo>
                    <a:pt x="4485" y="0"/>
                  </a:moveTo>
                  <a:cubicBezTo>
                    <a:pt x="3789" y="4574"/>
                    <a:pt x="3092" y="9148"/>
                    <a:pt x="2395" y="12071"/>
                  </a:cubicBezTo>
                  <a:cubicBezTo>
                    <a:pt x="1698" y="14993"/>
                    <a:pt x="1002" y="16264"/>
                    <a:pt x="479" y="17661"/>
                  </a:cubicBezTo>
                  <a:cubicBezTo>
                    <a:pt x="-44" y="19059"/>
                    <a:pt x="-392" y="20584"/>
                    <a:pt x="827" y="21092"/>
                  </a:cubicBezTo>
                  <a:cubicBezTo>
                    <a:pt x="2047" y="21600"/>
                    <a:pt x="4834" y="21092"/>
                    <a:pt x="8492" y="19694"/>
                  </a:cubicBezTo>
                  <a:cubicBezTo>
                    <a:pt x="12150" y="18296"/>
                    <a:pt x="16679" y="16009"/>
                    <a:pt x="21208" y="137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3798665" y="4712831"/>
              <a:ext cx="1392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184"/>
                    <a:pt x="-1303" y="10368"/>
                    <a:pt x="240" y="13968"/>
                  </a:cubicBezTo>
                  <a:cubicBezTo>
                    <a:pt x="1783" y="17568"/>
                    <a:pt x="11040" y="19584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6168438" y="4247165"/>
              <a:ext cx="19051" cy="18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1600" y="2512"/>
                  </a:moveTo>
                  <a:cubicBezTo>
                    <a:pt x="19200" y="7535"/>
                    <a:pt x="16800" y="12558"/>
                    <a:pt x="14400" y="15949"/>
                  </a:cubicBezTo>
                  <a:cubicBezTo>
                    <a:pt x="12000" y="19340"/>
                    <a:pt x="9600" y="21098"/>
                    <a:pt x="8400" y="21349"/>
                  </a:cubicBezTo>
                  <a:cubicBezTo>
                    <a:pt x="7200" y="21600"/>
                    <a:pt x="7200" y="20344"/>
                    <a:pt x="7200" y="16953"/>
                  </a:cubicBezTo>
                  <a:cubicBezTo>
                    <a:pt x="7200" y="13563"/>
                    <a:pt x="7200" y="8037"/>
                    <a:pt x="8400" y="4647"/>
                  </a:cubicBezTo>
                  <a:cubicBezTo>
                    <a:pt x="9600" y="1256"/>
                    <a:pt x="12000" y="0"/>
                    <a:pt x="14400" y="0"/>
                  </a:cubicBezTo>
                  <a:cubicBezTo>
                    <a:pt x="16800" y="0"/>
                    <a:pt x="19200" y="1256"/>
                    <a:pt x="20400" y="3140"/>
                  </a:cubicBezTo>
                  <a:cubicBezTo>
                    <a:pt x="21600" y="5023"/>
                    <a:pt x="21600" y="7535"/>
                    <a:pt x="18000" y="10423"/>
                  </a:cubicBezTo>
                  <a:cubicBezTo>
                    <a:pt x="14400" y="13312"/>
                    <a:pt x="7200" y="16577"/>
                    <a:pt x="0" y="198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5990638" y="4521134"/>
              <a:ext cx="146051" cy="106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1" fill="norm" stroke="1" extrusionOk="0">
                  <a:moveTo>
                    <a:pt x="0" y="5219"/>
                  </a:moveTo>
                  <a:cubicBezTo>
                    <a:pt x="939" y="3558"/>
                    <a:pt x="1878" y="1896"/>
                    <a:pt x="3130" y="858"/>
                  </a:cubicBezTo>
                  <a:cubicBezTo>
                    <a:pt x="4383" y="-181"/>
                    <a:pt x="5948" y="-596"/>
                    <a:pt x="7826" y="1481"/>
                  </a:cubicBezTo>
                  <a:cubicBezTo>
                    <a:pt x="9704" y="3558"/>
                    <a:pt x="11896" y="8127"/>
                    <a:pt x="12522" y="11242"/>
                  </a:cubicBezTo>
                  <a:cubicBezTo>
                    <a:pt x="13148" y="14358"/>
                    <a:pt x="12209" y="16019"/>
                    <a:pt x="10957" y="17266"/>
                  </a:cubicBezTo>
                  <a:cubicBezTo>
                    <a:pt x="9704" y="18512"/>
                    <a:pt x="8139" y="19342"/>
                    <a:pt x="8609" y="19966"/>
                  </a:cubicBezTo>
                  <a:cubicBezTo>
                    <a:pt x="9078" y="20589"/>
                    <a:pt x="11583" y="21004"/>
                    <a:pt x="14087" y="20796"/>
                  </a:cubicBezTo>
                  <a:cubicBezTo>
                    <a:pt x="16591" y="20589"/>
                    <a:pt x="19096" y="19758"/>
                    <a:pt x="21600" y="189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6143038" y="460488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6199618" y="4520215"/>
              <a:ext cx="23060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09" h="21600" fill="norm" stroke="1" extrusionOk="0">
                  <a:moveTo>
                    <a:pt x="11284" y="3375"/>
                  </a:moveTo>
                  <a:cubicBezTo>
                    <a:pt x="9484" y="1687"/>
                    <a:pt x="7684" y="0"/>
                    <a:pt x="4984" y="0"/>
                  </a:cubicBezTo>
                  <a:cubicBezTo>
                    <a:pt x="2284" y="0"/>
                    <a:pt x="-1316" y="1687"/>
                    <a:pt x="484" y="3037"/>
                  </a:cubicBezTo>
                  <a:cubicBezTo>
                    <a:pt x="2284" y="4387"/>
                    <a:pt x="9484" y="5400"/>
                    <a:pt x="13984" y="7594"/>
                  </a:cubicBezTo>
                  <a:cubicBezTo>
                    <a:pt x="18484" y="9788"/>
                    <a:pt x="20284" y="13162"/>
                    <a:pt x="19384" y="15694"/>
                  </a:cubicBezTo>
                  <a:cubicBezTo>
                    <a:pt x="18484" y="18225"/>
                    <a:pt x="14884" y="19912"/>
                    <a:pt x="112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6117638" y="4611231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6137482" y="4479590"/>
              <a:ext cx="56357" cy="85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833" fill="norm" stroke="1" extrusionOk="0">
                  <a:moveTo>
                    <a:pt x="16500" y="13471"/>
                  </a:moveTo>
                  <a:cubicBezTo>
                    <a:pt x="17300" y="10899"/>
                    <a:pt x="18100" y="8328"/>
                    <a:pt x="18100" y="5756"/>
                  </a:cubicBezTo>
                  <a:cubicBezTo>
                    <a:pt x="18100" y="3185"/>
                    <a:pt x="17300" y="614"/>
                    <a:pt x="14900" y="99"/>
                  </a:cubicBezTo>
                  <a:cubicBezTo>
                    <a:pt x="12500" y="-415"/>
                    <a:pt x="8500" y="1128"/>
                    <a:pt x="5700" y="3442"/>
                  </a:cubicBezTo>
                  <a:cubicBezTo>
                    <a:pt x="2900" y="5756"/>
                    <a:pt x="1300" y="8842"/>
                    <a:pt x="500" y="11928"/>
                  </a:cubicBezTo>
                  <a:cubicBezTo>
                    <a:pt x="-300" y="15014"/>
                    <a:pt x="-300" y="18099"/>
                    <a:pt x="1700" y="19642"/>
                  </a:cubicBezTo>
                  <a:cubicBezTo>
                    <a:pt x="3700" y="21185"/>
                    <a:pt x="7700" y="21185"/>
                    <a:pt x="11300" y="19899"/>
                  </a:cubicBezTo>
                  <a:cubicBezTo>
                    <a:pt x="14900" y="18614"/>
                    <a:pt x="18100" y="16042"/>
                    <a:pt x="21300" y="13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6193838" y="4541381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3158538" y="4315112"/>
              <a:ext cx="368301" cy="6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7" fill="norm" stroke="1" extrusionOk="0">
                  <a:moveTo>
                    <a:pt x="0" y="20807"/>
                  </a:moveTo>
                  <a:cubicBezTo>
                    <a:pt x="1862" y="17927"/>
                    <a:pt x="3724" y="15047"/>
                    <a:pt x="6517" y="12527"/>
                  </a:cubicBezTo>
                  <a:cubicBezTo>
                    <a:pt x="9310" y="10007"/>
                    <a:pt x="13034" y="7847"/>
                    <a:pt x="14338" y="6407"/>
                  </a:cubicBezTo>
                  <a:cubicBezTo>
                    <a:pt x="15641" y="4967"/>
                    <a:pt x="14524" y="4247"/>
                    <a:pt x="12228" y="3887"/>
                  </a:cubicBezTo>
                  <a:cubicBezTo>
                    <a:pt x="9931" y="3527"/>
                    <a:pt x="6455" y="3527"/>
                    <a:pt x="4407" y="3887"/>
                  </a:cubicBezTo>
                  <a:cubicBezTo>
                    <a:pt x="2359" y="4247"/>
                    <a:pt x="1738" y="4967"/>
                    <a:pt x="1738" y="6047"/>
                  </a:cubicBezTo>
                  <a:cubicBezTo>
                    <a:pt x="1738" y="7127"/>
                    <a:pt x="2359" y="8567"/>
                    <a:pt x="3972" y="9287"/>
                  </a:cubicBezTo>
                  <a:cubicBezTo>
                    <a:pt x="5586" y="10007"/>
                    <a:pt x="8193" y="10007"/>
                    <a:pt x="10924" y="7847"/>
                  </a:cubicBezTo>
                  <a:cubicBezTo>
                    <a:pt x="13655" y="5687"/>
                    <a:pt x="16510" y="1367"/>
                    <a:pt x="18310" y="287"/>
                  </a:cubicBezTo>
                  <a:cubicBezTo>
                    <a:pt x="20110" y="-793"/>
                    <a:pt x="20855" y="1367"/>
                    <a:pt x="21600" y="35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3495451" y="3512681"/>
              <a:ext cx="25038" cy="83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21291" y="1091"/>
                    <a:pt x="21291" y="2182"/>
                    <a:pt x="20391" y="3518"/>
                  </a:cubicBezTo>
                  <a:cubicBezTo>
                    <a:pt x="19491" y="4855"/>
                    <a:pt x="17691" y="6436"/>
                    <a:pt x="14991" y="7773"/>
                  </a:cubicBezTo>
                  <a:cubicBezTo>
                    <a:pt x="12291" y="9109"/>
                    <a:pt x="8691" y="10200"/>
                    <a:pt x="5991" y="11373"/>
                  </a:cubicBezTo>
                  <a:cubicBezTo>
                    <a:pt x="3291" y="12545"/>
                    <a:pt x="1491" y="13800"/>
                    <a:pt x="591" y="15218"/>
                  </a:cubicBezTo>
                  <a:cubicBezTo>
                    <a:pt x="-309" y="16636"/>
                    <a:pt x="-309" y="18218"/>
                    <a:pt x="1491" y="19309"/>
                  </a:cubicBezTo>
                  <a:cubicBezTo>
                    <a:pt x="3291" y="20400"/>
                    <a:pt x="6891" y="21000"/>
                    <a:pt x="1049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3445284" y="3497729"/>
              <a:ext cx="119655" cy="6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427" fill="norm" stroke="1" extrusionOk="0">
                  <a:moveTo>
                    <a:pt x="10054" y="6393"/>
                  </a:moveTo>
                  <a:cubicBezTo>
                    <a:pt x="11948" y="7029"/>
                    <a:pt x="13843" y="7664"/>
                    <a:pt x="14980" y="6393"/>
                  </a:cubicBezTo>
                  <a:cubicBezTo>
                    <a:pt x="16117" y="5123"/>
                    <a:pt x="16496" y="1946"/>
                    <a:pt x="15548" y="676"/>
                  </a:cubicBezTo>
                  <a:cubicBezTo>
                    <a:pt x="14601" y="-595"/>
                    <a:pt x="12327" y="40"/>
                    <a:pt x="10622" y="1629"/>
                  </a:cubicBezTo>
                  <a:cubicBezTo>
                    <a:pt x="8917" y="3217"/>
                    <a:pt x="7780" y="5758"/>
                    <a:pt x="7401" y="8617"/>
                  </a:cubicBezTo>
                  <a:cubicBezTo>
                    <a:pt x="7022" y="11476"/>
                    <a:pt x="7401" y="14652"/>
                    <a:pt x="8538" y="15923"/>
                  </a:cubicBezTo>
                  <a:cubicBezTo>
                    <a:pt x="9675" y="17193"/>
                    <a:pt x="11569" y="16558"/>
                    <a:pt x="13085" y="14970"/>
                  </a:cubicBezTo>
                  <a:cubicBezTo>
                    <a:pt x="14601" y="13381"/>
                    <a:pt x="15738" y="10840"/>
                    <a:pt x="15359" y="9252"/>
                  </a:cubicBezTo>
                  <a:cubicBezTo>
                    <a:pt x="14980" y="7664"/>
                    <a:pt x="13085" y="7029"/>
                    <a:pt x="11190" y="7664"/>
                  </a:cubicBezTo>
                  <a:cubicBezTo>
                    <a:pt x="9296" y="8299"/>
                    <a:pt x="7401" y="10205"/>
                    <a:pt x="5127" y="12746"/>
                  </a:cubicBezTo>
                  <a:cubicBezTo>
                    <a:pt x="2854" y="15287"/>
                    <a:pt x="201" y="18464"/>
                    <a:pt x="11" y="19734"/>
                  </a:cubicBezTo>
                  <a:cubicBezTo>
                    <a:pt x="-178" y="21005"/>
                    <a:pt x="2096" y="20370"/>
                    <a:pt x="4559" y="19099"/>
                  </a:cubicBezTo>
                  <a:cubicBezTo>
                    <a:pt x="7022" y="17829"/>
                    <a:pt x="9675" y="15923"/>
                    <a:pt x="12138" y="14017"/>
                  </a:cubicBezTo>
                  <a:cubicBezTo>
                    <a:pt x="14601" y="12111"/>
                    <a:pt x="16875" y="10205"/>
                    <a:pt x="17254" y="8299"/>
                  </a:cubicBezTo>
                  <a:cubicBezTo>
                    <a:pt x="17633" y="6393"/>
                    <a:pt x="16117" y="4487"/>
                    <a:pt x="14033" y="4805"/>
                  </a:cubicBezTo>
                  <a:cubicBezTo>
                    <a:pt x="11948" y="5123"/>
                    <a:pt x="9296" y="7664"/>
                    <a:pt x="8917" y="9570"/>
                  </a:cubicBezTo>
                  <a:cubicBezTo>
                    <a:pt x="8538" y="11476"/>
                    <a:pt x="10433" y="12746"/>
                    <a:pt x="12896" y="13381"/>
                  </a:cubicBezTo>
                  <a:cubicBezTo>
                    <a:pt x="15359" y="14017"/>
                    <a:pt x="18390" y="14017"/>
                    <a:pt x="21422" y="140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3539538" y="3557131"/>
              <a:ext cx="2508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" y="720"/>
                    <a:pt x="1094" y="1440"/>
                    <a:pt x="1558" y="2520"/>
                  </a:cubicBezTo>
                  <a:cubicBezTo>
                    <a:pt x="2023" y="3600"/>
                    <a:pt x="2406" y="5040"/>
                    <a:pt x="2853" y="5760"/>
                  </a:cubicBezTo>
                  <a:cubicBezTo>
                    <a:pt x="3299" y="6480"/>
                    <a:pt x="3810" y="6480"/>
                    <a:pt x="4229" y="7560"/>
                  </a:cubicBezTo>
                  <a:cubicBezTo>
                    <a:pt x="4648" y="8640"/>
                    <a:pt x="4976" y="10800"/>
                    <a:pt x="5487" y="11520"/>
                  </a:cubicBezTo>
                  <a:cubicBezTo>
                    <a:pt x="5997" y="12240"/>
                    <a:pt x="6690" y="11520"/>
                    <a:pt x="7328" y="10440"/>
                  </a:cubicBezTo>
                  <a:cubicBezTo>
                    <a:pt x="7966" y="9360"/>
                    <a:pt x="8549" y="7920"/>
                    <a:pt x="9205" y="7200"/>
                  </a:cubicBezTo>
                  <a:cubicBezTo>
                    <a:pt x="9861" y="6480"/>
                    <a:pt x="10590" y="6480"/>
                    <a:pt x="11319" y="6480"/>
                  </a:cubicBezTo>
                  <a:cubicBezTo>
                    <a:pt x="12049" y="6480"/>
                    <a:pt x="12778" y="6480"/>
                    <a:pt x="13470" y="6480"/>
                  </a:cubicBezTo>
                  <a:cubicBezTo>
                    <a:pt x="14163" y="6480"/>
                    <a:pt x="14819" y="6480"/>
                    <a:pt x="15357" y="7200"/>
                  </a:cubicBezTo>
                  <a:cubicBezTo>
                    <a:pt x="15895" y="7920"/>
                    <a:pt x="16314" y="9360"/>
                    <a:pt x="16906" y="10080"/>
                  </a:cubicBezTo>
                  <a:cubicBezTo>
                    <a:pt x="17499" y="10800"/>
                    <a:pt x="18264" y="10800"/>
                    <a:pt x="18948" y="11160"/>
                  </a:cubicBezTo>
                  <a:cubicBezTo>
                    <a:pt x="19631" y="11520"/>
                    <a:pt x="20233" y="12240"/>
                    <a:pt x="20661" y="14040"/>
                  </a:cubicBezTo>
                  <a:cubicBezTo>
                    <a:pt x="21090" y="15840"/>
                    <a:pt x="21345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6016038" y="3583539"/>
              <a:ext cx="110153" cy="7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0815" fill="norm" stroke="1" extrusionOk="0">
                  <a:moveTo>
                    <a:pt x="0" y="1557"/>
                  </a:moveTo>
                  <a:cubicBezTo>
                    <a:pt x="2038" y="1557"/>
                    <a:pt x="4075" y="1557"/>
                    <a:pt x="6113" y="1557"/>
                  </a:cubicBezTo>
                  <a:cubicBezTo>
                    <a:pt x="8151" y="1557"/>
                    <a:pt x="10189" y="1557"/>
                    <a:pt x="10189" y="2792"/>
                  </a:cubicBezTo>
                  <a:cubicBezTo>
                    <a:pt x="10189" y="4026"/>
                    <a:pt x="8151" y="6495"/>
                    <a:pt x="8151" y="7729"/>
                  </a:cubicBezTo>
                  <a:cubicBezTo>
                    <a:pt x="8151" y="8963"/>
                    <a:pt x="10189" y="8963"/>
                    <a:pt x="11411" y="7420"/>
                  </a:cubicBezTo>
                  <a:cubicBezTo>
                    <a:pt x="12634" y="5877"/>
                    <a:pt x="13042" y="2792"/>
                    <a:pt x="12226" y="1249"/>
                  </a:cubicBezTo>
                  <a:cubicBezTo>
                    <a:pt x="11411" y="-294"/>
                    <a:pt x="9374" y="-294"/>
                    <a:pt x="7540" y="632"/>
                  </a:cubicBezTo>
                  <a:cubicBezTo>
                    <a:pt x="5706" y="1557"/>
                    <a:pt x="4075" y="3409"/>
                    <a:pt x="2853" y="5877"/>
                  </a:cubicBezTo>
                  <a:cubicBezTo>
                    <a:pt x="1630" y="8346"/>
                    <a:pt x="815" y="11432"/>
                    <a:pt x="1019" y="14209"/>
                  </a:cubicBezTo>
                  <a:cubicBezTo>
                    <a:pt x="1223" y="16986"/>
                    <a:pt x="2445" y="19455"/>
                    <a:pt x="5094" y="20380"/>
                  </a:cubicBezTo>
                  <a:cubicBezTo>
                    <a:pt x="7743" y="21306"/>
                    <a:pt x="11819" y="20689"/>
                    <a:pt x="14672" y="19146"/>
                  </a:cubicBezTo>
                  <a:cubicBezTo>
                    <a:pt x="17525" y="17603"/>
                    <a:pt x="19155" y="15135"/>
                    <a:pt x="19155" y="12666"/>
                  </a:cubicBezTo>
                  <a:cubicBezTo>
                    <a:pt x="19155" y="10197"/>
                    <a:pt x="17525" y="7729"/>
                    <a:pt x="15691" y="6495"/>
                  </a:cubicBezTo>
                  <a:cubicBezTo>
                    <a:pt x="13857" y="5260"/>
                    <a:pt x="11819" y="5260"/>
                    <a:pt x="9781" y="5569"/>
                  </a:cubicBezTo>
                  <a:cubicBezTo>
                    <a:pt x="7743" y="5877"/>
                    <a:pt x="5706" y="6495"/>
                    <a:pt x="4279" y="8346"/>
                  </a:cubicBezTo>
                  <a:cubicBezTo>
                    <a:pt x="2853" y="10197"/>
                    <a:pt x="2038" y="13283"/>
                    <a:pt x="2649" y="15135"/>
                  </a:cubicBezTo>
                  <a:cubicBezTo>
                    <a:pt x="3260" y="16986"/>
                    <a:pt x="5298" y="17603"/>
                    <a:pt x="7336" y="17912"/>
                  </a:cubicBezTo>
                  <a:cubicBezTo>
                    <a:pt x="9374" y="18220"/>
                    <a:pt x="11411" y="18220"/>
                    <a:pt x="13449" y="17912"/>
                  </a:cubicBezTo>
                  <a:cubicBezTo>
                    <a:pt x="15487" y="17603"/>
                    <a:pt x="17525" y="16986"/>
                    <a:pt x="18951" y="15135"/>
                  </a:cubicBezTo>
                  <a:cubicBezTo>
                    <a:pt x="20377" y="13283"/>
                    <a:pt x="21192" y="10197"/>
                    <a:pt x="20377" y="8346"/>
                  </a:cubicBezTo>
                  <a:cubicBezTo>
                    <a:pt x="19562" y="6495"/>
                    <a:pt x="17117" y="5877"/>
                    <a:pt x="14875" y="5877"/>
                  </a:cubicBezTo>
                  <a:cubicBezTo>
                    <a:pt x="12634" y="5877"/>
                    <a:pt x="10596" y="6495"/>
                    <a:pt x="8762" y="7729"/>
                  </a:cubicBezTo>
                  <a:cubicBezTo>
                    <a:pt x="6928" y="8963"/>
                    <a:pt x="5298" y="10815"/>
                    <a:pt x="5502" y="12666"/>
                  </a:cubicBezTo>
                  <a:cubicBezTo>
                    <a:pt x="5706" y="14517"/>
                    <a:pt x="7743" y="16369"/>
                    <a:pt x="9781" y="17295"/>
                  </a:cubicBezTo>
                  <a:cubicBezTo>
                    <a:pt x="11819" y="18220"/>
                    <a:pt x="13857" y="18220"/>
                    <a:pt x="15894" y="17912"/>
                  </a:cubicBezTo>
                  <a:cubicBezTo>
                    <a:pt x="17932" y="17603"/>
                    <a:pt x="19970" y="16986"/>
                    <a:pt x="20785" y="15135"/>
                  </a:cubicBezTo>
                  <a:cubicBezTo>
                    <a:pt x="21600" y="13283"/>
                    <a:pt x="21192" y="10197"/>
                    <a:pt x="19970" y="8346"/>
                  </a:cubicBezTo>
                  <a:cubicBezTo>
                    <a:pt x="18747" y="6495"/>
                    <a:pt x="16709" y="5877"/>
                    <a:pt x="14672" y="5569"/>
                  </a:cubicBezTo>
                  <a:cubicBezTo>
                    <a:pt x="12634" y="5260"/>
                    <a:pt x="10596" y="5260"/>
                    <a:pt x="8966" y="6495"/>
                  </a:cubicBezTo>
                  <a:cubicBezTo>
                    <a:pt x="7336" y="7729"/>
                    <a:pt x="6113" y="10197"/>
                    <a:pt x="6317" y="12357"/>
                  </a:cubicBezTo>
                  <a:cubicBezTo>
                    <a:pt x="6521" y="14517"/>
                    <a:pt x="8151" y="16369"/>
                    <a:pt x="10189" y="16986"/>
                  </a:cubicBezTo>
                  <a:cubicBezTo>
                    <a:pt x="12226" y="17603"/>
                    <a:pt x="14672" y="16986"/>
                    <a:pt x="16098" y="14826"/>
                  </a:cubicBezTo>
                  <a:cubicBezTo>
                    <a:pt x="17525" y="12666"/>
                    <a:pt x="17932" y="8963"/>
                    <a:pt x="17321" y="6186"/>
                  </a:cubicBezTo>
                  <a:cubicBezTo>
                    <a:pt x="16709" y="3409"/>
                    <a:pt x="15079" y="1557"/>
                    <a:pt x="13449" y="1557"/>
                  </a:cubicBezTo>
                  <a:cubicBezTo>
                    <a:pt x="11819" y="1557"/>
                    <a:pt x="10189" y="3409"/>
                    <a:pt x="10189" y="5569"/>
                  </a:cubicBezTo>
                  <a:cubicBezTo>
                    <a:pt x="10189" y="7729"/>
                    <a:pt x="11819" y="10197"/>
                    <a:pt x="13449" y="126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6085888" y="2864981"/>
              <a:ext cx="79194" cy="774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49" fill="norm" stroke="1" extrusionOk="0">
                  <a:moveTo>
                    <a:pt x="20463" y="0"/>
                  </a:moveTo>
                  <a:cubicBezTo>
                    <a:pt x="21032" y="1001"/>
                    <a:pt x="21600" y="2001"/>
                    <a:pt x="21032" y="3060"/>
                  </a:cubicBezTo>
                  <a:cubicBezTo>
                    <a:pt x="20463" y="4120"/>
                    <a:pt x="18758" y="5238"/>
                    <a:pt x="16484" y="6474"/>
                  </a:cubicBezTo>
                  <a:cubicBezTo>
                    <a:pt x="14211" y="7710"/>
                    <a:pt x="11368" y="9064"/>
                    <a:pt x="8811" y="10565"/>
                  </a:cubicBezTo>
                  <a:cubicBezTo>
                    <a:pt x="6253" y="12065"/>
                    <a:pt x="3979" y="13713"/>
                    <a:pt x="2558" y="15332"/>
                  </a:cubicBezTo>
                  <a:cubicBezTo>
                    <a:pt x="1137" y="16950"/>
                    <a:pt x="568" y="18540"/>
                    <a:pt x="284" y="19481"/>
                  </a:cubicBezTo>
                  <a:cubicBezTo>
                    <a:pt x="0" y="20423"/>
                    <a:pt x="0" y="20717"/>
                    <a:pt x="0" y="21011"/>
                  </a:cubicBezTo>
                  <a:cubicBezTo>
                    <a:pt x="0" y="21306"/>
                    <a:pt x="0" y="21600"/>
                    <a:pt x="1421" y="21541"/>
                  </a:cubicBezTo>
                  <a:cubicBezTo>
                    <a:pt x="2842" y="21482"/>
                    <a:pt x="5684" y="21070"/>
                    <a:pt x="8526" y="206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6136688" y="2867098"/>
              <a:ext cx="76835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6518"/>
                    <a:pt x="1309" y="11435"/>
                    <a:pt x="2618" y="8894"/>
                  </a:cubicBezTo>
                  <a:cubicBezTo>
                    <a:pt x="3927" y="6353"/>
                    <a:pt x="5891" y="6353"/>
                    <a:pt x="7884" y="5718"/>
                  </a:cubicBezTo>
                  <a:cubicBezTo>
                    <a:pt x="9878" y="5082"/>
                    <a:pt x="11901" y="3812"/>
                    <a:pt x="14043" y="2541"/>
                  </a:cubicBezTo>
                  <a:cubicBezTo>
                    <a:pt x="16185" y="1271"/>
                    <a:pt x="18446" y="0"/>
                    <a:pt x="19726" y="0"/>
                  </a:cubicBezTo>
                  <a:cubicBezTo>
                    <a:pt x="21005" y="0"/>
                    <a:pt x="21302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3850688" y="3245981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3924892" y="3220581"/>
              <a:ext cx="4644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3221"/>
                    <a:pt x="5581" y="6442"/>
                    <a:pt x="2294" y="10042"/>
                  </a:cubicBezTo>
                  <a:cubicBezTo>
                    <a:pt x="-993" y="13642"/>
                    <a:pt x="-54" y="17621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3964988" y="3341231"/>
              <a:ext cx="152401" cy="119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0" y="2234"/>
                  </a:moveTo>
                  <a:cubicBezTo>
                    <a:pt x="1200" y="1117"/>
                    <a:pt x="2400" y="0"/>
                    <a:pt x="3600" y="0"/>
                  </a:cubicBezTo>
                  <a:cubicBezTo>
                    <a:pt x="4800" y="0"/>
                    <a:pt x="6000" y="1117"/>
                    <a:pt x="6600" y="2793"/>
                  </a:cubicBezTo>
                  <a:cubicBezTo>
                    <a:pt x="7200" y="4469"/>
                    <a:pt x="7200" y="6703"/>
                    <a:pt x="7050" y="8752"/>
                  </a:cubicBezTo>
                  <a:cubicBezTo>
                    <a:pt x="6900" y="10800"/>
                    <a:pt x="6600" y="12662"/>
                    <a:pt x="5700" y="14897"/>
                  </a:cubicBezTo>
                  <a:cubicBezTo>
                    <a:pt x="4800" y="17131"/>
                    <a:pt x="3300" y="19738"/>
                    <a:pt x="3750" y="20669"/>
                  </a:cubicBezTo>
                  <a:cubicBezTo>
                    <a:pt x="4200" y="21600"/>
                    <a:pt x="6600" y="20855"/>
                    <a:pt x="9900" y="19366"/>
                  </a:cubicBezTo>
                  <a:cubicBezTo>
                    <a:pt x="13200" y="17876"/>
                    <a:pt x="17400" y="15641"/>
                    <a:pt x="21600" y="13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6250988" y="2668131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6841538" y="-1"/>
              <a:ext cx="65617" cy="115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20903" y="378"/>
                  </a:moveTo>
                  <a:cubicBezTo>
                    <a:pt x="20206" y="180"/>
                    <a:pt x="19510" y="-18"/>
                    <a:pt x="19858" y="2"/>
                  </a:cubicBezTo>
                  <a:cubicBezTo>
                    <a:pt x="20206" y="22"/>
                    <a:pt x="21600" y="259"/>
                    <a:pt x="21600" y="1092"/>
                  </a:cubicBezTo>
                  <a:cubicBezTo>
                    <a:pt x="21600" y="1924"/>
                    <a:pt x="20206" y="3351"/>
                    <a:pt x="17768" y="4877"/>
                  </a:cubicBezTo>
                  <a:cubicBezTo>
                    <a:pt x="15329" y="6403"/>
                    <a:pt x="11845" y="8028"/>
                    <a:pt x="9058" y="9573"/>
                  </a:cubicBezTo>
                  <a:cubicBezTo>
                    <a:pt x="6271" y="11119"/>
                    <a:pt x="4181" y="12585"/>
                    <a:pt x="2787" y="14091"/>
                  </a:cubicBezTo>
                  <a:cubicBezTo>
                    <a:pt x="1394" y="15597"/>
                    <a:pt x="697" y="17143"/>
                    <a:pt x="348" y="18332"/>
                  </a:cubicBezTo>
                  <a:cubicBezTo>
                    <a:pt x="0" y="19521"/>
                    <a:pt x="0" y="20353"/>
                    <a:pt x="0" y="20869"/>
                  </a:cubicBezTo>
                  <a:cubicBezTo>
                    <a:pt x="0" y="21384"/>
                    <a:pt x="0" y="21582"/>
                    <a:pt x="348" y="21562"/>
                  </a:cubicBezTo>
                  <a:cubicBezTo>
                    <a:pt x="697" y="21542"/>
                    <a:pt x="1394" y="21305"/>
                    <a:pt x="2090" y="2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196850" y="5276827"/>
              <a:ext cx="122301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" y="21600"/>
                    <a:pt x="292" y="21600"/>
                    <a:pt x="445" y="21491"/>
                  </a:cubicBezTo>
                  <a:cubicBezTo>
                    <a:pt x="598" y="21382"/>
                    <a:pt x="759" y="21164"/>
                    <a:pt x="916" y="20727"/>
                  </a:cubicBezTo>
                  <a:cubicBezTo>
                    <a:pt x="1073" y="20291"/>
                    <a:pt x="1226" y="19636"/>
                    <a:pt x="1372" y="18873"/>
                  </a:cubicBezTo>
                  <a:cubicBezTo>
                    <a:pt x="1518" y="18109"/>
                    <a:pt x="1656" y="17236"/>
                    <a:pt x="1802" y="16582"/>
                  </a:cubicBezTo>
                  <a:cubicBezTo>
                    <a:pt x="1948" y="15927"/>
                    <a:pt x="2101" y="15491"/>
                    <a:pt x="2239" y="15055"/>
                  </a:cubicBezTo>
                  <a:cubicBezTo>
                    <a:pt x="2378" y="14618"/>
                    <a:pt x="2501" y="14182"/>
                    <a:pt x="2622" y="13745"/>
                  </a:cubicBezTo>
                  <a:cubicBezTo>
                    <a:pt x="2744" y="13309"/>
                    <a:pt x="2864" y="12873"/>
                    <a:pt x="2991" y="12545"/>
                  </a:cubicBezTo>
                  <a:cubicBezTo>
                    <a:pt x="3118" y="12218"/>
                    <a:pt x="3252" y="12000"/>
                    <a:pt x="3389" y="11673"/>
                  </a:cubicBezTo>
                  <a:cubicBezTo>
                    <a:pt x="3525" y="11345"/>
                    <a:pt x="3664" y="10909"/>
                    <a:pt x="3800" y="10582"/>
                  </a:cubicBezTo>
                  <a:cubicBezTo>
                    <a:pt x="3936" y="10255"/>
                    <a:pt x="4071" y="10036"/>
                    <a:pt x="4213" y="9709"/>
                  </a:cubicBezTo>
                  <a:cubicBezTo>
                    <a:pt x="4355" y="9382"/>
                    <a:pt x="4505" y="8945"/>
                    <a:pt x="4654" y="8509"/>
                  </a:cubicBezTo>
                  <a:cubicBezTo>
                    <a:pt x="4804" y="8073"/>
                    <a:pt x="4953" y="7636"/>
                    <a:pt x="5103" y="7309"/>
                  </a:cubicBezTo>
                  <a:cubicBezTo>
                    <a:pt x="5252" y="6982"/>
                    <a:pt x="5402" y="6764"/>
                    <a:pt x="5550" y="6545"/>
                  </a:cubicBezTo>
                  <a:cubicBezTo>
                    <a:pt x="5697" y="6327"/>
                    <a:pt x="5843" y="6109"/>
                    <a:pt x="5989" y="5891"/>
                  </a:cubicBezTo>
                  <a:cubicBezTo>
                    <a:pt x="6135" y="5673"/>
                    <a:pt x="6280" y="5455"/>
                    <a:pt x="6430" y="5236"/>
                  </a:cubicBezTo>
                  <a:cubicBezTo>
                    <a:pt x="6579" y="5018"/>
                    <a:pt x="6733" y="4800"/>
                    <a:pt x="6886" y="4473"/>
                  </a:cubicBezTo>
                  <a:cubicBezTo>
                    <a:pt x="7039" y="4145"/>
                    <a:pt x="7193" y="3709"/>
                    <a:pt x="7346" y="3382"/>
                  </a:cubicBezTo>
                  <a:cubicBezTo>
                    <a:pt x="7499" y="3055"/>
                    <a:pt x="7652" y="2836"/>
                    <a:pt x="7802" y="2618"/>
                  </a:cubicBezTo>
                  <a:cubicBezTo>
                    <a:pt x="7951" y="2400"/>
                    <a:pt x="8097" y="2182"/>
                    <a:pt x="8243" y="1964"/>
                  </a:cubicBezTo>
                  <a:cubicBezTo>
                    <a:pt x="8389" y="1745"/>
                    <a:pt x="8535" y="1527"/>
                    <a:pt x="8682" y="1309"/>
                  </a:cubicBezTo>
                  <a:cubicBezTo>
                    <a:pt x="8830" y="1091"/>
                    <a:pt x="8979" y="873"/>
                    <a:pt x="9131" y="655"/>
                  </a:cubicBezTo>
                  <a:cubicBezTo>
                    <a:pt x="9282" y="436"/>
                    <a:pt x="9436" y="218"/>
                    <a:pt x="9591" y="109"/>
                  </a:cubicBezTo>
                  <a:cubicBezTo>
                    <a:pt x="9746" y="0"/>
                    <a:pt x="9903" y="0"/>
                    <a:pt x="10062" y="0"/>
                  </a:cubicBezTo>
                  <a:cubicBezTo>
                    <a:pt x="10221" y="0"/>
                    <a:pt x="10381" y="0"/>
                    <a:pt x="10540" y="0"/>
                  </a:cubicBezTo>
                  <a:cubicBezTo>
                    <a:pt x="10699" y="0"/>
                    <a:pt x="10856" y="0"/>
                    <a:pt x="11017" y="109"/>
                  </a:cubicBezTo>
                  <a:cubicBezTo>
                    <a:pt x="11178" y="218"/>
                    <a:pt x="11342" y="436"/>
                    <a:pt x="11507" y="764"/>
                  </a:cubicBezTo>
                  <a:cubicBezTo>
                    <a:pt x="11671" y="1091"/>
                    <a:pt x="11836" y="1527"/>
                    <a:pt x="12000" y="1855"/>
                  </a:cubicBezTo>
                  <a:cubicBezTo>
                    <a:pt x="12164" y="2182"/>
                    <a:pt x="12329" y="2400"/>
                    <a:pt x="12492" y="2727"/>
                  </a:cubicBezTo>
                  <a:cubicBezTo>
                    <a:pt x="12654" y="3055"/>
                    <a:pt x="12815" y="3491"/>
                    <a:pt x="12976" y="3927"/>
                  </a:cubicBezTo>
                  <a:cubicBezTo>
                    <a:pt x="13136" y="4364"/>
                    <a:pt x="13297" y="4800"/>
                    <a:pt x="13434" y="5127"/>
                  </a:cubicBezTo>
                  <a:cubicBezTo>
                    <a:pt x="13570" y="5455"/>
                    <a:pt x="13682" y="5673"/>
                    <a:pt x="13798" y="5891"/>
                  </a:cubicBezTo>
                  <a:cubicBezTo>
                    <a:pt x="13914" y="6109"/>
                    <a:pt x="14034" y="6327"/>
                    <a:pt x="14150" y="6545"/>
                  </a:cubicBezTo>
                  <a:cubicBezTo>
                    <a:pt x="14265" y="6764"/>
                    <a:pt x="14378" y="6982"/>
                    <a:pt x="14497" y="7091"/>
                  </a:cubicBezTo>
                  <a:cubicBezTo>
                    <a:pt x="14617" y="7200"/>
                    <a:pt x="14744" y="7200"/>
                    <a:pt x="14897" y="7418"/>
                  </a:cubicBezTo>
                  <a:cubicBezTo>
                    <a:pt x="15050" y="7636"/>
                    <a:pt x="15230" y="8073"/>
                    <a:pt x="15383" y="8291"/>
                  </a:cubicBezTo>
                  <a:cubicBezTo>
                    <a:pt x="15536" y="8509"/>
                    <a:pt x="15664" y="8509"/>
                    <a:pt x="15789" y="8618"/>
                  </a:cubicBezTo>
                  <a:cubicBezTo>
                    <a:pt x="15914" y="8727"/>
                    <a:pt x="16037" y="8945"/>
                    <a:pt x="16164" y="9055"/>
                  </a:cubicBezTo>
                  <a:cubicBezTo>
                    <a:pt x="16292" y="9164"/>
                    <a:pt x="16422" y="9164"/>
                    <a:pt x="16587" y="9273"/>
                  </a:cubicBezTo>
                  <a:cubicBezTo>
                    <a:pt x="16751" y="9382"/>
                    <a:pt x="16950" y="9600"/>
                    <a:pt x="17112" y="9709"/>
                  </a:cubicBezTo>
                  <a:cubicBezTo>
                    <a:pt x="17275" y="9818"/>
                    <a:pt x="17402" y="9818"/>
                    <a:pt x="17523" y="9818"/>
                  </a:cubicBezTo>
                  <a:cubicBezTo>
                    <a:pt x="17645" y="9818"/>
                    <a:pt x="17761" y="9818"/>
                    <a:pt x="17907" y="9818"/>
                  </a:cubicBezTo>
                  <a:cubicBezTo>
                    <a:pt x="18052" y="9818"/>
                    <a:pt x="18228" y="9818"/>
                    <a:pt x="18374" y="9709"/>
                  </a:cubicBezTo>
                  <a:cubicBezTo>
                    <a:pt x="18520" y="9600"/>
                    <a:pt x="18636" y="9382"/>
                    <a:pt x="18800" y="9273"/>
                  </a:cubicBezTo>
                  <a:cubicBezTo>
                    <a:pt x="18964" y="9164"/>
                    <a:pt x="19178" y="9164"/>
                    <a:pt x="19359" y="9164"/>
                  </a:cubicBezTo>
                  <a:cubicBezTo>
                    <a:pt x="19540" y="9164"/>
                    <a:pt x="19690" y="9164"/>
                    <a:pt x="19834" y="9382"/>
                  </a:cubicBezTo>
                  <a:cubicBezTo>
                    <a:pt x="19978" y="9600"/>
                    <a:pt x="20116" y="10036"/>
                    <a:pt x="20254" y="10691"/>
                  </a:cubicBezTo>
                  <a:cubicBezTo>
                    <a:pt x="20393" y="11345"/>
                    <a:pt x="20531" y="12218"/>
                    <a:pt x="20680" y="13309"/>
                  </a:cubicBezTo>
                  <a:cubicBezTo>
                    <a:pt x="20830" y="14400"/>
                    <a:pt x="20991" y="15709"/>
                    <a:pt x="21146" y="17018"/>
                  </a:cubicBezTo>
                  <a:cubicBezTo>
                    <a:pt x="21301" y="18327"/>
                    <a:pt x="21450" y="19636"/>
                    <a:pt x="21600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315606" y="5735819"/>
              <a:ext cx="313044" cy="2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033" fill="norm" stroke="1" extrusionOk="0">
                  <a:moveTo>
                    <a:pt x="130" y="4763"/>
                  </a:moveTo>
                  <a:cubicBezTo>
                    <a:pt x="-15" y="3323"/>
                    <a:pt x="-160" y="1883"/>
                    <a:pt x="420" y="957"/>
                  </a:cubicBezTo>
                  <a:cubicBezTo>
                    <a:pt x="1000" y="31"/>
                    <a:pt x="2304" y="-380"/>
                    <a:pt x="3972" y="443"/>
                  </a:cubicBezTo>
                  <a:cubicBezTo>
                    <a:pt x="5639" y="1266"/>
                    <a:pt x="7668" y="3323"/>
                    <a:pt x="8031" y="6614"/>
                  </a:cubicBezTo>
                  <a:cubicBezTo>
                    <a:pt x="8393" y="9906"/>
                    <a:pt x="7088" y="14431"/>
                    <a:pt x="6074" y="17003"/>
                  </a:cubicBezTo>
                  <a:cubicBezTo>
                    <a:pt x="5059" y="19574"/>
                    <a:pt x="4334" y="20191"/>
                    <a:pt x="3464" y="20603"/>
                  </a:cubicBezTo>
                  <a:cubicBezTo>
                    <a:pt x="2594" y="21014"/>
                    <a:pt x="1580" y="21220"/>
                    <a:pt x="1072" y="20809"/>
                  </a:cubicBezTo>
                  <a:cubicBezTo>
                    <a:pt x="565" y="20397"/>
                    <a:pt x="565" y="19369"/>
                    <a:pt x="1797" y="17106"/>
                  </a:cubicBezTo>
                  <a:cubicBezTo>
                    <a:pt x="3029" y="14843"/>
                    <a:pt x="5494" y="11346"/>
                    <a:pt x="7596" y="8774"/>
                  </a:cubicBezTo>
                  <a:cubicBezTo>
                    <a:pt x="9698" y="6203"/>
                    <a:pt x="11437" y="4557"/>
                    <a:pt x="12887" y="3220"/>
                  </a:cubicBezTo>
                  <a:cubicBezTo>
                    <a:pt x="14337" y="1883"/>
                    <a:pt x="15496" y="854"/>
                    <a:pt x="15641" y="751"/>
                  </a:cubicBezTo>
                  <a:cubicBezTo>
                    <a:pt x="15786" y="649"/>
                    <a:pt x="14917" y="1471"/>
                    <a:pt x="14192" y="2500"/>
                  </a:cubicBezTo>
                  <a:cubicBezTo>
                    <a:pt x="13467" y="3529"/>
                    <a:pt x="12887" y="4763"/>
                    <a:pt x="12814" y="6409"/>
                  </a:cubicBezTo>
                  <a:cubicBezTo>
                    <a:pt x="12742" y="8054"/>
                    <a:pt x="13177" y="10111"/>
                    <a:pt x="14699" y="11654"/>
                  </a:cubicBezTo>
                  <a:cubicBezTo>
                    <a:pt x="16221" y="13197"/>
                    <a:pt x="18831" y="14226"/>
                    <a:pt x="21440" y="15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984250" y="5511777"/>
              <a:ext cx="127000" cy="293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0" y="0"/>
                  </a:moveTo>
                  <a:cubicBezTo>
                    <a:pt x="1080" y="451"/>
                    <a:pt x="2160" y="902"/>
                    <a:pt x="3420" y="1400"/>
                  </a:cubicBezTo>
                  <a:cubicBezTo>
                    <a:pt x="4680" y="1897"/>
                    <a:pt x="6120" y="2441"/>
                    <a:pt x="6840" y="3032"/>
                  </a:cubicBezTo>
                  <a:cubicBezTo>
                    <a:pt x="7560" y="3623"/>
                    <a:pt x="7560" y="4261"/>
                    <a:pt x="7380" y="4898"/>
                  </a:cubicBezTo>
                  <a:cubicBezTo>
                    <a:pt x="7200" y="5536"/>
                    <a:pt x="6840" y="6174"/>
                    <a:pt x="6660" y="6765"/>
                  </a:cubicBezTo>
                  <a:cubicBezTo>
                    <a:pt x="6480" y="7356"/>
                    <a:pt x="6480" y="7900"/>
                    <a:pt x="6480" y="8475"/>
                  </a:cubicBezTo>
                  <a:cubicBezTo>
                    <a:pt x="6480" y="9051"/>
                    <a:pt x="6480" y="9657"/>
                    <a:pt x="6840" y="10201"/>
                  </a:cubicBezTo>
                  <a:cubicBezTo>
                    <a:pt x="7200" y="10746"/>
                    <a:pt x="7920" y="11228"/>
                    <a:pt x="9000" y="11780"/>
                  </a:cubicBezTo>
                  <a:cubicBezTo>
                    <a:pt x="10080" y="12332"/>
                    <a:pt x="11520" y="12954"/>
                    <a:pt x="12420" y="13537"/>
                  </a:cubicBezTo>
                  <a:cubicBezTo>
                    <a:pt x="13320" y="14120"/>
                    <a:pt x="13680" y="14664"/>
                    <a:pt x="14040" y="15216"/>
                  </a:cubicBezTo>
                  <a:cubicBezTo>
                    <a:pt x="14400" y="15768"/>
                    <a:pt x="14760" y="16328"/>
                    <a:pt x="14940" y="16919"/>
                  </a:cubicBezTo>
                  <a:cubicBezTo>
                    <a:pt x="15120" y="17510"/>
                    <a:pt x="15120" y="18132"/>
                    <a:pt x="15480" y="18684"/>
                  </a:cubicBezTo>
                  <a:cubicBezTo>
                    <a:pt x="15840" y="19236"/>
                    <a:pt x="16560" y="19718"/>
                    <a:pt x="16740" y="20138"/>
                  </a:cubicBezTo>
                  <a:cubicBezTo>
                    <a:pt x="16920" y="20558"/>
                    <a:pt x="16560" y="20916"/>
                    <a:pt x="16380" y="21165"/>
                  </a:cubicBezTo>
                  <a:cubicBezTo>
                    <a:pt x="16200" y="21413"/>
                    <a:pt x="16200" y="21553"/>
                    <a:pt x="17100" y="21577"/>
                  </a:cubicBezTo>
                  <a:cubicBezTo>
                    <a:pt x="18000" y="21600"/>
                    <a:pt x="19800" y="21507"/>
                    <a:pt x="2160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177800" y="5785191"/>
              <a:ext cx="12744450" cy="380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fill="norm" stroke="1" extrusionOk="0">
                  <a:moveTo>
                    <a:pt x="0" y="21579"/>
                  </a:moveTo>
                  <a:cubicBezTo>
                    <a:pt x="83" y="21339"/>
                    <a:pt x="165" y="21099"/>
                    <a:pt x="253" y="20859"/>
                  </a:cubicBezTo>
                  <a:cubicBezTo>
                    <a:pt x="341" y="20619"/>
                    <a:pt x="434" y="20379"/>
                    <a:pt x="549" y="20019"/>
                  </a:cubicBezTo>
                  <a:cubicBezTo>
                    <a:pt x="664" y="19659"/>
                    <a:pt x="800" y="19179"/>
                    <a:pt x="927" y="18879"/>
                  </a:cubicBezTo>
                  <a:cubicBezTo>
                    <a:pt x="1055" y="18579"/>
                    <a:pt x="1173" y="18459"/>
                    <a:pt x="1293" y="18339"/>
                  </a:cubicBezTo>
                  <a:cubicBezTo>
                    <a:pt x="1413" y="18219"/>
                    <a:pt x="1535" y="18099"/>
                    <a:pt x="1657" y="17919"/>
                  </a:cubicBezTo>
                  <a:cubicBezTo>
                    <a:pt x="1779" y="17739"/>
                    <a:pt x="1901" y="17499"/>
                    <a:pt x="2027" y="17259"/>
                  </a:cubicBezTo>
                  <a:cubicBezTo>
                    <a:pt x="2152" y="17019"/>
                    <a:pt x="2282" y="16779"/>
                    <a:pt x="2411" y="16599"/>
                  </a:cubicBezTo>
                  <a:cubicBezTo>
                    <a:pt x="2540" y="16419"/>
                    <a:pt x="2669" y="16299"/>
                    <a:pt x="2802" y="16119"/>
                  </a:cubicBezTo>
                  <a:cubicBezTo>
                    <a:pt x="2935" y="15939"/>
                    <a:pt x="3071" y="15699"/>
                    <a:pt x="3205" y="15399"/>
                  </a:cubicBezTo>
                  <a:cubicBezTo>
                    <a:pt x="3340" y="15099"/>
                    <a:pt x="3473" y="14739"/>
                    <a:pt x="3600" y="14379"/>
                  </a:cubicBezTo>
                  <a:cubicBezTo>
                    <a:pt x="3727" y="14019"/>
                    <a:pt x="3849" y="13659"/>
                    <a:pt x="3973" y="13299"/>
                  </a:cubicBezTo>
                  <a:cubicBezTo>
                    <a:pt x="4097" y="12939"/>
                    <a:pt x="4222" y="12579"/>
                    <a:pt x="4353" y="12099"/>
                  </a:cubicBezTo>
                  <a:cubicBezTo>
                    <a:pt x="4484" y="11619"/>
                    <a:pt x="4621" y="11019"/>
                    <a:pt x="4759" y="10479"/>
                  </a:cubicBezTo>
                  <a:cubicBezTo>
                    <a:pt x="4897" y="9939"/>
                    <a:pt x="5037" y="9459"/>
                    <a:pt x="5178" y="8919"/>
                  </a:cubicBezTo>
                  <a:cubicBezTo>
                    <a:pt x="5320" y="8379"/>
                    <a:pt x="5464" y="7779"/>
                    <a:pt x="5609" y="7299"/>
                  </a:cubicBezTo>
                  <a:cubicBezTo>
                    <a:pt x="5754" y="6819"/>
                    <a:pt x="5901" y="6459"/>
                    <a:pt x="6038" y="6039"/>
                  </a:cubicBezTo>
                  <a:cubicBezTo>
                    <a:pt x="6174" y="5619"/>
                    <a:pt x="6300" y="5139"/>
                    <a:pt x="6425" y="4779"/>
                  </a:cubicBezTo>
                  <a:cubicBezTo>
                    <a:pt x="6551" y="4419"/>
                    <a:pt x="6676" y="4179"/>
                    <a:pt x="6813" y="3819"/>
                  </a:cubicBezTo>
                  <a:cubicBezTo>
                    <a:pt x="6949" y="3459"/>
                    <a:pt x="7096" y="2979"/>
                    <a:pt x="7245" y="2559"/>
                  </a:cubicBezTo>
                  <a:cubicBezTo>
                    <a:pt x="7394" y="2139"/>
                    <a:pt x="7544" y="1779"/>
                    <a:pt x="7679" y="1479"/>
                  </a:cubicBezTo>
                  <a:cubicBezTo>
                    <a:pt x="7813" y="1179"/>
                    <a:pt x="7932" y="939"/>
                    <a:pt x="8066" y="759"/>
                  </a:cubicBezTo>
                  <a:cubicBezTo>
                    <a:pt x="8201" y="579"/>
                    <a:pt x="8352" y="459"/>
                    <a:pt x="8504" y="339"/>
                  </a:cubicBezTo>
                  <a:cubicBezTo>
                    <a:pt x="8657" y="219"/>
                    <a:pt x="8811" y="99"/>
                    <a:pt x="8960" y="39"/>
                  </a:cubicBezTo>
                  <a:cubicBezTo>
                    <a:pt x="9109" y="-21"/>
                    <a:pt x="9252" y="-21"/>
                    <a:pt x="9392" y="99"/>
                  </a:cubicBezTo>
                  <a:cubicBezTo>
                    <a:pt x="9532" y="219"/>
                    <a:pt x="9668" y="459"/>
                    <a:pt x="9799" y="699"/>
                  </a:cubicBezTo>
                  <a:cubicBezTo>
                    <a:pt x="9930" y="939"/>
                    <a:pt x="10056" y="1179"/>
                    <a:pt x="10179" y="1419"/>
                  </a:cubicBezTo>
                  <a:cubicBezTo>
                    <a:pt x="10303" y="1659"/>
                    <a:pt x="10425" y="1899"/>
                    <a:pt x="10554" y="2199"/>
                  </a:cubicBezTo>
                  <a:cubicBezTo>
                    <a:pt x="10683" y="2499"/>
                    <a:pt x="10820" y="2859"/>
                    <a:pt x="10960" y="3279"/>
                  </a:cubicBezTo>
                  <a:cubicBezTo>
                    <a:pt x="11100" y="3699"/>
                    <a:pt x="11243" y="4179"/>
                    <a:pt x="11376" y="4539"/>
                  </a:cubicBezTo>
                  <a:cubicBezTo>
                    <a:pt x="11509" y="4899"/>
                    <a:pt x="11630" y="5139"/>
                    <a:pt x="11754" y="5439"/>
                  </a:cubicBezTo>
                  <a:cubicBezTo>
                    <a:pt x="11878" y="5739"/>
                    <a:pt x="12004" y="6099"/>
                    <a:pt x="12129" y="6339"/>
                  </a:cubicBezTo>
                  <a:cubicBezTo>
                    <a:pt x="12255" y="6579"/>
                    <a:pt x="12380" y="6699"/>
                    <a:pt x="12508" y="6819"/>
                  </a:cubicBezTo>
                  <a:cubicBezTo>
                    <a:pt x="12635" y="6939"/>
                    <a:pt x="12764" y="7059"/>
                    <a:pt x="12897" y="7239"/>
                  </a:cubicBezTo>
                  <a:cubicBezTo>
                    <a:pt x="13030" y="7419"/>
                    <a:pt x="13166" y="7659"/>
                    <a:pt x="13302" y="7839"/>
                  </a:cubicBezTo>
                  <a:cubicBezTo>
                    <a:pt x="13439" y="8019"/>
                    <a:pt x="13575" y="8139"/>
                    <a:pt x="13711" y="8259"/>
                  </a:cubicBezTo>
                  <a:cubicBezTo>
                    <a:pt x="13848" y="8379"/>
                    <a:pt x="13984" y="8499"/>
                    <a:pt x="14120" y="8679"/>
                  </a:cubicBezTo>
                  <a:cubicBezTo>
                    <a:pt x="14257" y="8859"/>
                    <a:pt x="14393" y="9099"/>
                    <a:pt x="14526" y="9399"/>
                  </a:cubicBezTo>
                  <a:cubicBezTo>
                    <a:pt x="14658" y="9699"/>
                    <a:pt x="14787" y="10059"/>
                    <a:pt x="14917" y="10359"/>
                  </a:cubicBezTo>
                  <a:cubicBezTo>
                    <a:pt x="15046" y="10659"/>
                    <a:pt x="15175" y="10899"/>
                    <a:pt x="15311" y="11199"/>
                  </a:cubicBezTo>
                  <a:cubicBezTo>
                    <a:pt x="15448" y="11499"/>
                    <a:pt x="15591" y="11859"/>
                    <a:pt x="15731" y="12219"/>
                  </a:cubicBezTo>
                  <a:cubicBezTo>
                    <a:pt x="15871" y="12579"/>
                    <a:pt x="16007" y="12939"/>
                    <a:pt x="16149" y="13299"/>
                  </a:cubicBezTo>
                  <a:cubicBezTo>
                    <a:pt x="16291" y="13659"/>
                    <a:pt x="16438" y="14019"/>
                    <a:pt x="16581" y="14379"/>
                  </a:cubicBezTo>
                  <a:cubicBezTo>
                    <a:pt x="16725" y="14739"/>
                    <a:pt x="16865" y="15099"/>
                    <a:pt x="17006" y="15399"/>
                  </a:cubicBezTo>
                  <a:cubicBezTo>
                    <a:pt x="17148" y="15699"/>
                    <a:pt x="17291" y="15939"/>
                    <a:pt x="17435" y="16179"/>
                  </a:cubicBezTo>
                  <a:cubicBezTo>
                    <a:pt x="17578" y="16419"/>
                    <a:pt x="17722" y="16659"/>
                    <a:pt x="17869" y="16779"/>
                  </a:cubicBezTo>
                  <a:cubicBezTo>
                    <a:pt x="18016" y="16899"/>
                    <a:pt x="18167" y="16899"/>
                    <a:pt x="18305" y="16959"/>
                  </a:cubicBezTo>
                  <a:cubicBezTo>
                    <a:pt x="18443" y="17019"/>
                    <a:pt x="18569" y="17139"/>
                    <a:pt x="18694" y="17319"/>
                  </a:cubicBezTo>
                  <a:cubicBezTo>
                    <a:pt x="18820" y="17499"/>
                    <a:pt x="18945" y="17739"/>
                    <a:pt x="19076" y="18039"/>
                  </a:cubicBezTo>
                  <a:cubicBezTo>
                    <a:pt x="19207" y="18339"/>
                    <a:pt x="19343" y="18699"/>
                    <a:pt x="19478" y="18939"/>
                  </a:cubicBezTo>
                  <a:cubicBezTo>
                    <a:pt x="19613" y="19179"/>
                    <a:pt x="19745" y="19299"/>
                    <a:pt x="19874" y="19479"/>
                  </a:cubicBezTo>
                  <a:cubicBezTo>
                    <a:pt x="20004" y="19659"/>
                    <a:pt x="20129" y="19899"/>
                    <a:pt x="20265" y="20079"/>
                  </a:cubicBezTo>
                  <a:cubicBezTo>
                    <a:pt x="20402" y="20259"/>
                    <a:pt x="20549" y="20379"/>
                    <a:pt x="20692" y="20499"/>
                  </a:cubicBezTo>
                  <a:cubicBezTo>
                    <a:pt x="20836" y="20619"/>
                    <a:pt x="20976" y="20739"/>
                    <a:pt x="21126" y="20919"/>
                  </a:cubicBezTo>
                  <a:cubicBezTo>
                    <a:pt x="21277" y="21099"/>
                    <a:pt x="21439" y="21339"/>
                    <a:pt x="21600" y="21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273049" y="6435930"/>
              <a:ext cx="44451" cy="295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1592"/>
                  </a:moveTo>
                  <a:cubicBezTo>
                    <a:pt x="0" y="673"/>
                    <a:pt x="0" y="-246"/>
                    <a:pt x="514" y="60"/>
                  </a:cubicBezTo>
                  <a:cubicBezTo>
                    <a:pt x="1029" y="367"/>
                    <a:pt x="2057" y="1899"/>
                    <a:pt x="3600" y="4963"/>
                  </a:cubicBezTo>
                  <a:cubicBezTo>
                    <a:pt x="5143" y="8026"/>
                    <a:pt x="7200" y="12622"/>
                    <a:pt x="10286" y="15609"/>
                  </a:cubicBezTo>
                  <a:cubicBezTo>
                    <a:pt x="13371" y="18597"/>
                    <a:pt x="17486" y="19975"/>
                    <a:pt x="21600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374650" y="6623027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478001" y="6408070"/>
              <a:ext cx="142283" cy="313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45" fill="norm" stroke="1" extrusionOk="0">
                  <a:moveTo>
                    <a:pt x="14767" y="2544"/>
                  </a:moveTo>
                  <a:cubicBezTo>
                    <a:pt x="13515" y="1965"/>
                    <a:pt x="12263" y="1385"/>
                    <a:pt x="10384" y="877"/>
                  </a:cubicBezTo>
                  <a:cubicBezTo>
                    <a:pt x="8506" y="370"/>
                    <a:pt x="6002" y="-65"/>
                    <a:pt x="4280" y="7"/>
                  </a:cubicBezTo>
                  <a:cubicBezTo>
                    <a:pt x="2558" y="80"/>
                    <a:pt x="1619" y="660"/>
                    <a:pt x="1306" y="1312"/>
                  </a:cubicBezTo>
                  <a:cubicBezTo>
                    <a:pt x="993" y="1965"/>
                    <a:pt x="1306" y="2689"/>
                    <a:pt x="3811" y="4356"/>
                  </a:cubicBezTo>
                  <a:cubicBezTo>
                    <a:pt x="6315" y="6024"/>
                    <a:pt x="11011" y="8633"/>
                    <a:pt x="13045" y="11242"/>
                  </a:cubicBezTo>
                  <a:cubicBezTo>
                    <a:pt x="15080" y="13852"/>
                    <a:pt x="14454" y="16461"/>
                    <a:pt x="13358" y="18128"/>
                  </a:cubicBezTo>
                  <a:cubicBezTo>
                    <a:pt x="12263" y="19795"/>
                    <a:pt x="10698" y="20520"/>
                    <a:pt x="8976" y="20955"/>
                  </a:cubicBezTo>
                  <a:cubicBezTo>
                    <a:pt x="7254" y="21390"/>
                    <a:pt x="5376" y="21535"/>
                    <a:pt x="3811" y="21390"/>
                  </a:cubicBezTo>
                  <a:cubicBezTo>
                    <a:pt x="2245" y="21245"/>
                    <a:pt x="993" y="20810"/>
                    <a:pt x="367" y="20085"/>
                  </a:cubicBezTo>
                  <a:cubicBezTo>
                    <a:pt x="-259" y="19361"/>
                    <a:pt x="-259" y="18346"/>
                    <a:pt x="1776" y="16824"/>
                  </a:cubicBezTo>
                  <a:cubicBezTo>
                    <a:pt x="3811" y="15301"/>
                    <a:pt x="7880" y="13272"/>
                    <a:pt x="11480" y="11242"/>
                  </a:cubicBezTo>
                  <a:cubicBezTo>
                    <a:pt x="15080" y="9213"/>
                    <a:pt x="18211" y="7183"/>
                    <a:pt x="19776" y="5661"/>
                  </a:cubicBezTo>
                  <a:cubicBezTo>
                    <a:pt x="21341" y="4139"/>
                    <a:pt x="21341" y="3124"/>
                    <a:pt x="20402" y="2327"/>
                  </a:cubicBezTo>
                  <a:cubicBezTo>
                    <a:pt x="19463" y="1530"/>
                    <a:pt x="17584" y="950"/>
                    <a:pt x="15237" y="950"/>
                  </a:cubicBezTo>
                  <a:cubicBezTo>
                    <a:pt x="12889" y="950"/>
                    <a:pt x="10071" y="1530"/>
                    <a:pt x="7254" y="2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228083" y="7107301"/>
              <a:ext cx="191018" cy="286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187" fill="norm" stroke="1" extrusionOk="0">
                  <a:moveTo>
                    <a:pt x="762" y="2694"/>
                  </a:moveTo>
                  <a:cubicBezTo>
                    <a:pt x="1466" y="1911"/>
                    <a:pt x="2171" y="1129"/>
                    <a:pt x="3931" y="581"/>
                  </a:cubicBezTo>
                  <a:cubicBezTo>
                    <a:pt x="5692" y="33"/>
                    <a:pt x="8510" y="-280"/>
                    <a:pt x="10505" y="346"/>
                  </a:cubicBezTo>
                  <a:cubicBezTo>
                    <a:pt x="12501" y="972"/>
                    <a:pt x="13675" y="2537"/>
                    <a:pt x="13323" y="4885"/>
                  </a:cubicBezTo>
                  <a:cubicBezTo>
                    <a:pt x="12971" y="7233"/>
                    <a:pt x="11092" y="10363"/>
                    <a:pt x="8862" y="12868"/>
                  </a:cubicBezTo>
                  <a:cubicBezTo>
                    <a:pt x="6631" y="15372"/>
                    <a:pt x="4049" y="17250"/>
                    <a:pt x="2288" y="18659"/>
                  </a:cubicBezTo>
                  <a:cubicBezTo>
                    <a:pt x="527" y="20068"/>
                    <a:pt x="-412" y="21007"/>
                    <a:pt x="175" y="21163"/>
                  </a:cubicBezTo>
                  <a:cubicBezTo>
                    <a:pt x="762" y="21320"/>
                    <a:pt x="2875" y="20694"/>
                    <a:pt x="6631" y="20068"/>
                  </a:cubicBezTo>
                  <a:cubicBezTo>
                    <a:pt x="10388" y="19442"/>
                    <a:pt x="15788" y="18816"/>
                    <a:pt x="21188" y="18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495300" y="7289777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692149" y="7054555"/>
              <a:ext cx="44451" cy="36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1126"/>
                  </a:moveTo>
                  <a:cubicBezTo>
                    <a:pt x="2057" y="509"/>
                    <a:pt x="4114" y="-108"/>
                    <a:pt x="6171" y="15"/>
                  </a:cubicBezTo>
                  <a:cubicBezTo>
                    <a:pt x="8229" y="139"/>
                    <a:pt x="10286" y="1003"/>
                    <a:pt x="11314" y="3718"/>
                  </a:cubicBezTo>
                  <a:cubicBezTo>
                    <a:pt x="12343" y="6434"/>
                    <a:pt x="12343" y="11001"/>
                    <a:pt x="13886" y="14271"/>
                  </a:cubicBezTo>
                  <a:cubicBezTo>
                    <a:pt x="15429" y="17542"/>
                    <a:pt x="18514" y="19517"/>
                    <a:pt x="2160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234950" y="7829962"/>
              <a:ext cx="102732" cy="31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73" fill="norm" stroke="1" extrusionOk="0">
                  <a:moveTo>
                    <a:pt x="2645" y="2562"/>
                  </a:moveTo>
                  <a:cubicBezTo>
                    <a:pt x="3527" y="1842"/>
                    <a:pt x="4408" y="1122"/>
                    <a:pt x="6833" y="618"/>
                  </a:cubicBezTo>
                  <a:cubicBezTo>
                    <a:pt x="9257" y="114"/>
                    <a:pt x="13224" y="-174"/>
                    <a:pt x="15649" y="114"/>
                  </a:cubicBezTo>
                  <a:cubicBezTo>
                    <a:pt x="18073" y="402"/>
                    <a:pt x="18955" y="1266"/>
                    <a:pt x="18735" y="2490"/>
                  </a:cubicBezTo>
                  <a:cubicBezTo>
                    <a:pt x="18514" y="3714"/>
                    <a:pt x="17192" y="5298"/>
                    <a:pt x="15429" y="6522"/>
                  </a:cubicBezTo>
                  <a:cubicBezTo>
                    <a:pt x="13665" y="7746"/>
                    <a:pt x="11461" y="8610"/>
                    <a:pt x="11461" y="9330"/>
                  </a:cubicBezTo>
                  <a:cubicBezTo>
                    <a:pt x="11461" y="10050"/>
                    <a:pt x="13665" y="10626"/>
                    <a:pt x="16090" y="11562"/>
                  </a:cubicBezTo>
                  <a:cubicBezTo>
                    <a:pt x="18514" y="12498"/>
                    <a:pt x="21159" y="13794"/>
                    <a:pt x="21380" y="15234"/>
                  </a:cubicBezTo>
                  <a:cubicBezTo>
                    <a:pt x="21600" y="16674"/>
                    <a:pt x="19396" y="18258"/>
                    <a:pt x="17412" y="19266"/>
                  </a:cubicBezTo>
                  <a:cubicBezTo>
                    <a:pt x="15429" y="20274"/>
                    <a:pt x="13665" y="20706"/>
                    <a:pt x="11241" y="20994"/>
                  </a:cubicBezTo>
                  <a:cubicBezTo>
                    <a:pt x="8816" y="21282"/>
                    <a:pt x="5731" y="21426"/>
                    <a:pt x="3747" y="21354"/>
                  </a:cubicBezTo>
                  <a:cubicBezTo>
                    <a:pt x="1763" y="21282"/>
                    <a:pt x="882" y="20994"/>
                    <a:pt x="0" y="20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412750" y="8070827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558799" y="7771155"/>
              <a:ext cx="190501" cy="37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436"/>
                  </a:moveTo>
                  <a:cubicBezTo>
                    <a:pt x="20400" y="192"/>
                    <a:pt x="19200" y="-52"/>
                    <a:pt x="18120" y="9"/>
                  </a:cubicBezTo>
                  <a:cubicBezTo>
                    <a:pt x="17040" y="70"/>
                    <a:pt x="16080" y="436"/>
                    <a:pt x="13920" y="2084"/>
                  </a:cubicBezTo>
                  <a:cubicBezTo>
                    <a:pt x="11760" y="3731"/>
                    <a:pt x="8400" y="6660"/>
                    <a:pt x="6120" y="9650"/>
                  </a:cubicBezTo>
                  <a:cubicBezTo>
                    <a:pt x="3840" y="12640"/>
                    <a:pt x="2640" y="15690"/>
                    <a:pt x="2040" y="17521"/>
                  </a:cubicBezTo>
                  <a:cubicBezTo>
                    <a:pt x="1440" y="19351"/>
                    <a:pt x="1440" y="19962"/>
                    <a:pt x="1920" y="20450"/>
                  </a:cubicBezTo>
                  <a:cubicBezTo>
                    <a:pt x="2400" y="20938"/>
                    <a:pt x="3360" y="21304"/>
                    <a:pt x="5280" y="21426"/>
                  </a:cubicBezTo>
                  <a:cubicBezTo>
                    <a:pt x="7200" y="21548"/>
                    <a:pt x="10080" y="21426"/>
                    <a:pt x="12720" y="20938"/>
                  </a:cubicBezTo>
                  <a:cubicBezTo>
                    <a:pt x="15360" y="20450"/>
                    <a:pt x="17760" y="19595"/>
                    <a:pt x="19080" y="18802"/>
                  </a:cubicBezTo>
                  <a:cubicBezTo>
                    <a:pt x="20400" y="18009"/>
                    <a:pt x="20640" y="17277"/>
                    <a:pt x="18600" y="16728"/>
                  </a:cubicBezTo>
                  <a:cubicBezTo>
                    <a:pt x="16560" y="16179"/>
                    <a:pt x="12240" y="15812"/>
                    <a:pt x="8760" y="15812"/>
                  </a:cubicBezTo>
                  <a:cubicBezTo>
                    <a:pt x="5280" y="15812"/>
                    <a:pt x="2640" y="16179"/>
                    <a:pt x="0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2311400" y="5441927"/>
              <a:ext cx="44087" cy="306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12343" y="0"/>
                  </a:moveTo>
                  <a:cubicBezTo>
                    <a:pt x="15429" y="388"/>
                    <a:pt x="18514" y="777"/>
                    <a:pt x="20057" y="1225"/>
                  </a:cubicBezTo>
                  <a:cubicBezTo>
                    <a:pt x="21600" y="1673"/>
                    <a:pt x="21600" y="2181"/>
                    <a:pt x="20571" y="2681"/>
                  </a:cubicBezTo>
                  <a:cubicBezTo>
                    <a:pt x="19543" y="3182"/>
                    <a:pt x="17486" y="3675"/>
                    <a:pt x="15943" y="4205"/>
                  </a:cubicBezTo>
                  <a:cubicBezTo>
                    <a:pt x="14400" y="4735"/>
                    <a:pt x="13371" y="5303"/>
                    <a:pt x="12857" y="5885"/>
                  </a:cubicBezTo>
                  <a:cubicBezTo>
                    <a:pt x="12343" y="6468"/>
                    <a:pt x="12343" y="7066"/>
                    <a:pt x="12343" y="7671"/>
                  </a:cubicBezTo>
                  <a:cubicBezTo>
                    <a:pt x="12343" y="8276"/>
                    <a:pt x="12343" y="8888"/>
                    <a:pt x="13371" y="9403"/>
                  </a:cubicBezTo>
                  <a:cubicBezTo>
                    <a:pt x="14400" y="9919"/>
                    <a:pt x="16457" y="10337"/>
                    <a:pt x="18000" y="10793"/>
                  </a:cubicBezTo>
                  <a:cubicBezTo>
                    <a:pt x="19543" y="11248"/>
                    <a:pt x="20571" y="11741"/>
                    <a:pt x="21086" y="12301"/>
                  </a:cubicBezTo>
                  <a:cubicBezTo>
                    <a:pt x="21600" y="12861"/>
                    <a:pt x="21600" y="13489"/>
                    <a:pt x="20571" y="13989"/>
                  </a:cubicBezTo>
                  <a:cubicBezTo>
                    <a:pt x="19543" y="14490"/>
                    <a:pt x="17486" y="14863"/>
                    <a:pt x="15943" y="15334"/>
                  </a:cubicBezTo>
                  <a:cubicBezTo>
                    <a:pt x="14400" y="15804"/>
                    <a:pt x="13371" y="16372"/>
                    <a:pt x="11829" y="16902"/>
                  </a:cubicBezTo>
                  <a:cubicBezTo>
                    <a:pt x="10286" y="17432"/>
                    <a:pt x="8229" y="17925"/>
                    <a:pt x="6686" y="18418"/>
                  </a:cubicBezTo>
                  <a:cubicBezTo>
                    <a:pt x="5143" y="18911"/>
                    <a:pt x="4114" y="19404"/>
                    <a:pt x="3086" y="19897"/>
                  </a:cubicBezTo>
                  <a:cubicBezTo>
                    <a:pt x="2057" y="20390"/>
                    <a:pt x="1029" y="20883"/>
                    <a:pt x="514" y="21167"/>
                  </a:cubicBezTo>
                  <a:cubicBezTo>
                    <a:pt x="0" y="21451"/>
                    <a:pt x="0" y="21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377735" y="4788876"/>
              <a:ext cx="91740" cy="714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70" fill="norm" stroke="1" extrusionOk="0">
                  <a:moveTo>
                    <a:pt x="16957" y="1887"/>
                  </a:moveTo>
                  <a:cubicBezTo>
                    <a:pt x="16957" y="1568"/>
                    <a:pt x="16957" y="1248"/>
                    <a:pt x="17448" y="865"/>
                  </a:cubicBezTo>
                  <a:cubicBezTo>
                    <a:pt x="17939" y="481"/>
                    <a:pt x="18920" y="34"/>
                    <a:pt x="19657" y="2"/>
                  </a:cubicBezTo>
                  <a:cubicBezTo>
                    <a:pt x="20393" y="-30"/>
                    <a:pt x="20884" y="353"/>
                    <a:pt x="21130" y="1791"/>
                  </a:cubicBezTo>
                  <a:cubicBezTo>
                    <a:pt x="21375" y="3229"/>
                    <a:pt x="21375" y="5721"/>
                    <a:pt x="20639" y="8022"/>
                  </a:cubicBezTo>
                  <a:cubicBezTo>
                    <a:pt x="19902" y="10323"/>
                    <a:pt x="18430" y="12432"/>
                    <a:pt x="16711" y="14317"/>
                  </a:cubicBezTo>
                  <a:cubicBezTo>
                    <a:pt x="14993" y="16202"/>
                    <a:pt x="13030" y="17863"/>
                    <a:pt x="11802" y="18950"/>
                  </a:cubicBezTo>
                  <a:cubicBezTo>
                    <a:pt x="10575" y="20036"/>
                    <a:pt x="10084" y="20548"/>
                    <a:pt x="8857" y="20931"/>
                  </a:cubicBezTo>
                  <a:cubicBezTo>
                    <a:pt x="7630" y="21314"/>
                    <a:pt x="5666" y="21570"/>
                    <a:pt x="3702" y="21570"/>
                  </a:cubicBezTo>
                  <a:cubicBezTo>
                    <a:pt x="1739" y="21570"/>
                    <a:pt x="-225" y="21314"/>
                    <a:pt x="20" y="21123"/>
                  </a:cubicBezTo>
                  <a:cubicBezTo>
                    <a:pt x="266" y="20931"/>
                    <a:pt x="2720" y="20803"/>
                    <a:pt x="6402" y="20739"/>
                  </a:cubicBezTo>
                  <a:cubicBezTo>
                    <a:pt x="10084" y="20675"/>
                    <a:pt x="14993" y="20675"/>
                    <a:pt x="19902" y="20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438150" y="5416527"/>
              <a:ext cx="1079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4235"/>
                    <a:pt x="9741" y="8471"/>
                    <a:pt x="6141" y="12071"/>
                  </a:cubicBezTo>
                  <a:cubicBezTo>
                    <a:pt x="2541" y="15671"/>
                    <a:pt x="1271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327947" y="4188199"/>
              <a:ext cx="136939" cy="37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460" fill="norm" stroke="1" extrusionOk="0">
                  <a:moveTo>
                    <a:pt x="3197" y="6277"/>
                  </a:moveTo>
                  <a:cubicBezTo>
                    <a:pt x="3832" y="10597"/>
                    <a:pt x="4468" y="14917"/>
                    <a:pt x="4944" y="17617"/>
                  </a:cubicBezTo>
                  <a:cubicBezTo>
                    <a:pt x="5421" y="20317"/>
                    <a:pt x="5738" y="21397"/>
                    <a:pt x="5579" y="21457"/>
                  </a:cubicBezTo>
                  <a:cubicBezTo>
                    <a:pt x="5421" y="21517"/>
                    <a:pt x="4785" y="20557"/>
                    <a:pt x="3674" y="18037"/>
                  </a:cubicBezTo>
                  <a:cubicBezTo>
                    <a:pt x="2562" y="15517"/>
                    <a:pt x="974" y="11437"/>
                    <a:pt x="338" y="8317"/>
                  </a:cubicBezTo>
                  <a:cubicBezTo>
                    <a:pt x="-297" y="5197"/>
                    <a:pt x="21" y="3037"/>
                    <a:pt x="815" y="1777"/>
                  </a:cubicBezTo>
                  <a:cubicBezTo>
                    <a:pt x="1609" y="517"/>
                    <a:pt x="2879" y="157"/>
                    <a:pt x="4309" y="37"/>
                  </a:cubicBezTo>
                  <a:cubicBezTo>
                    <a:pt x="5738" y="-83"/>
                    <a:pt x="7327" y="37"/>
                    <a:pt x="9868" y="1117"/>
                  </a:cubicBezTo>
                  <a:cubicBezTo>
                    <a:pt x="12409" y="2197"/>
                    <a:pt x="15903" y="4237"/>
                    <a:pt x="18127" y="6637"/>
                  </a:cubicBezTo>
                  <a:cubicBezTo>
                    <a:pt x="20350" y="9037"/>
                    <a:pt x="21303" y="11797"/>
                    <a:pt x="19874" y="14077"/>
                  </a:cubicBezTo>
                  <a:cubicBezTo>
                    <a:pt x="18444" y="16357"/>
                    <a:pt x="14632" y="18157"/>
                    <a:pt x="11297" y="19237"/>
                  </a:cubicBezTo>
                  <a:cubicBezTo>
                    <a:pt x="7962" y="20317"/>
                    <a:pt x="5103" y="20677"/>
                    <a:pt x="4468" y="20737"/>
                  </a:cubicBezTo>
                  <a:cubicBezTo>
                    <a:pt x="3832" y="20797"/>
                    <a:pt x="5421" y="20557"/>
                    <a:pt x="7803" y="20137"/>
                  </a:cubicBezTo>
                  <a:cubicBezTo>
                    <a:pt x="10185" y="19717"/>
                    <a:pt x="13362" y="19117"/>
                    <a:pt x="16538" y="18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533400" y="4451327"/>
              <a:ext cx="1079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565149" y="4489427"/>
              <a:ext cx="1079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225"/>
                    <a:pt x="17365" y="450"/>
                    <a:pt x="13765" y="3487"/>
                  </a:cubicBezTo>
                  <a:cubicBezTo>
                    <a:pt x="10165" y="6525"/>
                    <a:pt x="5082" y="12375"/>
                    <a:pt x="2541" y="15862"/>
                  </a:cubicBezTo>
                  <a:cubicBezTo>
                    <a:pt x="0" y="19350"/>
                    <a:pt x="0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358900" y="5702277"/>
              <a:ext cx="31750" cy="30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21600" y="0"/>
                  </a:moveTo>
                  <a:cubicBezTo>
                    <a:pt x="17280" y="4350"/>
                    <a:pt x="12960" y="8700"/>
                    <a:pt x="10080" y="11775"/>
                  </a:cubicBezTo>
                  <a:cubicBezTo>
                    <a:pt x="7200" y="14850"/>
                    <a:pt x="5760" y="16650"/>
                    <a:pt x="4320" y="18225"/>
                  </a:cubicBezTo>
                  <a:cubicBezTo>
                    <a:pt x="2880" y="19800"/>
                    <a:pt x="1440" y="21150"/>
                    <a:pt x="720" y="21375"/>
                  </a:cubicBezTo>
                  <a:cubicBezTo>
                    <a:pt x="0" y="21600"/>
                    <a:pt x="0" y="20700"/>
                    <a:pt x="0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1358900" y="5675217"/>
              <a:ext cx="184150" cy="103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21075"/>
                  </a:moveTo>
                  <a:cubicBezTo>
                    <a:pt x="248" y="18915"/>
                    <a:pt x="497" y="16755"/>
                    <a:pt x="3476" y="13083"/>
                  </a:cubicBezTo>
                  <a:cubicBezTo>
                    <a:pt x="6455" y="9411"/>
                    <a:pt x="12166" y="4227"/>
                    <a:pt x="15641" y="1851"/>
                  </a:cubicBezTo>
                  <a:cubicBezTo>
                    <a:pt x="19117" y="-525"/>
                    <a:pt x="20359" y="-93"/>
                    <a:pt x="21600" y="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346199" y="5784827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8982"/>
                    <a:pt x="4320" y="16364"/>
                    <a:pt x="7920" y="12764"/>
                  </a:cubicBezTo>
                  <a:cubicBezTo>
                    <a:pt x="11520" y="9164"/>
                    <a:pt x="16560" y="45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418965" y="5496639"/>
              <a:ext cx="92336" cy="9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009" fill="norm" stroke="1" extrusionOk="0">
                  <a:moveTo>
                    <a:pt x="3742" y="7268"/>
                  </a:moveTo>
                  <a:cubicBezTo>
                    <a:pt x="3251" y="9968"/>
                    <a:pt x="2760" y="12668"/>
                    <a:pt x="2024" y="15368"/>
                  </a:cubicBezTo>
                  <a:cubicBezTo>
                    <a:pt x="1288" y="18068"/>
                    <a:pt x="306" y="20768"/>
                    <a:pt x="60" y="20993"/>
                  </a:cubicBezTo>
                  <a:cubicBezTo>
                    <a:pt x="-185" y="21218"/>
                    <a:pt x="306" y="18968"/>
                    <a:pt x="1779" y="15593"/>
                  </a:cubicBezTo>
                  <a:cubicBezTo>
                    <a:pt x="3251" y="12218"/>
                    <a:pt x="5706" y="7718"/>
                    <a:pt x="7915" y="4568"/>
                  </a:cubicBezTo>
                  <a:cubicBezTo>
                    <a:pt x="10124" y="1418"/>
                    <a:pt x="12088" y="-382"/>
                    <a:pt x="13806" y="68"/>
                  </a:cubicBezTo>
                  <a:cubicBezTo>
                    <a:pt x="15524" y="518"/>
                    <a:pt x="16997" y="3218"/>
                    <a:pt x="18224" y="6368"/>
                  </a:cubicBezTo>
                  <a:cubicBezTo>
                    <a:pt x="19451" y="9518"/>
                    <a:pt x="20433" y="13118"/>
                    <a:pt x="21415" y="1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479550" y="5878625"/>
              <a:ext cx="120650" cy="9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0" y="315"/>
                  </a:moveTo>
                  <a:cubicBezTo>
                    <a:pt x="1895" y="-144"/>
                    <a:pt x="3789" y="-604"/>
                    <a:pt x="7389" y="2843"/>
                  </a:cubicBezTo>
                  <a:cubicBezTo>
                    <a:pt x="10989" y="6290"/>
                    <a:pt x="16295" y="13643"/>
                    <a:pt x="21600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1606550" y="5899127"/>
              <a:ext cx="190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60"/>
                    <a:pt x="7200" y="9120"/>
                    <a:pt x="3600" y="12720"/>
                  </a:cubicBezTo>
                  <a:cubicBezTo>
                    <a:pt x="0" y="16320"/>
                    <a:pt x="0" y="18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735666" y="5653214"/>
              <a:ext cx="105834" cy="31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2042"/>
                  </a:moveTo>
                  <a:cubicBezTo>
                    <a:pt x="20304" y="1322"/>
                    <a:pt x="19008" y="602"/>
                    <a:pt x="17280" y="242"/>
                  </a:cubicBezTo>
                  <a:cubicBezTo>
                    <a:pt x="15552" y="-118"/>
                    <a:pt x="13392" y="-118"/>
                    <a:pt x="11016" y="530"/>
                  </a:cubicBezTo>
                  <a:cubicBezTo>
                    <a:pt x="8640" y="1178"/>
                    <a:pt x="6048" y="2474"/>
                    <a:pt x="3888" y="5282"/>
                  </a:cubicBezTo>
                  <a:cubicBezTo>
                    <a:pt x="1728" y="8090"/>
                    <a:pt x="0" y="12410"/>
                    <a:pt x="0" y="15290"/>
                  </a:cubicBezTo>
                  <a:cubicBezTo>
                    <a:pt x="0" y="18170"/>
                    <a:pt x="1728" y="19610"/>
                    <a:pt x="4752" y="20402"/>
                  </a:cubicBezTo>
                  <a:cubicBezTo>
                    <a:pt x="7776" y="21194"/>
                    <a:pt x="12096" y="21338"/>
                    <a:pt x="16416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847850" y="5744300"/>
              <a:ext cx="234950" cy="172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3421"/>
                  </a:moveTo>
                  <a:cubicBezTo>
                    <a:pt x="973" y="2901"/>
                    <a:pt x="1946" y="2380"/>
                    <a:pt x="2822" y="2511"/>
                  </a:cubicBezTo>
                  <a:cubicBezTo>
                    <a:pt x="3697" y="2641"/>
                    <a:pt x="4476" y="3421"/>
                    <a:pt x="5254" y="5633"/>
                  </a:cubicBezTo>
                  <a:cubicBezTo>
                    <a:pt x="6032" y="7845"/>
                    <a:pt x="6811" y="11489"/>
                    <a:pt x="7005" y="13961"/>
                  </a:cubicBezTo>
                  <a:cubicBezTo>
                    <a:pt x="7200" y="16433"/>
                    <a:pt x="6811" y="17735"/>
                    <a:pt x="6324" y="18906"/>
                  </a:cubicBezTo>
                  <a:cubicBezTo>
                    <a:pt x="5838" y="20077"/>
                    <a:pt x="5254" y="21118"/>
                    <a:pt x="4768" y="20988"/>
                  </a:cubicBezTo>
                  <a:cubicBezTo>
                    <a:pt x="4281" y="20858"/>
                    <a:pt x="3892" y="19556"/>
                    <a:pt x="4670" y="16173"/>
                  </a:cubicBezTo>
                  <a:cubicBezTo>
                    <a:pt x="5449" y="12790"/>
                    <a:pt x="7395" y="7325"/>
                    <a:pt x="8757" y="4072"/>
                  </a:cubicBezTo>
                  <a:cubicBezTo>
                    <a:pt x="10119" y="819"/>
                    <a:pt x="10897" y="-222"/>
                    <a:pt x="11286" y="38"/>
                  </a:cubicBezTo>
                  <a:cubicBezTo>
                    <a:pt x="11676" y="298"/>
                    <a:pt x="11676" y="1860"/>
                    <a:pt x="11578" y="4983"/>
                  </a:cubicBezTo>
                  <a:cubicBezTo>
                    <a:pt x="11481" y="8106"/>
                    <a:pt x="11286" y="12790"/>
                    <a:pt x="11578" y="15783"/>
                  </a:cubicBezTo>
                  <a:cubicBezTo>
                    <a:pt x="11870" y="18776"/>
                    <a:pt x="12649" y="20077"/>
                    <a:pt x="14011" y="20727"/>
                  </a:cubicBezTo>
                  <a:cubicBezTo>
                    <a:pt x="15373" y="21378"/>
                    <a:pt x="17319" y="21378"/>
                    <a:pt x="18681" y="20337"/>
                  </a:cubicBezTo>
                  <a:cubicBezTo>
                    <a:pt x="20043" y="19296"/>
                    <a:pt x="20822" y="17214"/>
                    <a:pt x="21600" y="15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2089150" y="5664177"/>
              <a:ext cx="66512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1600" fill="norm" stroke="1" extrusionOk="0">
                  <a:moveTo>
                    <a:pt x="0" y="0"/>
                  </a:moveTo>
                  <a:cubicBezTo>
                    <a:pt x="3273" y="0"/>
                    <a:pt x="6545" y="0"/>
                    <a:pt x="9491" y="286"/>
                  </a:cubicBezTo>
                  <a:cubicBezTo>
                    <a:pt x="12436" y="571"/>
                    <a:pt x="15055" y="1143"/>
                    <a:pt x="17345" y="2743"/>
                  </a:cubicBezTo>
                  <a:cubicBezTo>
                    <a:pt x="19636" y="4343"/>
                    <a:pt x="21600" y="6971"/>
                    <a:pt x="19964" y="10286"/>
                  </a:cubicBezTo>
                  <a:cubicBezTo>
                    <a:pt x="18327" y="13600"/>
                    <a:pt x="13091" y="17600"/>
                    <a:pt x="78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389157" y="6361591"/>
              <a:ext cx="130030" cy="22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5" h="20693" fill="norm" stroke="1" extrusionOk="0">
                  <a:moveTo>
                    <a:pt x="12994" y="4112"/>
                  </a:moveTo>
                  <a:cubicBezTo>
                    <a:pt x="12994" y="2583"/>
                    <a:pt x="12994" y="1054"/>
                    <a:pt x="12176" y="385"/>
                  </a:cubicBezTo>
                  <a:cubicBezTo>
                    <a:pt x="11358" y="-284"/>
                    <a:pt x="9722" y="-93"/>
                    <a:pt x="7758" y="1054"/>
                  </a:cubicBezTo>
                  <a:cubicBezTo>
                    <a:pt x="5794" y="2201"/>
                    <a:pt x="3504" y="4304"/>
                    <a:pt x="1867" y="7458"/>
                  </a:cubicBezTo>
                  <a:cubicBezTo>
                    <a:pt x="231" y="10612"/>
                    <a:pt x="-751" y="14817"/>
                    <a:pt x="722" y="17493"/>
                  </a:cubicBezTo>
                  <a:cubicBezTo>
                    <a:pt x="2194" y="20169"/>
                    <a:pt x="6122" y="21316"/>
                    <a:pt x="10049" y="20360"/>
                  </a:cubicBezTo>
                  <a:cubicBezTo>
                    <a:pt x="13976" y="19404"/>
                    <a:pt x="17904" y="16346"/>
                    <a:pt x="19376" y="12905"/>
                  </a:cubicBezTo>
                  <a:cubicBezTo>
                    <a:pt x="20849" y="9465"/>
                    <a:pt x="19867" y="5642"/>
                    <a:pt x="18394" y="3539"/>
                  </a:cubicBezTo>
                  <a:cubicBezTo>
                    <a:pt x="16922" y="1436"/>
                    <a:pt x="14958" y="1054"/>
                    <a:pt x="13649" y="1436"/>
                  </a:cubicBezTo>
                  <a:cubicBezTo>
                    <a:pt x="12340" y="1819"/>
                    <a:pt x="11685" y="2966"/>
                    <a:pt x="11031" y="4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1619250" y="6451577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725744" y="6310661"/>
              <a:ext cx="104688" cy="280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531" fill="norm" stroke="1" extrusionOk="0">
                  <a:moveTo>
                    <a:pt x="16174" y="1068"/>
                  </a:moveTo>
                  <a:cubicBezTo>
                    <a:pt x="14544" y="581"/>
                    <a:pt x="12914" y="93"/>
                    <a:pt x="10265" y="12"/>
                  </a:cubicBezTo>
                  <a:cubicBezTo>
                    <a:pt x="7616" y="-69"/>
                    <a:pt x="3948" y="256"/>
                    <a:pt x="1910" y="1068"/>
                  </a:cubicBezTo>
                  <a:cubicBezTo>
                    <a:pt x="-127" y="1880"/>
                    <a:pt x="-535" y="3179"/>
                    <a:pt x="688" y="4478"/>
                  </a:cubicBezTo>
                  <a:cubicBezTo>
                    <a:pt x="1910" y="5778"/>
                    <a:pt x="4763" y="7077"/>
                    <a:pt x="8635" y="8782"/>
                  </a:cubicBezTo>
                  <a:cubicBezTo>
                    <a:pt x="12507" y="10487"/>
                    <a:pt x="17397" y="12599"/>
                    <a:pt x="19231" y="14629"/>
                  </a:cubicBezTo>
                  <a:cubicBezTo>
                    <a:pt x="21065" y="16659"/>
                    <a:pt x="19842" y="18608"/>
                    <a:pt x="18416" y="19826"/>
                  </a:cubicBezTo>
                  <a:cubicBezTo>
                    <a:pt x="16990" y="21044"/>
                    <a:pt x="15359" y="21531"/>
                    <a:pt x="12710" y="21531"/>
                  </a:cubicBezTo>
                  <a:cubicBezTo>
                    <a:pt x="10061" y="21531"/>
                    <a:pt x="6393" y="21044"/>
                    <a:pt x="2725" y="20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720850" y="6291087"/>
              <a:ext cx="254000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1440" y="11210"/>
                    <a:pt x="2880" y="2316"/>
                    <a:pt x="6480" y="410"/>
                  </a:cubicBezTo>
                  <a:cubicBezTo>
                    <a:pt x="10080" y="-1496"/>
                    <a:pt x="15840" y="3586"/>
                    <a:pt x="21600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379129" y="7151902"/>
              <a:ext cx="156574" cy="244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983" fill="norm" stroke="1" extrusionOk="0">
                  <a:moveTo>
                    <a:pt x="14528" y="388"/>
                  </a:moveTo>
                  <a:cubicBezTo>
                    <a:pt x="13088" y="25"/>
                    <a:pt x="11648" y="-338"/>
                    <a:pt x="9776" y="570"/>
                  </a:cubicBezTo>
                  <a:cubicBezTo>
                    <a:pt x="7904" y="1477"/>
                    <a:pt x="5600" y="3655"/>
                    <a:pt x="3872" y="6741"/>
                  </a:cubicBezTo>
                  <a:cubicBezTo>
                    <a:pt x="2144" y="9827"/>
                    <a:pt x="992" y="13820"/>
                    <a:pt x="416" y="16270"/>
                  </a:cubicBezTo>
                  <a:cubicBezTo>
                    <a:pt x="-160" y="18721"/>
                    <a:pt x="-160" y="19628"/>
                    <a:pt x="560" y="20264"/>
                  </a:cubicBezTo>
                  <a:cubicBezTo>
                    <a:pt x="1280" y="20899"/>
                    <a:pt x="2720" y="21262"/>
                    <a:pt x="5744" y="20717"/>
                  </a:cubicBezTo>
                  <a:cubicBezTo>
                    <a:pt x="8768" y="20173"/>
                    <a:pt x="13376" y="18721"/>
                    <a:pt x="16544" y="16452"/>
                  </a:cubicBezTo>
                  <a:cubicBezTo>
                    <a:pt x="19712" y="14183"/>
                    <a:pt x="21440" y="11097"/>
                    <a:pt x="21296" y="8465"/>
                  </a:cubicBezTo>
                  <a:cubicBezTo>
                    <a:pt x="21152" y="5833"/>
                    <a:pt x="19136" y="3655"/>
                    <a:pt x="17264" y="2475"/>
                  </a:cubicBezTo>
                  <a:cubicBezTo>
                    <a:pt x="15392" y="1296"/>
                    <a:pt x="13664" y="1114"/>
                    <a:pt x="12656" y="1477"/>
                  </a:cubicBezTo>
                  <a:cubicBezTo>
                    <a:pt x="11648" y="1840"/>
                    <a:pt x="11360" y="2748"/>
                    <a:pt x="11072" y="3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682750" y="7264377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743479" y="7076220"/>
              <a:ext cx="142471" cy="314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42" fill="norm" stroke="1" extrusionOk="0">
                  <a:moveTo>
                    <a:pt x="21380" y="1988"/>
                  </a:moveTo>
                  <a:cubicBezTo>
                    <a:pt x="17886" y="1129"/>
                    <a:pt x="14392" y="271"/>
                    <a:pt x="11215" y="57"/>
                  </a:cubicBezTo>
                  <a:cubicBezTo>
                    <a:pt x="8039" y="-158"/>
                    <a:pt x="5180" y="271"/>
                    <a:pt x="3274" y="843"/>
                  </a:cubicBezTo>
                  <a:cubicBezTo>
                    <a:pt x="1368" y="1416"/>
                    <a:pt x="415" y="2131"/>
                    <a:pt x="98" y="2846"/>
                  </a:cubicBezTo>
                  <a:cubicBezTo>
                    <a:pt x="-220" y="3561"/>
                    <a:pt x="98" y="4276"/>
                    <a:pt x="3115" y="5993"/>
                  </a:cubicBezTo>
                  <a:cubicBezTo>
                    <a:pt x="6133" y="7710"/>
                    <a:pt x="11851" y="10427"/>
                    <a:pt x="15345" y="12716"/>
                  </a:cubicBezTo>
                  <a:cubicBezTo>
                    <a:pt x="18839" y="15005"/>
                    <a:pt x="20109" y="16865"/>
                    <a:pt x="19633" y="18295"/>
                  </a:cubicBezTo>
                  <a:cubicBezTo>
                    <a:pt x="19156" y="19725"/>
                    <a:pt x="16933" y="20727"/>
                    <a:pt x="14233" y="21084"/>
                  </a:cubicBezTo>
                  <a:cubicBezTo>
                    <a:pt x="11533" y="21442"/>
                    <a:pt x="8356" y="21156"/>
                    <a:pt x="6292" y="20584"/>
                  </a:cubicBezTo>
                  <a:cubicBezTo>
                    <a:pt x="4227" y="20012"/>
                    <a:pt x="3274" y="19153"/>
                    <a:pt x="2321" y="18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762622" y="7048477"/>
              <a:ext cx="29477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196" y="21600"/>
                  </a:moveTo>
                  <a:cubicBezTo>
                    <a:pt x="41" y="17100"/>
                    <a:pt x="-113" y="12600"/>
                    <a:pt x="118" y="9000"/>
                  </a:cubicBezTo>
                  <a:cubicBezTo>
                    <a:pt x="350" y="5400"/>
                    <a:pt x="967" y="2700"/>
                    <a:pt x="4593" y="1350"/>
                  </a:cubicBezTo>
                  <a:cubicBezTo>
                    <a:pt x="8218" y="0"/>
                    <a:pt x="14853" y="0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689099" y="7821437"/>
              <a:ext cx="31388" cy="344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45" fill="norm" stroke="1" extrusionOk="0">
                  <a:moveTo>
                    <a:pt x="0" y="899"/>
                  </a:moveTo>
                  <a:cubicBezTo>
                    <a:pt x="4320" y="372"/>
                    <a:pt x="8640" y="-155"/>
                    <a:pt x="12240" y="43"/>
                  </a:cubicBezTo>
                  <a:cubicBezTo>
                    <a:pt x="15840" y="240"/>
                    <a:pt x="18720" y="1162"/>
                    <a:pt x="20160" y="3862"/>
                  </a:cubicBezTo>
                  <a:cubicBezTo>
                    <a:pt x="21600" y="6562"/>
                    <a:pt x="21600" y="11040"/>
                    <a:pt x="20880" y="14267"/>
                  </a:cubicBezTo>
                  <a:cubicBezTo>
                    <a:pt x="20160" y="17494"/>
                    <a:pt x="18720" y="19469"/>
                    <a:pt x="1728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2609850" y="5594327"/>
              <a:ext cx="24489" cy="29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528" fill="norm" stroke="1" extrusionOk="0">
                  <a:moveTo>
                    <a:pt x="0" y="0"/>
                  </a:moveTo>
                  <a:cubicBezTo>
                    <a:pt x="7200" y="460"/>
                    <a:pt x="14400" y="919"/>
                    <a:pt x="18000" y="2528"/>
                  </a:cubicBezTo>
                  <a:cubicBezTo>
                    <a:pt x="21600" y="4136"/>
                    <a:pt x="21600" y="6894"/>
                    <a:pt x="18900" y="9957"/>
                  </a:cubicBezTo>
                  <a:cubicBezTo>
                    <a:pt x="16200" y="13021"/>
                    <a:pt x="10800" y="16391"/>
                    <a:pt x="7200" y="18536"/>
                  </a:cubicBezTo>
                  <a:cubicBezTo>
                    <a:pt x="3600" y="20681"/>
                    <a:pt x="1800" y="21600"/>
                    <a:pt x="2700" y="21523"/>
                  </a:cubicBezTo>
                  <a:cubicBezTo>
                    <a:pt x="3600" y="21447"/>
                    <a:pt x="7200" y="20374"/>
                    <a:pt x="1080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2597149" y="5549877"/>
              <a:ext cx="2476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1754" y="13114"/>
                  </a:cubicBezTo>
                  <a:cubicBezTo>
                    <a:pt x="3508" y="9771"/>
                    <a:pt x="7015" y="5657"/>
                    <a:pt x="10615" y="3343"/>
                  </a:cubicBezTo>
                  <a:cubicBezTo>
                    <a:pt x="14215" y="1029"/>
                    <a:pt x="17908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2641600" y="5702277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2774950" y="5778477"/>
              <a:ext cx="1079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2749550" y="5778477"/>
              <a:ext cx="1651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4708"/>
                    <a:pt x="11631" y="9415"/>
                    <a:pt x="8031" y="13015"/>
                  </a:cubicBezTo>
                  <a:cubicBezTo>
                    <a:pt x="4431" y="16615"/>
                    <a:pt x="2215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2663549" y="5410177"/>
              <a:ext cx="117751" cy="11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44" fill="norm" stroke="1" extrusionOk="0">
                  <a:moveTo>
                    <a:pt x="2943" y="10800"/>
                  </a:moveTo>
                  <a:cubicBezTo>
                    <a:pt x="2171" y="12800"/>
                    <a:pt x="1400" y="14800"/>
                    <a:pt x="821" y="17000"/>
                  </a:cubicBezTo>
                  <a:cubicBezTo>
                    <a:pt x="243" y="19200"/>
                    <a:pt x="-143" y="21600"/>
                    <a:pt x="50" y="21200"/>
                  </a:cubicBezTo>
                  <a:cubicBezTo>
                    <a:pt x="243" y="20800"/>
                    <a:pt x="1014" y="17600"/>
                    <a:pt x="2364" y="14000"/>
                  </a:cubicBezTo>
                  <a:cubicBezTo>
                    <a:pt x="3714" y="10400"/>
                    <a:pt x="5643" y="6400"/>
                    <a:pt x="7378" y="3800"/>
                  </a:cubicBezTo>
                  <a:cubicBezTo>
                    <a:pt x="9114" y="1200"/>
                    <a:pt x="10657" y="0"/>
                    <a:pt x="12393" y="0"/>
                  </a:cubicBezTo>
                  <a:cubicBezTo>
                    <a:pt x="14128" y="0"/>
                    <a:pt x="16057" y="1200"/>
                    <a:pt x="17600" y="4400"/>
                  </a:cubicBezTo>
                  <a:cubicBezTo>
                    <a:pt x="19143" y="7600"/>
                    <a:pt x="20300" y="12800"/>
                    <a:pt x="21457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2946399" y="5524477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3072884" y="5568927"/>
              <a:ext cx="127516" cy="28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31" fill="norm" stroke="1" extrusionOk="0">
                  <a:moveTo>
                    <a:pt x="21332" y="0"/>
                  </a:moveTo>
                  <a:cubicBezTo>
                    <a:pt x="18499" y="1137"/>
                    <a:pt x="15666" y="2274"/>
                    <a:pt x="12302" y="4629"/>
                  </a:cubicBezTo>
                  <a:cubicBezTo>
                    <a:pt x="8939" y="6983"/>
                    <a:pt x="5043" y="10556"/>
                    <a:pt x="2742" y="13398"/>
                  </a:cubicBezTo>
                  <a:cubicBezTo>
                    <a:pt x="440" y="16241"/>
                    <a:pt x="-268" y="18352"/>
                    <a:pt x="86" y="19651"/>
                  </a:cubicBezTo>
                  <a:cubicBezTo>
                    <a:pt x="440" y="20950"/>
                    <a:pt x="1857" y="21438"/>
                    <a:pt x="4689" y="21519"/>
                  </a:cubicBezTo>
                  <a:cubicBezTo>
                    <a:pt x="7522" y="21600"/>
                    <a:pt x="11771" y="21275"/>
                    <a:pt x="16021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3191605" y="5646778"/>
              <a:ext cx="231045" cy="152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056" fill="norm" stroke="1" extrusionOk="0">
                  <a:moveTo>
                    <a:pt x="227" y="4150"/>
                  </a:moveTo>
                  <a:cubicBezTo>
                    <a:pt x="30" y="2691"/>
                    <a:pt x="-166" y="1231"/>
                    <a:pt x="227" y="502"/>
                  </a:cubicBezTo>
                  <a:cubicBezTo>
                    <a:pt x="619" y="-228"/>
                    <a:pt x="1601" y="-228"/>
                    <a:pt x="2976" y="940"/>
                  </a:cubicBezTo>
                  <a:cubicBezTo>
                    <a:pt x="4350" y="2107"/>
                    <a:pt x="6118" y="4442"/>
                    <a:pt x="7198" y="7215"/>
                  </a:cubicBezTo>
                  <a:cubicBezTo>
                    <a:pt x="8278" y="9988"/>
                    <a:pt x="8670" y="13199"/>
                    <a:pt x="8670" y="15534"/>
                  </a:cubicBezTo>
                  <a:cubicBezTo>
                    <a:pt x="8670" y="17869"/>
                    <a:pt x="8278" y="19329"/>
                    <a:pt x="7492" y="20204"/>
                  </a:cubicBezTo>
                  <a:cubicBezTo>
                    <a:pt x="6707" y="21080"/>
                    <a:pt x="5529" y="21372"/>
                    <a:pt x="4841" y="20642"/>
                  </a:cubicBezTo>
                  <a:cubicBezTo>
                    <a:pt x="4154" y="19913"/>
                    <a:pt x="3958" y="18161"/>
                    <a:pt x="4252" y="15242"/>
                  </a:cubicBezTo>
                  <a:cubicBezTo>
                    <a:pt x="4547" y="12323"/>
                    <a:pt x="5332" y="8237"/>
                    <a:pt x="6118" y="5756"/>
                  </a:cubicBezTo>
                  <a:cubicBezTo>
                    <a:pt x="6903" y="3275"/>
                    <a:pt x="7689" y="2399"/>
                    <a:pt x="8572" y="1669"/>
                  </a:cubicBezTo>
                  <a:cubicBezTo>
                    <a:pt x="9456" y="940"/>
                    <a:pt x="10438" y="356"/>
                    <a:pt x="11027" y="794"/>
                  </a:cubicBezTo>
                  <a:cubicBezTo>
                    <a:pt x="11616" y="1231"/>
                    <a:pt x="11812" y="2691"/>
                    <a:pt x="12009" y="4588"/>
                  </a:cubicBezTo>
                  <a:cubicBezTo>
                    <a:pt x="12205" y="6486"/>
                    <a:pt x="12401" y="8821"/>
                    <a:pt x="13972" y="10426"/>
                  </a:cubicBezTo>
                  <a:cubicBezTo>
                    <a:pt x="15543" y="12031"/>
                    <a:pt x="18489" y="12907"/>
                    <a:pt x="21434" y="13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3403600" y="5556227"/>
              <a:ext cx="10059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0" h="21600" fill="norm" stroke="1" extrusionOk="0">
                  <a:moveTo>
                    <a:pt x="1296" y="0"/>
                  </a:moveTo>
                  <a:cubicBezTo>
                    <a:pt x="7776" y="2400"/>
                    <a:pt x="14256" y="4800"/>
                    <a:pt x="17712" y="7059"/>
                  </a:cubicBezTo>
                  <a:cubicBezTo>
                    <a:pt x="21168" y="9318"/>
                    <a:pt x="21600" y="11435"/>
                    <a:pt x="18144" y="13835"/>
                  </a:cubicBezTo>
                  <a:cubicBezTo>
                    <a:pt x="14688" y="16235"/>
                    <a:pt x="7344" y="189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3658241" y="5441927"/>
              <a:ext cx="282993" cy="299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21229" y="0"/>
                  </a:moveTo>
                  <a:cubicBezTo>
                    <a:pt x="21229" y="671"/>
                    <a:pt x="21229" y="1342"/>
                    <a:pt x="21309" y="2006"/>
                  </a:cubicBezTo>
                  <a:cubicBezTo>
                    <a:pt x="21390" y="2669"/>
                    <a:pt x="21551" y="3325"/>
                    <a:pt x="21551" y="3913"/>
                  </a:cubicBezTo>
                  <a:cubicBezTo>
                    <a:pt x="21551" y="4500"/>
                    <a:pt x="21390" y="5019"/>
                    <a:pt x="21148" y="5537"/>
                  </a:cubicBezTo>
                  <a:cubicBezTo>
                    <a:pt x="20906" y="6056"/>
                    <a:pt x="20584" y="6575"/>
                    <a:pt x="20181" y="7063"/>
                  </a:cubicBezTo>
                  <a:cubicBezTo>
                    <a:pt x="19778" y="7551"/>
                    <a:pt x="19294" y="8008"/>
                    <a:pt x="18811" y="8481"/>
                  </a:cubicBezTo>
                  <a:cubicBezTo>
                    <a:pt x="18327" y="8954"/>
                    <a:pt x="17844" y="9442"/>
                    <a:pt x="17441" y="9900"/>
                  </a:cubicBezTo>
                  <a:cubicBezTo>
                    <a:pt x="17038" y="10358"/>
                    <a:pt x="16715" y="10785"/>
                    <a:pt x="16312" y="11212"/>
                  </a:cubicBezTo>
                  <a:cubicBezTo>
                    <a:pt x="15909" y="11639"/>
                    <a:pt x="15426" y="12066"/>
                    <a:pt x="14700" y="12569"/>
                  </a:cubicBezTo>
                  <a:cubicBezTo>
                    <a:pt x="13975" y="13073"/>
                    <a:pt x="13008" y="13653"/>
                    <a:pt x="12041" y="14179"/>
                  </a:cubicBezTo>
                  <a:cubicBezTo>
                    <a:pt x="11073" y="14705"/>
                    <a:pt x="10106" y="15178"/>
                    <a:pt x="8817" y="15704"/>
                  </a:cubicBezTo>
                  <a:cubicBezTo>
                    <a:pt x="7527" y="16231"/>
                    <a:pt x="5915" y="16810"/>
                    <a:pt x="4626" y="17390"/>
                  </a:cubicBezTo>
                  <a:cubicBezTo>
                    <a:pt x="3336" y="17969"/>
                    <a:pt x="2369" y="18549"/>
                    <a:pt x="1805" y="19030"/>
                  </a:cubicBezTo>
                  <a:cubicBezTo>
                    <a:pt x="1241" y="19510"/>
                    <a:pt x="1079" y="19892"/>
                    <a:pt x="838" y="20265"/>
                  </a:cubicBezTo>
                  <a:cubicBezTo>
                    <a:pt x="596" y="20639"/>
                    <a:pt x="273" y="21005"/>
                    <a:pt x="112" y="21226"/>
                  </a:cubicBezTo>
                  <a:cubicBezTo>
                    <a:pt x="-49" y="21447"/>
                    <a:pt x="-49" y="21524"/>
                    <a:pt x="193" y="21562"/>
                  </a:cubicBezTo>
                  <a:cubicBezTo>
                    <a:pt x="435" y="21600"/>
                    <a:pt x="918" y="21600"/>
                    <a:pt x="14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4171950" y="5524477"/>
              <a:ext cx="980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971"/>
                    <a:pt x="21600" y="9943"/>
                    <a:pt x="19440" y="13543"/>
                  </a:cubicBezTo>
                  <a:cubicBezTo>
                    <a:pt x="17280" y="17143"/>
                    <a:pt x="8640" y="19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4171950" y="5460977"/>
              <a:ext cx="152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900" y="14123"/>
                  </a:cubicBezTo>
                  <a:cubicBezTo>
                    <a:pt x="1800" y="12185"/>
                    <a:pt x="3600" y="11077"/>
                    <a:pt x="7200" y="8862"/>
                  </a:cubicBezTo>
                  <a:cubicBezTo>
                    <a:pt x="10800" y="6646"/>
                    <a:pt x="16200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4184650" y="5607027"/>
              <a:ext cx="139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4400"/>
                    <a:pt x="11127" y="7200"/>
                    <a:pt x="14727" y="360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4337050" y="5676877"/>
              <a:ext cx="1016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379"/>
                    <a:pt x="4500" y="758"/>
                    <a:pt x="8100" y="4358"/>
                  </a:cubicBezTo>
                  <a:cubicBezTo>
                    <a:pt x="11700" y="7958"/>
                    <a:pt x="16650" y="147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4387850" y="5695927"/>
              <a:ext cx="1016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4165600" y="5342795"/>
              <a:ext cx="127000" cy="143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2" fill="norm" stroke="1" extrusionOk="0">
                  <a:moveTo>
                    <a:pt x="2160" y="11675"/>
                  </a:moveTo>
                  <a:cubicBezTo>
                    <a:pt x="1440" y="13218"/>
                    <a:pt x="720" y="14761"/>
                    <a:pt x="360" y="16458"/>
                  </a:cubicBezTo>
                  <a:cubicBezTo>
                    <a:pt x="0" y="18155"/>
                    <a:pt x="0" y="20006"/>
                    <a:pt x="0" y="20006"/>
                  </a:cubicBezTo>
                  <a:cubicBezTo>
                    <a:pt x="0" y="20006"/>
                    <a:pt x="0" y="18155"/>
                    <a:pt x="360" y="15378"/>
                  </a:cubicBezTo>
                  <a:cubicBezTo>
                    <a:pt x="720" y="12601"/>
                    <a:pt x="1440" y="8898"/>
                    <a:pt x="2160" y="6275"/>
                  </a:cubicBezTo>
                  <a:cubicBezTo>
                    <a:pt x="2880" y="3652"/>
                    <a:pt x="3600" y="2109"/>
                    <a:pt x="4860" y="1029"/>
                  </a:cubicBezTo>
                  <a:cubicBezTo>
                    <a:pt x="6120" y="-51"/>
                    <a:pt x="7920" y="-668"/>
                    <a:pt x="9720" y="1183"/>
                  </a:cubicBezTo>
                  <a:cubicBezTo>
                    <a:pt x="11520" y="3035"/>
                    <a:pt x="13320" y="7355"/>
                    <a:pt x="15300" y="11058"/>
                  </a:cubicBezTo>
                  <a:cubicBezTo>
                    <a:pt x="17280" y="14761"/>
                    <a:pt x="19440" y="17846"/>
                    <a:pt x="21600" y="2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4406900" y="5429227"/>
              <a:ext cx="107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6800"/>
                    <a:pt x="2541" y="12000"/>
                    <a:pt x="6141" y="8400"/>
                  </a:cubicBezTo>
                  <a:cubicBezTo>
                    <a:pt x="9741" y="4800"/>
                    <a:pt x="156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4473756" y="5359377"/>
              <a:ext cx="1569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00"/>
                    <a:pt x="-1582" y="10800"/>
                    <a:pt x="1118" y="14400"/>
                  </a:cubicBezTo>
                  <a:cubicBezTo>
                    <a:pt x="3818" y="18000"/>
                    <a:pt x="11918" y="198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4659161" y="5448277"/>
              <a:ext cx="11603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600" fill="norm" stroke="1" extrusionOk="0">
                  <a:moveTo>
                    <a:pt x="20774" y="0"/>
                  </a:moveTo>
                  <a:cubicBezTo>
                    <a:pt x="17742" y="0"/>
                    <a:pt x="14711" y="0"/>
                    <a:pt x="11490" y="843"/>
                  </a:cubicBezTo>
                  <a:cubicBezTo>
                    <a:pt x="8269" y="1685"/>
                    <a:pt x="4858" y="3370"/>
                    <a:pt x="2585" y="5668"/>
                  </a:cubicBezTo>
                  <a:cubicBezTo>
                    <a:pt x="311" y="7966"/>
                    <a:pt x="-826" y="10877"/>
                    <a:pt x="690" y="13634"/>
                  </a:cubicBezTo>
                  <a:cubicBezTo>
                    <a:pt x="2206" y="16391"/>
                    <a:pt x="6374" y="18996"/>
                    <a:pt x="105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4730750" y="5567382"/>
              <a:ext cx="209550" cy="107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4" fill="norm" stroke="1" extrusionOk="0">
                  <a:moveTo>
                    <a:pt x="0" y="298"/>
                  </a:moveTo>
                  <a:cubicBezTo>
                    <a:pt x="1091" y="-109"/>
                    <a:pt x="2182" y="-517"/>
                    <a:pt x="3818" y="2132"/>
                  </a:cubicBezTo>
                  <a:cubicBezTo>
                    <a:pt x="5455" y="4781"/>
                    <a:pt x="7636" y="10487"/>
                    <a:pt x="8509" y="14358"/>
                  </a:cubicBezTo>
                  <a:cubicBezTo>
                    <a:pt x="9382" y="18230"/>
                    <a:pt x="8945" y="20268"/>
                    <a:pt x="8291" y="20675"/>
                  </a:cubicBezTo>
                  <a:cubicBezTo>
                    <a:pt x="7636" y="21083"/>
                    <a:pt x="6764" y="19860"/>
                    <a:pt x="6327" y="18230"/>
                  </a:cubicBezTo>
                  <a:cubicBezTo>
                    <a:pt x="5891" y="16600"/>
                    <a:pt x="5891" y="14562"/>
                    <a:pt x="6218" y="12728"/>
                  </a:cubicBezTo>
                  <a:cubicBezTo>
                    <a:pt x="6545" y="10894"/>
                    <a:pt x="7200" y="9264"/>
                    <a:pt x="7964" y="7634"/>
                  </a:cubicBezTo>
                  <a:cubicBezTo>
                    <a:pt x="8727" y="6004"/>
                    <a:pt x="9600" y="4374"/>
                    <a:pt x="10145" y="4577"/>
                  </a:cubicBezTo>
                  <a:cubicBezTo>
                    <a:pt x="10691" y="4781"/>
                    <a:pt x="10909" y="6819"/>
                    <a:pt x="10909" y="9060"/>
                  </a:cubicBezTo>
                  <a:cubicBezTo>
                    <a:pt x="10909" y="11302"/>
                    <a:pt x="10691" y="13747"/>
                    <a:pt x="11018" y="15581"/>
                  </a:cubicBezTo>
                  <a:cubicBezTo>
                    <a:pt x="11345" y="17415"/>
                    <a:pt x="12218" y="18638"/>
                    <a:pt x="14073" y="19249"/>
                  </a:cubicBezTo>
                  <a:cubicBezTo>
                    <a:pt x="15927" y="19860"/>
                    <a:pt x="18764" y="19860"/>
                    <a:pt x="21600" y="19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4933950" y="5473677"/>
              <a:ext cx="9286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2" h="21600" fill="norm" stroke="1" extrusionOk="0">
                  <a:moveTo>
                    <a:pt x="0" y="0"/>
                  </a:moveTo>
                  <a:cubicBezTo>
                    <a:pt x="5974" y="1846"/>
                    <a:pt x="11949" y="3692"/>
                    <a:pt x="15855" y="6185"/>
                  </a:cubicBezTo>
                  <a:cubicBezTo>
                    <a:pt x="19762" y="8677"/>
                    <a:pt x="21600" y="11815"/>
                    <a:pt x="18843" y="14492"/>
                  </a:cubicBezTo>
                  <a:cubicBezTo>
                    <a:pt x="16085" y="17169"/>
                    <a:pt x="8732" y="19385"/>
                    <a:pt x="1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5048250" y="5372077"/>
              <a:ext cx="282423" cy="312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1278" y="0"/>
                  </a:moveTo>
                  <a:cubicBezTo>
                    <a:pt x="21278" y="600"/>
                    <a:pt x="21278" y="1200"/>
                    <a:pt x="21358" y="1771"/>
                  </a:cubicBezTo>
                  <a:cubicBezTo>
                    <a:pt x="21439" y="2341"/>
                    <a:pt x="21600" y="2883"/>
                    <a:pt x="21439" y="3410"/>
                  </a:cubicBezTo>
                  <a:cubicBezTo>
                    <a:pt x="21278" y="3937"/>
                    <a:pt x="20794" y="4449"/>
                    <a:pt x="20149" y="4998"/>
                  </a:cubicBezTo>
                  <a:cubicBezTo>
                    <a:pt x="19504" y="5546"/>
                    <a:pt x="18699" y="6132"/>
                    <a:pt x="18134" y="6659"/>
                  </a:cubicBezTo>
                  <a:cubicBezTo>
                    <a:pt x="17570" y="7185"/>
                    <a:pt x="17248" y="7654"/>
                    <a:pt x="16925" y="8107"/>
                  </a:cubicBezTo>
                  <a:cubicBezTo>
                    <a:pt x="16603" y="8561"/>
                    <a:pt x="16281" y="9000"/>
                    <a:pt x="15958" y="9424"/>
                  </a:cubicBezTo>
                  <a:cubicBezTo>
                    <a:pt x="15636" y="9849"/>
                    <a:pt x="15313" y="10259"/>
                    <a:pt x="15072" y="10676"/>
                  </a:cubicBezTo>
                  <a:cubicBezTo>
                    <a:pt x="14830" y="11093"/>
                    <a:pt x="14669" y="11517"/>
                    <a:pt x="14266" y="11949"/>
                  </a:cubicBezTo>
                  <a:cubicBezTo>
                    <a:pt x="13863" y="12380"/>
                    <a:pt x="13218" y="12820"/>
                    <a:pt x="12654" y="13222"/>
                  </a:cubicBezTo>
                  <a:cubicBezTo>
                    <a:pt x="12090" y="13624"/>
                    <a:pt x="11606" y="13990"/>
                    <a:pt x="10719" y="14363"/>
                  </a:cubicBezTo>
                  <a:cubicBezTo>
                    <a:pt x="9833" y="14737"/>
                    <a:pt x="8543" y="15117"/>
                    <a:pt x="7415" y="15505"/>
                  </a:cubicBezTo>
                  <a:cubicBezTo>
                    <a:pt x="6287" y="15893"/>
                    <a:pt x="5319" y="16288"/>
                    <a:pt x="4675" y="16683"/>
                  </a:cubicBezTo>
                  <a:cubicBezTo>
                    <a:pt x="4030" y="17078"/>
                    <a:pt x="3707" y="17473"/>
                    <a:pt x="3385" y="17890"/>
                  </a:cubicBezTo>
                  <a:cubicBezTo>
                    <a:pt x="3063" y="18307"/>
                    <a:pt x="2740" y="18746"/>
                    <a:pt x="2418" y="19149"/>
                  </a:cubicBezTo>
                  <a:cubicBezTo>
                    <a:pt x="2096" y="19551"/>
                    <a:pt x="1773" y="19917"/>
                    <a:pt x="1370" y="20320"/>
                  </a:cubicBezTo>
                  <a:cubicBezTo>
                    <a:pt x="967" y="20722"/>
                    <a:pt x="484" y="211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3013273" y="6236899"/>
              <a:ext cx="174436" cy="23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171" fill="norm" stroke="1" extrusionOk="0">
                  <a:moveTo>
                    <a:pt x="8642" y="6310"/>
                  </a:moveTo>
                  <a:cubicBezTo>
                    <a:pt x="7637" y="5531"/>
                    <a:pt x="6633" y="4753"/>
                    <a:pt x="5377" y="4266"/>
                  </a:cubicBezTo>
                  <a:cubicBezTo>
                    <a:pt x="4121" y="3780"/>
                    <a:pt x="2614" y="3585"/>
                    <a:pt x="1484" y="5726"/>
                  </a:cubicBezTo>
                  <a:cubicBezTo>
                    <a:pt x="353" y="7866"/>
                    <a:pt x="-400" y="12342"/>
                    <a:pt x="228" y="15553"/>
                  </a:cubicBezTo>
                  <a:cubicBezTo>
                    <a:pt x="856" y="18764"/>
                    <a:pt x="2865" y="20710"/>
                    <a:pt x="6005" y="21099"/>
                  </a:cubicBezTo>
                  <a:cubicBezTo>
                    <a:pt x="9144" y="21488"/>
                    <a:pt x="13414" y="20320"/>
                    <a:pt x="16428" y="17304"/>
                  </a:cubicBezTo>
                  <a:cubicBezTo>
                    <a:pt x="19442" y="14288"/>
                    <a:pt x="21200" y="9423"/>
                    <a:pt x="20572" y="6212"/>
                  </a:cubicBezTo>
                  <a:cubicBezTo>
                    <a:pt x="19944" y="3002"/>
                    <a:pt x="16930" y="1445"/>
                    <a:pt x="14670" y="666"/>
                  </a:cubicBezTo>
                  <a:cubicBezTo>
                    <a:pt x="12409" y="-112"/>
                    <a:pt x="10902" y="-112"/>
                    <a:pt x="9647" y="180"/>
                  </a:cubicBezTo>
                  <a:cubicBezTo>
                    <a:pt x="8391" y="472"/>
                    <a:pt x="7386" y="1056"/>
                    <a:pt x="7135" y="1834"/>
                  </a:cubicBezTo>
                  <a:cubicBezTo>
                    <a:pt x="6884" y="2612"/>
                    <a:pt x="7386" y="3585"/>
                    <a:pt x="7888" y="4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4259118" y="6217763"/>
              <a:ext cx="147783" cy="185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014" fill="norm" stroke="1" extrusionOk="0">
                  <a:moveTo>
                    <a:pt x="11201" y="7071"/>
                  </a:moveTo>
                  <a:cubicBezTo>
                    <a:pt x="12113" y="6111"/>
                    <a:pt x="13026" y="5151"/>
                    <a:pt x="13482" y="4071"/>
                  </a:cubicBezTo>
                  <a:cubicBezTo>
                    <a:pt x="13939" y="2991"/>
                    <a:pt x="13939" y="1791"/>
                    <a:pt x="13026" y="951"/>
                  </a:cubicBezTo>
                  <a:cubicBezTo>
                    <a:pt x="12113" y="111"/>
                    <a:pt x="10288" y="-369"/>
                    <a:pt x="8310" y="351"/>
                  </a:cubicBezTo>
                  <a:cubicBezTo>
                    <a:pt x="6333" y="1071"/>
                    <a:pt x="4203" y="2991"/>
                    <a:pt x="2530" y="5871"/>
                  </a:cubicBezTo>
                  <a:cubicBezTo>
                    <a:pt x="857" y="8751"/>
                    <a:pt x="-360" y="12591"/>
                    <a:pt x="96" y="15591"/>
                  </a:cubicBezTo>
                  <a:cubicBezTo>
                    <a:pt x="553" y="18591"/>
                    <a:pt x="2682" y="20751"/>
                    <a:pt x="6181" y="20991"/>
                  </a:cubicBezTo>
                  <a:cubicBezTo>
                    <a:pt x="9679" y="21231"/>
                    <a:pt x="14547" y="19551"/>
                    <a:pt x="17437" y="16431"/>
                  </a:cubicBezTo>
                  <a:cubicBezTo>
                    <a:pt x="20327" y="13311"/>
                    <a:pt x="21240" y="8751"/>
                    <a:pt x="21240" y="5991"/>
                  </a:cubicBezTo>
                  <a:cubicBezTo>
                    <a:pt x="21240" y="3231"/>
                    <a:pt x="20327" y="2271"/>
                    <a:pt x="19110" y="1551"/>
                  </a:cubicBezTo>
                  <a:cubicBezTo>
                    <a:pt x="17894" y="831"/>
                    <a:pt x="16372" y="351"/>
                    <a:pt x="14699" y="1431"/>
                  </a:cubicBezTo>
                  <a:cubicBezTo>
                    <a:pt x="13026" y="2511"/>
                    <a:pt x="11201" y="5151"/>
                    <a:pt x="9375" y="7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4502150" y="6337277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4607655" y="6157361"/>
              <a:ext cx="108644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394" fill="norm" stroke="1" extrusionOk="0">
                  <a:moveTo>
                    <a:pt x="471" y="3909"/>
                  </a:moveTo>
                  <a:cubicBezTo>
                    <a:pt x="64" y="2880"/>
                    <a:pt x="-344" y="1851"/>
                    <a:pt x="471" y="1131"/>
                  </a:cubicBezTo>
                  <a:cubicBezTo>
                    <a:pt x="1286" y="411"/>
                    <a:pt x="3324" y="0"/>
                    <a:pt x="5362" y="0"/>
                  </a:cubicBezTo>
                  <a:cubicBezTo>
                    <a:pt x="7399" y="0"/>
                    <a:pt x="9437" y="411"/>
                    <a:pt x="11271" y="1646"/>
                  </a:cubicBezTo>
                  <a:cubicBezTo>
                    <a:pt x="13105" y="2880"/>
                    <a:pt x="14735" y="4937"/>
                    <a:pt x="15347" y="6480"/>
                  </a:cubicBezTo>
                  <a:cubicBezTo>
                    <a:pt x="15958" y="8023"/>
                    <a:pt x="15550" y="9051"/>
                    <a:pt x="14531" y="9874"/>
                  </a:cubicBezTo>
                  <a:cubicBezTo>
                    <a:pt x="13513" y="10697"/>
                    <a:pt x="11882" y="11314"/>
                    <a:pt x="12086" y="11623"/>
                  </a:cubicBezTo>
                  <a:cubicBezTo>
                    <a:pt x="12290" y="11931"/>
                    <a:pt x="14328" y="11931"/>
                    <a:pt x="16162" y="12240"/>
                  </a:cubicBezTo>
                  <a:cubicBezTo>
                    <a:pt x="17996" y="12549"/>
                    <a:pt x="19626" y="13166"/>
                    <a:pt x="20441" y="14091"/>
                  </a:cubicBezTo>
                  <a:cubicBezTo>
                    <a:pt x="21256" y="15017"/>
                    <a:pt x="21256" y="16251"/>
                    <a:pt x="18607" y="17589"/>
                  </a:cubicBezTo>
                  <a:cubicBezTo>
                    <a:pt x="15958" y="18926"/>
                    <a:pt x="10660" y="20366"/>
                    <a:pt x="7399" y="20983"/>
                  </a:cubicBezTo>
                  <a:cubicBezTo>
                    <a:pt x="4139" y="21600"/>
                    <a:pt x="2916" y="21394"/>
                    <a:pt x="1694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4744155" y="6143911"/>
              <a:ext cx="130334" cy="26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491" fill="norm" stroke="1" extrusionOk="0">
                  <a:moveTo>
                    <a:pt x="900" y="3772"/>
                  </a:moveTo>
                  <a:cubicBezTo>
                    <a:pt x="225" y="2928"/>
                    <a:pt x="-450" y="2085"/>
                    <a:pt x="394" y="1410"/>
                  </a:cubicBezTo>
                  <a:cubicBezTo>
                    <a:pt x="1237" y="735"/>
                    <a:pt x="3600" y="228"/>
                    <a:pt x="6300" y="60"/>
                  </a:cubicBezTo>
                  <a:cubicBezTo>
                    <a:pt x="9000" y="-109"/>
                    <a:pt x="12038" y="60"/>
                    <a:pt x="14231" y="819"/>
                  </a:cubicBezTo>
                  <a:cubicBezTo>
                    <a:pt x="16425" y="1578"/>
                    <a:pt x="17775" y="2928"/>
                    <a:pt x="17437" y="4363"/>
                  </a:cubicBezTo>
                  <a:cubicBezTo>
                    <a:pt x="17100" y="5797"/>
                    <a:pt x="15075" y="7316"/>
                    <a:pt x="13219" y="8329"/>
                  </a:cubicBezTo>
                  <a:cubicBezTo>
                    <a:pt x="11362" y="9341"/>
                    <a:pt x="9675" y="9847"/>
                    <a:pt x="10181" y="10354"/>
                  </a:cubicBezTo>
                  <a:cubicBezTo>
                    <a:pt x="10687" y="10860"/>
                    <a:pt x="13387" y="11366"/>
                    <a:pt x="15581" y="11957"/>
                  </a:cubicBezTo>
                  <a:cubicBezTo>
                    <a:pt x="17775" y="12547"/>
                    <a:pt x="19462" y="13222"/>
                    <a:pt x="20306" y="13982"/>
                  </a:cubicBezTo>
                  <a:cubicBezTo>
                    <a:pt x="21150" y="14741"/>
                    <a:pt x="21150" y="15585"/>
                    <a:pt x="17944" y="16850"/>
                  </a:cubicBezTo>
                  <a:cubicBezTo>
                    <a:pt x="14737" y="18116"/>
                    <a:pt x="8325" y="19804"/>
                    <a:pt x="1912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2837669" y="7034315"/>
              <a:ext cx="122799" cy="22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2" h="20762" fill="norm" stroke="1" extrusionOk="0">
                  <a:moveTo>
                    <a:pt x="18942" y="2492"/>
                  </a:moveTo>
                  <a:cubicBezTo>
                    <a:pt x="16851" y="2296"/>
                    <a:pt x="14761" y="2099"/>
                    <a:pt x="11626" y="3867"/>
                  </a:cubicBezTo>
                  <a:cubicBezTo>
                    <a:pt x="8490" y="5634"/>
                    <a:pt x="4309" y="9365"/>
                    <a:pt x="2045" y="12212"/>
                  </a:cubicBezTo>
                  <a:cubicBezTo>
                    <a:pt x="-220" y="15059"/>
                    <a:pt x="-568" y="17023"/>
                    <a:pt x="826" y="18594"/>
                  </a:cubicBezTo>
                  <a:cubicBezTo>
                    <a:pt x="2219" y="20165"/>
                    <a:pt x="5355" y="21343"/>
                    <a:pt x="9187" y="20459"/>
                  </a:cubicBezTo>
                  <a:cubicBezTo>
                    <a:pt x="13019" y="19576"/>
                    <a:pt x="17548" y="16630"/>
                    <a:pt x="19290" y="13292"/>
                  </a:cubicBezTo>
                  <a:cubicBezTo>
                    <a:pt x="21032" y="9954"/>
                    <a:pt x="19987" y="6223"/>
                    <a:pt x="18767" y="3965"/>
                  </a:cubicBezTo>
                  <a:cubicBezTo>
                    <a:pt x="17548" y="1707"/>
                    <a:pt x="16155" y="921"/>
                    <a:pt x="14587" y="430"/>
                  </a:cubicBezTo>
                  <a:cubicBezTo>
                    <a:pt x="13019" y="-61"/>
                    <a:pt x="11277" y="-257"/>
                    <a:pt x="10232" y="528"/>
                  </a:cubicBezTo>
                  <a:cubicBezTo>
                    <a:pt x="9187" y="1314"/>
                    <a:pt x="8838" y="3081"/>
                    <a:pt x="8490" y="4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3079750" y="7156427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3200399" y="6976425"/>
              <a:ext cx="78636" cy="24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26" fill="norm" stroke="1" extrusionOk="0">
                  <a:moveTo>
                    <a:pt x="0" y="2367"/>
                  </a:moveTo>
                  <a:cubicBezTo>
                    <a:pt x="1137" y="1460"/>
                    <a:pt x="2274" y="552"/>
                    <a:pt x="4263" y="189"/>
                  </a:cubicBezTo>
                  <a:cubicBezTo>
                    <a:pt x="6253" y="-174"/>
                    <a:pt x="9095" y="8"/>
                    <a:pt x="11937" y="552"/>
                  </a:cubicBezTo>
                  <a:cubicBezTo>
                    <a:pt x="14779" y="1097"/>
                    <a:pt x="17621" y="2004"/>
                    <a:pt x="17905" y="3547"/>
                  </a:cubicBezTo>
                  <a:cubicBezTo>
                    <a:pt x="18189" y="5090"/>
                    <a:pt x="15916" y="7268"/>
                    <a:pt x="13642" y="8629"/>
                  </a:cubicBezTo>
                  <a:cubicBezTo>
                    <a:pt x="11368" y="9991"/>
                    <a:pt x="9095" y="10535"/>
                    <a:pt x="9379" y="10808"/>
                  </a:cubicBezTo>
                  <a:cubicBezTo>
                    <a:pt x="9663" y="11080"/>
                    <a:pt x="12505" y="11080"/>
                    <a:pt x="15063" y="11352"/>
                  </a:cubicBezTo>
                  <a:cubicBezTo>
                    <a:pt x="17621" y="11624"/>
                    <a:pt x="19895" y="12169"/>
                    <a:pt x="20747" y="13349"/>
                  </a:cubicBezTo>
                  <a:cubicBezTo>
                    <a:pt x="21600" y="14529"/>
                    <a:pt x="21032" y="16344"/>
                    <a:pt x="18474" y="17796"/>
                  </a:cubicBezTo>
                  <a:cubicBezTo>
                    <a:pt x="15916" y="19248"/>
                    <a:pt x="11368" y="20337"/>
                    <a:pt x="6821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3359149" y="6959032"/>
              <a:ext cx="90252" cy="276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83" fill="norm" stroke="1" extrusionOk="0">
                  <a:moveTo>
                    <a:pt x="0" y="2987"/>
                  </a:moveTo>
                  <a:cubicBezTo>
                    <a:pt x="0" y="2169"/>
                    <a:pt x="0" y="1351"/>
                    <a:pt x="1473" y="778"/>
                  </a:cubicBezTo>
                  <a:cubicBezTo>
                    <a:pt x="2945" y="205"/>
                    <a:pt x="5891" y="-122"/>
                    <a:pt x="8345" y="42"/>
                  </a:cubicBezTo>
                  <a:cubicBezTo>
                    <a:pt x="10800" y="205"/>
                    <a:pt x="12764" y="860"/>
                    <a:pt x="14482" y="2087"/>
                  </a:cubicBezTo>
                  <a:cubicBezTo>
                    <a:pt x="16200" y="3314"/>
                    <a:pt x="17673" y="5114"/>
                    <a:pt x="17427" y="6505"/>
                  </a:cubicBezTo>
                  <a:cubicBezTo>
                    <a:pt x="17182" y="7896"/>
                    <a:pt x="15218" y="8878"/>
                    <a:pt x="13255" y="9696"/>
                  </a:cubicBezTo>
                  <a:cubicBezTo>
                    <a:pt x="11291" y="10514"/>
                    <a:pt x="9327" y="11169"/>
                    <a:pt x="9082" y="11823"/>
                  </a:cubicBezTo>
                  <a:cubicBezTo>
                    <a:pt x="8836" y="12478"/>
                    <a:pt x="10309" y="13133"/>
                    <a:pt x="12764" y="13787"/>
                  </a:cubicBezTo>
                  <a:cubicBezTo>
                    <a:pt x="15218" y="14442"/>
                    <a:pt x="18655" y="15096"/>
                    <a:pt x="20127" y="16160"/>
                  </a:cubicBezTo>
                  <a:cubicBezTo>
                    <a:pt x="21600" y="17223"/>
                    <a:pt x="21109" y="18696"/>
                    <a:pt x="18164" y="19678"/>
                  </a:cubicBezTo>
                  <a:cubicBezTo>
                    <a:pt x="15218" y="20660"/>
                    <a:pt x="9818" y="21151"/>
                    <a:pt x="6627" y="21314"/>
                  </a:cubicBezTo>
                  <a:cubicBezTo>
                    <a:pt x="3436" y="21478"/>
                    <a:pt x="2455" y="21314"/>
                    <a:pt x="1473" y="21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4200273" y="7000413"/>
              <a:ext cx="112446" cy="226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252" fill="norm" stroke="1" extrusionOk="0">
                  <a:moveTo>
                    <a:pt x="13595" y="5689"/>
                  </a:moveTo>
                  <a:cubicBezTo>
                    <a:pt x="13988" y="3905"/>
                    <a:pt x="14381" y="2122"/>
                    <a:pt x="13595" y="1230"/>
                  </a:cubicBezTo>
                  <a:cubicBezTo>
                    <a:pt x="12810" y="338"/>
                    <a:pt x="10846" y="338"/>
                    <a:pt x="8490" y="1825"/>
                  </a:cubicBezTo>
                  <a:cubicBezTo>
                    <a:pt x="6134" y="3311"/>
                    <a:pt x="3385" y="6283"/>
                    <a:pt x="1814" y="9355"/>
                  </a:cubicBezTo>
                  <a:cubicBezTo>
                    <a:pt x="243" y="12427"/>
                    <a:pt x="-150" y="15597"/>
                    <a:pt x="46" y="17777"/>
                  </a:cubicBezTo>
                  <a:cubicBezTo>
                    <a:pt x="243" y="19957"/>
                    <a:pt x="1028" y="21146"/>
                    <a:pt x="4170" y="21245"/>
                  </a:cubicBezTo>
                  <a:cubicBezTo>
                    <a:pt x="7312" y="21344"/>
                    <a:pt x="12810" y="20353"/>
                    <a:pt x="16345" y="17480"/>
                  </a:cubicBezTo>
                  <a:cubicBezTo>
                    <a:pt x="19879" y="14606"/>
                    <a:pt x="21450" y="9850"/>
                    <a:pt x="20665" y="6581"/>
                  </a:cubicBezTo>
                  <a:cubicBezTo>
                    <a:pt x="19879" y="3311"/>
                    <a:pt x="16737" y="1527"/>
                    <a:pt x="13988" y="636"/>
                  </a:cubicBezTo>
                  <a:cubicBezTo>
                    <a:pt x="11239" y="-256"/>
                    <a:pt x="8883" y="-256"/>
                    <a:pt x="7508" y="933"/>
                  </a:cubicBezTo>
                  <a:cubicBezTo>
                    <a:pt x="6134" y="2122"/>
                    <a:pt x="5741" y="4500"/>
                    <a:pt x="5348" y="6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4432249" y="7120658"/>
              <a:ext cx="25452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015" fill="norm" stroke="1" extrusionOk="0">
                  <a:moveTo>
                    <a:pt x="5024" y="20015"/>
                  </a:moveTo>
                  <a:cubicBezTo>
                    <a:pt x="1701" y="11375"/>
                    <a:pt x="-1622" y="2735"/>
                    <a:pt x="870" y="575"/>
                  </a:cubicBezTo>
                  <a:cubicBezTo>
                    <a:pt x="3363" y="-1585"/>
                    <a:pt x="11670" y="2735"/>
                    <a:pt x="19978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4567098" y="6977351"/>
              <a:ext cx="129436" cy="26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178" fill="norm" stroke="1" extrusionOk="0">
                  <a:moveTo>
                    <a:pt x="19308" y="102"/>
                  </a:moveTo>
                  <a:cubicBezTo>
                    <a:pt x="17251" y="-68"/>
                    <a:pt x="15194" y="-238"/>
                    <a:pt x="11936" y="1463"/>
                  </a:cubicBezTo>
                  <a:cubicBezTo>
                    <a:pt x="8679" y="3164"/>
                    <a:pt x="4222" y="6735"/>
                    <a:pt x="1994" y="9882"/>
                  </a:cubicBezTo>
                  <a:cubicBezTo>
                    <a:pt x="-235" y="13028"/>
                    <a:pt x="-235" y="15749"/>
                    <a:pt x="279" y="17535"/>
                  </a:cubicBezTo>
                  <a:cubicBezTo>
                    <a:pt x="794" y="19321"/>
                    <a:pt x="1822" y="20171"/>
                    <a:pt x="4051" y="20682"/>
                  </a:cubicBezTo>
                  <a:cubicBezTo>
                    <a:pt x="6279" y="21192"/>
                    <a:pt x="9708" y="21362"/>
                    <a:pt x="12794" y="20937"/>
                  </a:cubicBezTo>
                  <a:cubicBezTo>
                    <a:pt x="15879" y="20512"/>
                    <a:pt x="18622" y="19491"/>
                    <a:pt x="19994" y="18556"/>
                  </a:cubicBezTo>
                  <a:cubicBezTo>
                    <a:pt x="21365" y="17620"/>
                    <a:pt x="21365" y="16770"/>
                    <a:pt x="19479" y="15834"/>
                  </a:cubicBezTo>
                  <a:cubicBezTo>
                    <a:pt x="17594" y="14899"/>
                    <a:pt x="13822" y="13879"/>
                    <a:pt x="11251" y="13623"/>
                  </a:cubicBezTo>
                  <a:cubicBezTo>
                    <a:pt x="8679" y="13368"/>
                    <a:pt x="7308" y="13879"/>
                    <a:pt x="5936" y="14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4775200" y="6960757"/>
              <a:ext cx="149044" cy="30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18" fill="norm" stroke="1" extrusionOk="0">
                  <a:moveTo>
                    <a:pt x="0" y="3885"/>
                  </a:moveTo>
                  <a:cubicBezTo>
                    <a:pt x="300" y="3151"/>
                    <a:pt x="600" y="2416"/>
                    <a:pt x="3150" y="1755"/>
                  </a:cubicBezTo>
                  <a:cubicBezTo>
                    <a:pt x="5700" y="1094"/>
                    <a:pt x="10500" y="506"/>
                    <a:pt x="13650" y="212"/>
                  </a:cubicBezTo>
                  <a:cubicBezTo>
                    <a:pt x="16800" y="-82"/>
                    <a:pt x="18300" y="-82"/>
                    <a:pt x="19500" y="285"/>
                  </a:cubicBezTo>
                  <a:cubicBezTo>
                    <a:pt x="20700" y="653"/>
                    <a:pt x="21600" y="1387"/>
                    <a:pt x="20850" y="3665"/>
                  </a:cubicBezTo>
                  <a:cubicBezTo>
                    <a:pt x="20100" y="5942"/>
                    <a:pt x="17700" y="9763"/>
                    <a:pt x="15600" y="12996"/>
                  </a:cubicBezTo>
                  <a:cubicBezTo>
                    <a:pt x="13500" y="16228"/>
                    <a:pt x="11700" y="18873"/>
                    <a:pt x="990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4813300" y="7141283"/>
              <a:ext cx="2159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506" y="12582"/>
                    <a:pt x="11012" y="4867"/>
                    <a:pt x="14612" y="1782"/>
                  </a:cubicBezTo>
                  <a:cubicBezTo>
                    <a:pt x="18212" y="-1304"/>
                    <a:pt x="1990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2827122" y="7905009"/>
              <a:ext cx="201003" cy="24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048" fill="norm" stroke="1" extrusionOk="0">
                  <a:moveTo>
                    <a:pt x="15065" y="607"/>
                  </a:moveTo>
                  <a:cubicBezTo>
                    <a:pt x="11539" y="2966"/>
                    <a:pt x="8012" y="5326"/>
                    <a:pt x="5477" y="7867"/>
                  </a:cubicBezTo>
                  <a:cubicBezTo>
                    <a:pt x="2943" y="10408"/>
                    <a:pt x="1400" y="13131"/>
                    <a:pt x="628" y="15218"/>
                  </a:cubicBezTo>
                  <a:cubicBezTo>
                    <a:pt x="-143" y="17306"/>
                    <a:pt x="-143" y="18758"/>
                    <a:pt x="298" y="19756"/>
                  </a:cubicBezTo>
                  <a:cubicBezTo>
                    <a:pt x="739" y="20754"/>
                    <a:pt x="1620" y="21299"/>
                    <a:pt x="4045" y="20936"/>
                  </a:cubicBezTo>
                  <a:cubicBezTo>
                    <a:pt x="6469" y="20573"/>
                    <a:pt x="10437" y="19302"/>
                    <a:pt x="13743" y="16852"/>
                  </a:cubicBezTo>
                  <a:cubicBezTo>
                    <a:pt x="17049" y="14402"/>
                    <a:pt x="19694" y="10771"/>
                    <a:pt x="20575" y="7776"/>
                  </a:cubicBezTo>
                  <a:cubicBezTo>
                    <a:pt x="21457" y="4781"/>
                    <a:pt x="20575" y="2422"/>
                    <a:pt x="19253" y="1151"/>
                  </a:cubicBezTo>
                  <a:cubicBezTo>
                    <a:pt x="17930" y="-119"/>
                    <a:pt x="16167" y="-301"/>
                    <a:pt x="14624" y="425"/>
                  </a:cubicBezTo>
                  <a:cubicBezTo>
                    <a:pt x="13081" y="1151"/>
                    <a:pt x="11759" y="2785"/>
                    <a:pt x="10437" y="4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3105150" y="8026377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3193784" y="7893027"/>
              <a:ext cx="120916" cy="259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22" fill="norm" stroke="1" extrusionOk="0">
                  <a:moveTo>
                    <a:pt x="21274" y="0"/>
                  </a:moveTo>
                  <a:cubicBezTo>
                    <a:pt x="15315" y="2283"/>
                    <a:pt x="9357" y="4566"/>
                    <a:pt x="5446" y="7463"/>
                  </a:cubicBezTo>
                  <a:cubicBezTo>
                    <a:pt x="1536" y="10361"/>
                    <a:pt x="-326" y="13873"/>
                    <a:pt x="46" y="16332"/>
                  </a:cubicBezTo>
                  <a:cubicBezTo>
                    <a:pt x="419" y="18790"/>
                    <a:pt x="3026" y="20195"/>
                    <a:pt x="5446" y="20898"/>
                  </a:cubicBezTo>
                  <a:cubicBezTo>
                    <a:pt x="7867" y="21600"/>
                    <a:pt x="10102" y="21600"/>
                    <a:pt x="12150" y="21424"/>
                  </a:cubicBezTo>
                  <a:cubicBezTo>
                    <a:pt x="14198" y="21249"/>
                    <a:pt x="16060" y="20898"/>
                    <a:pt x="17550" y="20283"/>
                  </a:cubicBezTo>
                  <a:cubicBezTo>
                    <a:pt x="19040" y="19668"/>
                    <a:pt x="20157" y="18790"/>
                    <a:pt x="20343" y="17912"/>
                  </a:cubicBezTo>
                  <a:cubicBezTo>
                    <a:pt x="20529" y="17034"/>
                    <a:pt x="19784" y="16156"/>
                    <a:pt x="18295" y="15454"/>
                  </a:cubicBezTo>
                  <a:cubicBezTo>
                    <a:pt x="16805" y="14751"/>
                    <a:pt x="14571" y="14224"/>
                    <a:pt x="12522" y="14137"/>
                  </a:cubicBezTo>
                  <a:cubicBezTo>
                    <a:pt x="10474" y="14049"/>
                    <a:pt x="8612" y="14400"/>
                    <a:pt x="6750" y="14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3353163" y="7874876"/>
              <a:ext cx="125641" cy="284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532" fill="norm" stroke="1" extrusionOk="0">
                  <a:moveTo>
                    <a:pt x="1001" y="3292"/>
                  </a:moveTo>
                  <a:cubicBezTo>
                    <a:pt x="293" y="2492"/>
                    <a:pt x="-415" y="1692"/>
                    <a:pt x="293" y="1132"/>
                  </a:cubicBezTo>
                  <a:cubicBezTo>
                    <a:pt x="1001" y="572"/>
                    <a:pt x="3126" y="252"/>
                    <a:pt x="5959" y="92"/>
                  </a:cubicBezTo>
                  <a:cubicBezTo>
                    <a:pt x="8792" y="-68"/>
                    <a:pt x="12333" y="-68"/>
                    <a:pt x="15342" y="492"/>
                  </a:cubicBezTo>
                  <a:cubicBezTo>
                    <a:pt x="18352" y="1052"/>
                    <a:pt x="20831" y="2172"/>
                    <a:pt x="21008" y="4572"/>
                  </a:cubicBezTo>
                  <a:cubicBezTo>
                    <a:pt x="21185" y="6972"/>
                    <a:pt x="19060" y="10652"/>
                    <a:pt x="17998" y="13692"/>
                  </a:cubicBezTo>
                  <a:cubicBezTo>
                    <a:pt x="16936" y="16732"/>
                    <a:pt x="16936" y="19132"/>
                    <a:pt x="16936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3384550" y="8000977"/>
              <a:ext cx="3238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1" y="18000"/>
                    <a:pt x="282" y="14400"/>
                    <a:pt x="1906" y="11160"/>
                  </a:cubicBezTo>
                  <a:cubicBezTo>
                    <a:pt x="3529" y="7920"/>
                    <a:pt x="6635" y="5040"/>
                    <a:pt x="10165" y="3240"/>
                  </a:cubicBezTo>
                  <a:cubicBezTo>
                    <a:pt x="13694" y="1440"/>
                    <a:pt x="17647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4292600" y="7823177"/>
              <a:ext cx="127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7162800" y="5340327"/>
              <a:ext cx="184150" cy="312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352" y="556"/>
                    <a:pt x="21103" y="1112"/>
                    <a:pt x="20979" y="1690"/>
                  </a:cubicBezTo>
                  <a:cubicBezTo>
                    <a:pt x="20855" y="2268"/>
                    <a:pt x="20855" y="2868"/>
                    <a:pt x="20855" y="3439"/>
                  </a:cubicBezTo>
                  <a:cubicBezTo>
                    <a:pt x="20855" y="4010"/>
                    <a:pt x="20855" y="4551"/>
                    <a:pt x="20731" y="5115"/>
                  </a:cubicBezTo>
                  <a:cubicBezTo>
                    <a:pt x="20607" y="5678"/>
                    <a:pt x="20359" y="6263"/>
                    <a:pt x="20110" y="6798"/>
                  </a:cubicBezTo>
                  <a:cubicBezTo>
                    <a:pt x="19862" y="7332"/>
                    <a:pt x="19614" y="7815"/>
                    <a:pt x="19366" y="8298"/>
                  </a:cubicBezTo>
                  <a:cubicBezTo>
                    <a:pt x="19117" y="8780"/>
                    <a:pt x="18869" y="9263"/>
                    <a:pt x="18248" y="9776"/>
                  </a:cubicBezTo>
                  <a:cubicBezTo>
                    <a:pt x="17628" y="10288"/>
                    <a:pt x="16634" y="10829"/>
                    <a:pt x="15766" y="11349"/>
                  </a:cubicBezTo>
                  <a:cubicBezTo>
                    <a:pt x="14897" y="11868"/>
                    <a:pt x="14152" y="12366"/>
                    <a:pt x="13655" y="12878"/>
                  </a:cubicBezTo>
                  <a:cubicBezTo>
                    <a:pt x="13159" y="13390"/>
                    <a:pt x="12910" y="13917"/>
                    <a:pt x="12786" y="14480"/>
                  </a:cubicBezTo>
                  <a:cubicBezTo>
                    <a:pt x="12662" y="15044"/>
                    <a:pt x="12662" y="15644"/>
                    <a:pt x="12166" y="16163"/>
                  </a:cubicBezTo>
                  <a:cubicBezTo>
                    <a:pt x="11669" y="16683"/>
                    <a:pt x="10676" y="17122"/>
                    <a:pt x="9559" y="17590"/>
                  </a:cubicBezTo>
                  <a:cubicBezTo>
                    <a:pt x="8441" y="18059"/>
                    <a:pt x="7200" y="18556"/>
                    <a:pt x="6083" y="19002"/>
                  </a:cubicBezTo>
                  <a:cubicBezTo>
                    <a:pt x="4966" y="19449"/>
                    <a:pt x="3972" y="19844"/>
                    <a:pt x="2979" y="20268"/>
                  </a:cubicBezTo>
                  <a:cubicBezTo>
                    <a:pt x="1986" y="20693"/>
                    <a:pt x="993" y="211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5531213" y="5327627"/>
              <a:ext cx="1233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2509"/>
                    <a:pt x="6582" y="5018"/>
                    <a:pt x="2982" y="8291"/>
                  </a:cubicBezTo>
                  <a:cubicBezTo>
                    <a:pt x="-618" y="11564"/>
                    <a:pt x="-618" y="15600"/>
                    <a:pt x="1182" y="17945"/>
                  </a:cubicBezTo>
                  <a:cubicBezTo>
                    <a:pt x="2982" y="20291"/>
                    <a:pt x="6582" y="20945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5657850" y="5473677"/>
              <a:ext cx="19050" cy="282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21600" y="0"/>
                  </a:moveTo>
                  <a:cubicBezTo>
                    <a:pt x="19200" y="4447"/>
                    <a:pt x="16800" y="8894"/>
                    <a:pt x="14400" y="11515"/>
                  </a:cubicBezTo>
                  <a:cubicBezTo>
                    <a:pt x="12000" y="14135"/>
                    <a:pt x="9600" y="14929"/>
                    <a:pt x="7200" y="16438"/>
                  </a:cubicBezTo>
                  <a:cubicBezTo>
                    <a:pt x="4800" y="17947"/>
                    <a:pt x="2400" y="20171"/>
                    <a:pt x="1200" y="20885"/>
                  </a:cubicBezTo>
                  <a:cubicBezTo>
                    <a:pt x="0" y="21600"/>
                    <a:pt x="0" y="20806"/>
                    <a:pt x="0" y="20012"/>
                  </a:cubicBezTo>
                  <a:cubicBezTo>
                    <a:pt x="0" y="19218"/>
                    <a:pt x="0" y="18424"/>
                    <a:pt x="0" y="17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5651499" y="5462679"/>
              <a:ext cx="139701" cy="6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655" y="16701"/>
                    <a:pt x="1309" y="12381"/>
                    <a:pt x="4255" y="8421"/>
                  </a:cubicBezTo>
                  <a:cubicBezTo>
                    <a:pt x="7200" y="4461"/>
                    <a:pt x="12436" y="861"/>
                    <a:pt x="15709" y="141"/>
                  </a:cubicBezTo>
                  <a:cubicBezTo>
                    <a:pt x="18982" y="-579"/>
                    <a:pt x="20291" y="1581"/>
                    <a:pt x="21600" y="3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5645150" y="5600677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5759450" y="5594327"/>
              <a:ext cx="1016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600"/>
                    <a:pt x="9000" y="7200"/>
                    <a:pt x="12600" y="10800"/>
                  </a:cubicBezTo>
                  <a:cubicBezTo>
                    <a:pt x="16200" y="14400"/>
                    <a:pt x="189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5837303" y="5638777"/>
              <a:ext cx="6184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20359" y="0"/>
                  </a:moveTo>
                  <a:cubicBezTo>
                    <a:pt x="12694" y="6039"/>
                    <a:pt x="5030" y="12077"/>
                    <a:pt x="1894" y="15677"/>
                  </a:cubicBezTo>
                  <a:cubicBezTo>
                    <a:pt x="-1241" y="19277"/>
                    <a:pt x="153" y="20439"/>
                    <a:pt x="15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5709155" y="5324364"/>
              <a:ext cx="120145" cy="11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23" fill="norm" stroke="1" extrusionOk="0">
                  <a:moveTo>
                    <a:pt x="3321" y="4066"/>
                  </a:moveTo>
                  <a:cubicBezTo>
                    <a:pt x="2563" y="7923"/>
                    <a:pt x="1805" y="11780"/>
                    <a:pt x="1236" y="14866"/>
                  </a:cubicBezTo>
                  <a:cubicBezTo>
                    <a:pt x="668" y="17952"/>
                    <a:pt x="289" y="20266"/>
                    <a:pt x="99" y="20459"/>
                  </a:cubicBezTo>
                  <a:cubicBezTo>
                    <a:pt x="-90" y="20652"/>
                    <a:pt x="-90" y="18723"/>
                    <a:pt x="857" y="15444"/>
                  </a:cubicBezTo>
                  <a:cubicBezTo>
                    <a:pt x="1805" y="12166"/>
                    <a:pt x="3699" y="7537"/>
                    <a:pt x="5215" y="4452"/>
                  </a:cubicBezTo>
                  <a:cubicBezTo>
                    <a:pt x="6731" y="1366"/>
                    <a:pt x="7868" y="-177"/>
                    <a:pt x="9005" y="16"/>
                  </a:cubicBezTo>
                  <a:cubicBezTo>
                    <a:pt x="10142" y="209"/>
                    <a:pt x="11278" y="2137"/>
                    <a:pt x="12605" y="5416"/>
                  </a:cubicBezTo>
                  <a:cubicBezTo>
                    <a:pt x="13931" y="8694"/>
                    <a:pt x="15447" y="13323"/>
                    <a:pt x="16963" y="16216"/>
                  </a:cubicBezTo>
                  <a:cubicBezTo>
                    <a:pt x="18478" y="19109"/>
                    <a:pt x="19994" y="20266"/>
                    <a:pt x="2151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6051549" y="5600677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6362700" y="5499077"/>
              <a:ext cx="254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852"/>
                    <a:pt x="18000" y="9704"/>
                    <a:pt x="14400" y="13304"/>
                  </a:cubicBezTo>
                  <a:cubicBezTo>
                    <a:pt x="10800" y="16904"/>
                    <a:pt x="5400" y="192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6356350" y="5492727"/>
              <a:ext cx="171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5840"/>
                    <a:pt x="5333" y="10080"/>
                    <a:pt x="8933" y="6480"/>
                  </a:cubicBezTo>
                  <a:cubicBezTo>
                    <a:pt x="12533" y="2880"/>
                    <a:pt x="1706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6356350" y="5651477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4400"/>
                    <a:pt x="10643" y="7200"/>
                    <a:pt x="14243" y="3600"/>
                  </a:cubicBezTo>
                  <a:cubicBezTo>
                    <a:pt x="17843" y="0"/>
                    <a:pt x="197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6489700" y="5727677"/>
              <a:ext cx="889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0"/>
                    <a:pt x="5143" y="0"/>
                    <a:pt x="8743" y="3600"/>
                  </a:cubicBezTo>
                  <a:cubicBezTo>
                    <a:pt x="12343" y="7200"/>
                    <a:pt x="1697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6464300" y="5734027"/>
              <a:ext cx="1143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6401441" y="5395634"/>
              <a:ext cx="107309" cy="109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748" fill="norm" stroke="1" extrusionOk="0">
                  <a:moveTo>
                    <a:pt x="3684" y="2748"/>
                  </a:moveTo>
                  <a:cubicBezTo>
                    <a:pt x="2413" y="4748"/>
                    <a:pt x="1143" y="6748"/>
                    <a:pt x="507" y="8748"/>
                  </a:cubicBezTo>
                  <a:cubicBezTo>
                    <a:pt x="-128" y="10748"/>
                    <a:pt x="-128" y="12748"/>
                    <a:pt x="296" y="12748"/>
                  </a:cubicBezTo>
                  <a:cubicBezTo>
                    <a:pt x="719" y="12748"/>
                    <a:pt x="1566" y="10748"/>
                    <a:pt x="2413" y="8548"/>
                  </a:cubicBezTo>
                  <a:cubicBezTo>
                    <a:pt x="3260" y="6348"/>
                    <a:pt x="4107" y="3948"/>
                    <a:pt x="5378" y="2148"/>
                  </a:cubicBezTo>
                  <a:cubicBezTo>
                    <a:pt x="6648" y="348"/>
                    <a:pt x="8343" y="-852"/>
                    <a:pt x="10460" y="748"/>
                  </a:cubicBezTo>
                  <a:cubicBezTo>
                    <a:pt x="12578" y="2348"/>
                    <a:pt x="15119" y="6748"/>
                    <a:pt x="17025" y="10548"/>
                  </a:cubicBezTo>
                  <a:cubicBezTo>
                    <a:pt x="18931" y="14348"/>
                    <a:pt x="20201" y="17548"/>
                    <a:pt x="21472" y="20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6604000" y="5499077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6851650" y="5391127"/>
              <a:ext cx="12700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632"/>
                    <a:pt x="7200" y="5265"/>
                    <a:pt x="7200" y="8206"/>
                  </a:cubicBezTo>
                  <a:cubicBezTo>
                    <a:pt x="7200" y="11148"/>
                    <a:pt x="3600" y="14400"/>
                    <a:pt x="5400" y="16684"/>
                  </a:cubicBezTo>
                  <a:cubicBezTo>
                    <a:pt x="7200" y="18968"/>
                    <a:pt x="14400" y="202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7534502" y="5371819"/>
              <a:ext cx="72799" cy="579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16" fill="norm" stroke="1" extrusionOk="0">
                  <a:moveTo>
                    <a:pt x="21225" y="2357"/>
                  </a:moveTo>
                  <a:cubicBezTo>
                    <a:pt x="20608" y="1966"/>
                    <a:pt x="19991" y="1574"/>
                    <a:pt x="19374" y="1105"/>
                  </a:cubicBezTo>
                  <a:cubicBezTo>
                    <a:pt x="18756" y="635"/>
                    <a:pt x="18139" y="88"/>
                    <a:pt x="17831" y="9"/>
                  </a:cubicBezTo>
                  <a:cubicBezTo>
                    <a:pt x="17522" y="-69"/>
                    <a:pt x="17522" y="322"/>
                    <a:pt x="16905" y="1614"/>
                  </a:cubicBezTo>
                  <a:cubicBezTo>
                    <a:pt x="16288" y="2905"/>
                    <a:pt x="15054" y="5096"/>
                    <a:pt x="13202" y="7405"/>
                  </a:cubicBezTo>
                  <a:cubicBezTo>
                    <a:pt x="11351" y="9714"/>
                    <a:pt x="8882" y="12140"/>
                    <a:pt x="6722" y="14253"/>
                  </a:cubicBezTo>
                  <a:cubicBezTo>
                    <a:pt x="4562" y="16366"/>
                    <a:pt x="2711" y="18166"/>
                    <a:pt x="1476" y="19379"/>
                  </a:cubicBezTo>
                  <a:cubicBezTo>
                    <a:pt x="242" y="20592"/>
                    <a:pt x="-375" y="21218"/>
                    <a:pt x="242" y="21374"/>
                  </a:cubicBezTo>
                  <a:cubicBezTo>
                    <a:pt x="859" y="21531"/>
                    <a:pt x="2711" y="21218"/>
                    <a:pt x="4562" y="20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7670800" y="5543527"/>
              <a:ext cx="444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800"/>
                    <a:pt x="13371" y="9600"/>
                    <a:pt x="9771" y="13200"/>
                  </a:cubicBezTo>
                  <a:cubicBezTo>
                    <a:pt x="6171" y="16800"/>
                    <a:pt x="3086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7696200" y="5524477"/>
              <a:ext cx="1651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8000"/>
                    <a:pt x="1662" y="14400"/>
                    <a:pt x="5262" y="10800"/>
                  </a:cubicBezTo>
                  <a:cubicBezTo>
                    <a:pt x="8862" y="7200"/>
                    <a:pt x="1523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7658100" y="5683227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7778750" y="5714977"/>
              <a:ext cx="952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082"/>
                    <a:pt x="11520" y="10165"/>
                    <a:pt x="15120" y="13765"/>
                  </a:cubicBezTo>
                  <a:cubicBezTo>
                    <a:pt x="18720" y="17365"/>
                    <a:pt x="2016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7816850" y="5759427"/>
              <a:ext cx="1143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4080"/>
                    <a:pt x="11200" y="8160"/>
                    <a:pt x="7600" y="11760"/>
                  </a:cubicBezTo>
                  <a:cubicBezTo>
                    <a:pt x="4000" y="15360"/>
                    <a:pt x="2000" y="18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7798225" y="5387864"/>
              <a:ext cx="94826" cy="10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02" fill="norm" stroke="1" extrusionOk="0">
                  <a:moveTo>
                    <a:pt x="5664" y="3258"/>
                  </a:moveTo>
                  <a:cubicBezTo>
                    <a:pt x="4224" y="5850"/>
                    <a:pt x="2784" y="8442"/>
                    <a:pt x="1824" y="10818"/>
                  </a:cubicBezTo>
                  <a:cubicBezTo>
                    <a:pt x="864" y="13194"/>
                    <a:pt x="384" y="15354"/>
                    <a:pt x="144" y="15354"/>
                  </a:cubicBezTo>
                  <a:cubicBezTo>
                    <a:pt x="-96" y="15354"/>
                    <a:pt x="-96" y="13194"/>
                    <a:pt x="624" y="11034"/>
                  </a:cubicBezTo>
                  <a:cubicBezTo>
                    <a:pt x="1344" y="8874"/>
                    <a:pt x="2784" y="6714"/>
                    <a:pt x="4704" y="4554"/>
                  </a:cubicBezTo>
                  <a:cubicBezTo>
                    <a:pt x="6624" y="2394"/>
                    <a:pt x="9024" y="234"/>
                    <a:pt x="10944" y="18"/>
                  </a:cubicBezTo>
                  <a:cubicBezTo>
                    <a:pt x="12864" y="-198"/>
                    <a:pt x="14304" y="1530"/>
                    <a:pt x="15984" y="5418"/>
                  </a:cubicBezTo>
                  <a:cubicBezTo>
                    <a:pt x="17664" y="9306"/>
                    <a:pt x="19584" y="15354"/>
                    <a:pt x="21504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8032750" y="5734027"/>
              <a:ext cx="139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8261350" y="5549877"/>
              <a:ext cx="571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971"/>
                    <a:pt x="12000" y="11941"/>
                    <a:pt x="9200" y="15454"/>
                  </a:cubicBezTo>
                  <a:cubicBezTo>
                    <a:pt x="6400" y="18966"/>
                    <a:pt x="5600" y="20020"/>
                    <a:pt x="4400" y="20634"/>
                  </a:cubicBezTo>
                  <a:cubicBezTo>
                    <a:pt x="3200" y="21249"/>
                    <a:pt x="1600" y="21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8280400" y="5547615"/>
              <a:ext cx="203200" cy="7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0" y="21025"/>
                  </a:moveTo>
                  <a:cubicBezTo>
                    <a:pt x="225" y="17322"/>
                    <a:pt x="450" y="13619"/>
                    <a:pt x="3375" y="9916"/>
                  </a:cubicBezTo>
                  <a:cubicBezTo>
                    <a:pt x="6300" y="6214"/>
                    <a:pt x="11925" y="2511"/>
                    <a:pt x="15300" y="968"/>
                  </a:cubicBezTo>
                  <a:cubicBezTo>
                    <a:pt x="18675" y="-575"/>
                    <a:pt x="19800" y="42"/>
                    <a:pt x="20475" y="659"/>
                  </a:cubicBezTo>
                  <a:cubicBezTo>
                    <a:pt x="21150" y="1276"/>
                    <a:pt x="21375" y="1894"/>
                    <a:pt x="21600" y="2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8255000" y="5708627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8362950" y="5765777"/>
              <a:ext cx="1079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8318500" y="5797527"/>
              <a:ext cx="139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8312943" y="5423820"/>
              <a:ext cx="107157" cy="10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11" fill="norm" stroke="1" extrusionOk="0">
                  <a:moveTo>
                    <a:pt x="4923" y="3623"/>
                  </a:moveTo>
                  <a:cubicBezTo>
                    <a:pt x="4500" y="5740"/>
                    <a:pt x="4076" y="7858"/>
                    <a:pt x="3229" y="9764"/>
                  </a:cubicBezTo>
                  <a:cubicBezTo>
                    <a:pt x="2382" y="11670"/>
                    <a:pt x="1112" y="13364"/>
                    <a:pt x="476" y="12940"/>
                  </a:cubicBezTo>
                  <a:cubicBezTo>
                    <a:pt x="-159" y="12517"/>
                    <a:pt x="-159" y="9976"/>
                    <a:pt x="476" y="7858"/>
                  </a:cubicBezTo>
                  <a:cubicBezTo>
                    <a:pt x="1112" y="5740"/>
                    <a:pt x="2382" y="4046"/>
                    <a:pt x="4076" y="2564"/>
                  </a:cubicBezTo>
                  <a:cubicBezTo>
                    <a:pt x="5770" y="1082"/>
                    <a:pt x="7888" y="-189"/>
                    <a:pt x="9582" y="23"/>
                  </a:cubicBezTo>
                  <a:cubicBezTo>
                    <a:pt x="11276" y="235"/>
                    <a:pt x="12547" y="1929"/>
                    <a:pt x="14453" y="5740"/>
                  </a:cubicBezTo>
                  <a:cubicBezTo>
                    <a:pt x="16359" y="9552"/>
                    <a:pt x="18900" y="15482"/>
                    <a:pt x="21441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8515350" y="5562577"/>
              <a:ext cx="101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8572500" y="5524477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8763000" y="5524223"/>
              <a:ext cx="19050" cy="374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835"/>
                  </a:moveTo>
                  <a:cubicBezTo>
                    <a:pt x="4800" y="985"/>
                    <a:pt x="9600" y="136"/>
                    <a:pt x="13200" y="14"/>
                  </a:cubicBezTo>
                  <a:cubicBezTo>
                    <a:pt x="16800" y="-107"/>
                    <a:pt x="19200" y="500"/>
                    <a:pt x="19200" y="2987"/>
                  </a:cubicBezTo>
                  <a:cubicBezTo>
                    <a:pt x="19200" y="5475"/>
                    <a:pt x="16800" y="9844"/>
                    <a:pt x="16800" y="13241"/>
                  </a:cubicBezTo>
                  <a:cubicBezTo>
                    <a:pt x="16800" y="16639"/>
                    <a:pt x="19200" y="19066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9105900" y="5429227"/>
              <a:ext cx="254000" cy="304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80" y="195"/>
                    <a:pt x="20160" y="390"/>
                    <a:pt x="19890" y="758"/>
                  </a:cubicBezTo>
                  <a:cubicBezTo>
                    <a:pt x="19620" y="1125"/>
                    <a:pt x="19800" y="1665"/>
                    <a:pt x="19800" y="2220"/>
                  </a:cubicBezTo>
                  <a:cubicBezTo>
                    <a:pt x="19800" y="2775"/>
                    <a:pt x="19620" y="3345"/>
                    <a:pt x="19350" y="3877"/>
                  </a:cubicBezTo>
                  <a:cubicBezTo>
                    <a:pt x="19080" y="4410"/>
                    <a:pt x="18720" y="4905"/>
                    <a:pt x="18180" y="5385"/>
                  </a:cubicBezTo>
                  <a:cubicBezTo>
                    <a:pt x="17640" y="5865"/>
                    <a:pt x="16920" y="6330"/>
                    <a:pt x="16470" y="6840"/>
                  </a:cubicBezTo>
                  <a:cubicBezTo>
                    <a:pt x="16020" y="7350"/>
                    <a:pt x="15840" y="7905"/>
                    <a:pt x="15840" y="8468"/>
                  </a:cubicBezTo>
                  <a:cubicBezTo>
                    <a:pt x="15840" y="9030"/>
                    <a:pt x="16020" y="9600"/>
                    <a:pt x="16290" y="10125"/>
                  </a:cubicBezTo>
                  <a:cubicBezTo>
                    <a:pt x="16560" y="10650"/>
                    <a:pt x="16920" y="11130"/>
                    <a:pt x="17010" y="11640"/>
                  </a:cubicBezTo>
                  <a:cubicBezTo>
                    <a:pt x="17100" y="12150"/>
                    <a:pt x="16920" y="12690"/>
                    <a:pt x="16380" y="13223"/>
                  </a:cubicBezTo>
                  <a:cubicBezTo>
                    <a:pt x="15840" y="13755"/>
                    <a:pt x="14940" y="14280"/>
                    <a:pt x="13410" y="14820"/>
                  </a:cubicBezTo>
                  <a:cubicBezTo>
                    <a:pt x="11880" y="15360"/>
                    <a:pt x="9720" y="15915"/>
                    <a:pt x="8010" y="16387"/>
                  </a:cubicBezTo>
                  <a:cubicBezTo>
                    <a:pt x="6300" y="16860"/>
                    <a:pt x="5040" y="17250"/>
                    <a:pt x="4050" y="17708"/>
                  </a:cubicBezTo>
                  <a:cubicBezTo>
                    <a:pt x="3060" y="18165"/>
                    <a:pt x="2340" y="18690"/>
                    <a:pt x="1890" y="19238"/>
                  </a:cubicBezTo>
                  <a:cubicBezTo>
                    <a:pt x="1440" y="19785"/>
                    <a:pt x="1260" y="20355"/>
                    <a:pt x="990" y="20752"/>
                  </a:cubicBezTo>
                  <a:cubicBezTo>
                    <a:pt x="720" y="21150"/>
                    <a:pt x="360" y="213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5886454" y="6164630"/>
              <a:ext cx="128796" cy="213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0956" fill="norm" stroke="1" extrusionOk="0">
                  <a:moveTo>
                    <a:pt x="15427" y="3233"/>
                  </a:moveTo>
                  <a:cubicBezTo>
                    <a:pt x="14399" y="2194"/>
                    <a:pt x="13370" y="1156"/>
                    <a:pt x="11999" y="533"/>
                  </a:cubicBezTo>
                  <a:cubicBezTo>
                    <a:pt x="10627" y="-90"/>
                    <a:pt x="8913" y="-298"/>
                    <a:pt x="7027" y="637"/>
                  </a:cubicBezTo>
                  <a:cubicBezTo>
                    <a:pt x="5142" y="1571"/>
                    <a:pt x="3085" y="3648"/>
                    <a:pt x="1713" y="6556"/>
                  </a:cubicBezTo>
                  <a:cubicBezTo>
                    <a:pt x="342" y="9464"/>
                    <a:pt x="-344" y="13202"/>
                    <a:pt x="170" y="15902"/>
                  </a:cubicBezTo>
                  <a:cubicBezTo>
                    <a:pt x="685" y="18602"/>
                    <a:pt x="2399" y="20264"/>
                    <a:pt x="4970" y="20783"/>
                  </a:cubicBezTo>
                  <a:cubicBezTo>
                    <a:pt x="7542" y="21302"/>
                    <a:pt x="10970" y="20679"/>
                    <a:pt x="13885" y="18602"/>
                  </a:cubicBezTo>
                  <a:cubicBezTo>
                    <a:pt x="16799" y="16525"/>
                    <a:pt x="19199" y="12994"/>
                    <a:pt x="20227" y="10710"/>
                  </a:cubicBezTo>
                  <a:cubicBezTo>
                    <a:pt x="21256" y="8425"/>
                    <a:pt x="20913" y="7387"/>
                    <a:pt x="20056" y="6348"/>
                  </a:cubicBezTo>
                  <a:cubicBezTo>
                    <a:pt x="19199" y="5310"/>
                    <a:pt x="17827" y="4271"/>
                    <a:pt x="16456" y="4064"/>
                  </a:cubicBezTo>
                  <a:cubicBezTo>
                    <a:pt x="15085" y="3856"/>
                    <a:pt x="13713" y="4479"/>
                    <a:pt x="12342" y="5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6121400" y="6273777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6206331" y="6121741"/>
              <a:ext cx="173718" cy="26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21" fill="norm" stroke="1" extrusionOk="0">
                  <a:moveTo>
                    <a:pt x="11282" y="485"/>
                  </a:moveTo>
                  <a:cubicBezTo>
                    <a:pt x="9740" y="142"/>
                    <a:pt x="8197" y="-201"/>
                    <a:pt x="6268" y="142"/>
                  </a:cubicBezTo>
                  <a:cubicBezTo>
                    <a:pt x="4340" y="485"/>
                    <a:pt x="2025" y="1513"/>
                    <a:pt x="868" y="2628"/>
                  </a:cubicBezTo>
                  <a:cubicBezTo>
                    <a:pt x="-289" y="3742"/>
                    <a:pt x="-289" y="4942"/>
                    <a:pt x="868" y="6142"/>
                  </a:cubicBezTo>
                  <a:cubicBezTo>
                    <a:pt x="2025" y="7342"/>
                    <a:pt x="4340" y="8542"/>
                    <a:pt x="7425" y="9999"/>
                  </a:cubicBezTo>
                  <a:cubicBezTo>
                    <a:pt x="10511" y="11456"/>
                    <a:pt x="14368" y="13170"/>
                    <a:pt x="16811" y="14456"/>
                  </a:cubicBezTo>
                  <a:cubicBezTo>
                    <a:pt x="19254" y="15742"/>
                    <a:pt x="20282" y="16599"/>
                    <a:pt x="20797" y="17456"/>
                  </a:cubicBezTo>
                  <a:cubicBezTo>
                    <a:pt x="21311" y="18313"/>
                    <a:pt x="21311" y="19170"/>
                    <a:pt x="19768" y="19942"/>
                  </a:cubicBezTo>
                  <a:cubicBezTo>
                    <a:pt x="18225" y="20713"/>
                    <a:pt x="15140" y="21399"/>
                    <a:pt x="11925" y="21313"/>
                  </a:cubicBezTo>
                  <a:cubicBezTo>
                    <a:pt x="8711" y="21228"/>
                    <a:pt x="5368" y="20370"/>
                    <a:pt x="2025" y="19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6273800" y="6121377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7816585" y="6192176"/>
              <a:ext cx="137670" cy="22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1" h="20860" fill="norm" stroke="1" extrusionOk="0">
                  <a:moveTo>
                    <a:pt x="18822" y="1664"/>
                  </a:moveTo>
                  <a:cubicBezTo>
                    <a:pt x="17883" y="886"/>
                    <a:pt x="16943" y="108"/>
                    <a:pt x="15848" y="10"/>
                  </a:cubicBezTo>
                  <a:cubicBezTo>
                    <a:pt x="14752" y="-87"/>
                    <a:pt x="13500" y="497"/>
                    <a:pt x="10839" y="2832"/>
                  </a:cubicBezTo>
                  <a:cubicBezTo>
                    <a:pt x="8178" y="5167"/>
                    <a:pt x="4109" y="9254"/>
                    <a:pt x="1917" y="12464"/>
                  </a:cubicBezTo>
                  <a:cubicBezTo>
                    <a:pt x="-274" y="15675"/>
                    <a:pt x="-587" y="18010"/>
                    <a:pt x="978" y="19470"/>
                  </a:cubicBezTo>
                  <a:cubicBezTo>
                    <a:pt x="2543" y="20929"/>
                    <a:pt x="5987" y="21513"/>
                    <a:pt x="9743" y="19859"/>
                  </a:cubicBezTo>
                  <a:cubicBezTo>
                    <a:pt x="13500" y="18205"/>
                    <a:pt x="17570" y="14313"/>
                    <a:pt x="19291" y="10908"/>
                  </a:cubicBezTo>
                  <a:cubicBezTo>
                    <a:pt x="21013" y="7502"/>
                    <a:pt x="20387" y="4583"/>
                    <a:pt x="19291" y="2832"/>
                  </a:cubicBezTo>
                  <a:cubicBezTo>
                    <a:pt x="18196" y="1081"/>
                    <a:pt x="16630" y="497"/>
                    <a:pt x="14596" y="789"/>
                  </a:cubicBezTo>
                  <a:cubicBezTo>
                    <a:pt x="12561" y="1081"/>
                    <a:pt x="10056" y="2248"/>
                    <a:pt x="7552" y="3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8026400" y="6324577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8197850" y="6134077"/>
              <a:ext cx="381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350"/>
                    <a:pt x="14400" y="8700"/>
                    <a:pt x="10800" y="12300"/>
                  </a:cubicBezTo>
                  <a:cubicBezTo>
                    <a:pt x="7200" y="15900"/>
                    <a:pt x="3600" y="187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8280400" y="6135118"/>
              <a:ext cx="166159" cy="32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531" fill="norm" stroke="1" extrusionOk="0">
                  <a:moveTo>
                    <a:pt x="0" y="4166"/>
                  </a:moveTo>
                  <a:cubicBezTo>
                    <a:pt x="2700" y="3037"/>
                    <a:pt x="5400" y="1907"/>
                    <a:pt x="8235" y="1202"/>
                  </a:cubicBezTo>
                  <a:cubicBezTo>
                    <a:pt x="11070" y="496"/>
                    <a:pt x="14040" y="213"/>
                    <a:pt x="16200" y="72"/>
                  </a:cubicBezTo>
                  <a:cubicBezTo>
                    <a:pt x="18360" y="-69"/>
                    <a:pt x="19710" y="-69"/>
                    <a:pt x="20520" y="707"/>
                  </a:cubicBezTo>
                  <a:cubicBezTo>
                    <a:pt x="21330" y="1484"/>
                    <a:pt x="21600" y="3037"/>
                    <a:pt x="20250" y="6072"/>
                  </a:cubicBezTo>
                  <a:cubicBezTo>
                    <a:pt x="18900" y="9107"/>
                    <a:pt x="15930" y="13625"/>
                    <a:pt x="14040" y="16449"/>
                  </a:cubicBezTo>
                  <a:cubicBezTo>
                    <a:pt x="12150" y="19272"/>
                    <a:pt x="11340" y="20402"/>
                    <a:pt x="1053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8312150" y="6302940"/>
              <a:ext cx="279400" cy="2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3" fill="norm" stroke="1" extrusionOk="0">
                  <a:moveTo>
                    <a:pt x="0" y="20073"/>
                  </a:moveTo>
                  <a:cubicBezTo>
                    <a:pt x="491" y="12218"/>
                    <a:pt x="982" y="4364"/>
                    <a:pt x="3764" y="1418"/>
                  </a:cubicBezTo>
                  <a:cubicBezTo>
                    <a:pt x="6545" y="-1527"/>
                    <a:pt x="11618" y="437"/>
                    <a:pt x="14973" y="4364"/>
                  </a:cubicBezTo>
                  <a:cubicBezTo>
                    <a:pt x="18327" y="8291"/>
                    <a:pt x="19964" y="14182"/>
                    <a:pt x="21600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5734660" y="6976206"/>
              <a:ext cx="113690" cy="24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59" fill="norm" stroke="1" extrusionOk="0">
                  <a:moveTo>
                    <a:pt x="21485" y="2406"/>
                  </a:moveTo>
                  <a:cubicBezTo>
                    <a:pt x="19885" y="1307"/>
                    <a:pt x="18285" y="209"/>
                    <a:pt x="16685" y="26"/>
                  </a:cubicBezTo>
                  <a:cubicBezTo>
                    <a:pt x="15085" y="-157"/>
                    <a:pt x="13485" y="575"/>
                    <a:pt x="10685" y="3412"/>
                  </a:cubicBezTo>
                  <a:cubicBezTo>
                    <a:pt x="7885" y="6250"/>
                    <a:pt x="3885" y="11192"/>
                    <a:pt x="1885" y="14212"/>
                  </a:cubicBezTo>
                  <a:cubicBezTo>
                    <a:pt x="-115" y="17233"/>
                    <a:pt x="-115" y="18331"/>
                    <a:pt x="85" y="19338"/>
                  </a:cubicBezTo>
                  <a:cubicBezTo>
                    <a:pt x="285" y="20345"/>
                    <a:pt x="685" y="21260"/>
                    <a:pt x="3085" y="21351"/>
                  </a:cubicBezTo>
                  <a:cubicBezTo>
                    <a:pt x="5485" y="21443"/>
                    <a:pt x="9885" y="20711"/>
                    <a:pt x="13485" y="18697"/>
                  </a:cubicBezTo>
                  <a:cubicBezTo>
                    <a:pt x="17085" y="16684"/>
                    <a:pt x="19885" y="13389"/>
                    <a:pt x="20685" y="10643"/>
                  </a:cubicBezTo>
                  <a:cubicBezTo>
                    <a:pt x="21485" y="7897"/>
                    <a:pt x="20285" y="5701"/>
                    <a:pt x="18685" y="4419"/>
                  </a:cubicBezTo>
                  <a:cubicBezTo>
                    <a:pt x="17085" y="3138"/>
                    <a:pt x="15085" y="2772"/>
                    <a:pt x="13885" y="3138"/>
                  </a:cubicBezTo>
                  <a:cubicBezTo>
                    <a:pt x="12685" y="3504"/>
                    <a:pt x="12285" y="4602"/>
                    <a:pt x="11885" y="5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5962650" y="7137377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6102350" y="6965927"/>
              <a:ext cx="254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247"/>
                    <a:pt x="10800" y="6494"/>
                    <a:pt x="7200" y="10094"/>
                  </a:cubicBezTo>
                  <a:cubicBezTo>
                    <a:pt x="3600" y="13694"/>
                    <a:pt x="1800" y="17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6159500" y="6929752"/>
              <a:ext cx="203200" cy="34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5379"/>
                  </a:moveTo>
                  <a:cubicBezTo>
                    <a:pt x="225" y="4725"/>
                    <a:pt x="450" y="4070"/>
                    <a:pt x="3263" y="3154"/>
                  </a:cubicBezTo>
                  <a:cubicBezTo>
                    <a:pt x="6075" y="2237"/>
                    <a:pt x="11475" y="1059"/>
                    <a:pt x="14738" y="470"/>
                  </a:cubicBezTo>
                  <a:cubicBezTo>
                    <a:pt x="18000" y="-119"/>
                    <a:pt x="19125" y="-119"/>
                    <a:pt x="20025" y="274"/>
                  </a:cubicBezTo>
                  <a:cubicBezTo>
                    <a:pt x="20925" y="666"/>
                    <a:pt x="21600" y="1452"/>
                    <a:pt x="21600" y="3350"/>
                  </a:cubicBezTo>
                  <a:cubicBezTo>
                    <a:pt x="21600" y="5248"/>
                    <a:pt x="20925" y="8259"/>
                    <a:pt x="19575" y="11466"/>
                  </a:cubicBezTo>
                  <a:cubicBezTo>
                    <a:pt x="18225" y="14674"/>
                    <a:pt x="16200" y="18077"/>
                    <a:pt x="14175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6261100" y="7098714"/>
              <a:ext cx="2032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00" y="11375"/>
                    <a:pt x="7200" y="2735"/>
                    <a:pt x="10800" y="575"/>
                  </a:cubicBezTo>
                  <a:cubicBezTo>
                    <a:pt x="14400" y="-1585"/>
                    <a:pt x="180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7644960" y="7022820"/>
              <a:ext cx="166126" cy="250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2" h="21144" fill="norm" stroke="1" extrusionOk="0">
                  <a:moveTo>
                    <a:pt x="10082" y="2699"/>
                  </a:moveTo>
                  <a:cubicBezTo>
                    <a:pt x="10596" y="1450"/>
                    <a:pt x="11110" y="200"/>
                    <a:pt x="10853" y="22"/>
                  </a:cubicBezTo>
                  <a:cubicBezTo>
                    <a:pt x="10596" y="-157"/>
                    <a:pt x="9568" y="736"/>
                    <a:pt x="7510" y="3770"/>
                  </a:cubicBezTo>
                  <a:cubicBezTo>
                    <a:pt x="5453" y="6805"/>
                    <a:pt x="2368" y="11982"/>
                    <a:pt x="953" y="15284"/>
                  </a:cubicBezTo>
                  <a:cubicBezTo>
                    <a:pt x="-461" y="18587"/>
                    <a:pt x="-204" y="20015"/>
                    <a:pt x="1082" y="20729"/>
                  </a:cubicBezTo>
                  <a:cubicBezTo>
                    <a:pt x="2368" y="21443"/>
                    <a:pt x="4682" y="21443"/>
                    <a:pt x="8410" y="19033"/>
                  </a:cubicBezTo>
                  <a:cubicBezTo>
                    <a:pt x="12139" y="16623"/>
                    <a:pt x="17282" y="11803"/>
                    <a:pt x="19210" y="8412"/>
                  </a:cubicBezTo>
                  <a:cubicBezTo>
                    <a:pt x="21139" y="5020"/>
                    <a:pt x="19853" y="3056"/>
                    <a:pt x="18310" y="1985"/>
                  </a:cubicBezTo>
                  <a:cubicBezTo>
                    <a:pt x="16768" y="914"/>
                    <a:pt x="14968" y="736"/>
                    <a:pt x="13682" y="1003"/>
                  </a:cubicBezTo>
                  <a:cubicBezTo>
                    <a:pt x="12396" y="1271"/>
                    <a:pt x="11625" y="1985"/>
                    <a:pt x="11239" y="2788"/>
                  </a:cubicBezTo>
                  <a:cubicBezTo>
                    <a:pt x="10853" y="3592"/>
                    <a:pt x="10853" y="4484"/>
                    <a:pt x="10853" y="5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7893050" y="7156427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8083550" y="6991327"/>
              <a:ext cx="444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8140700" y="6968937"/>
              <a:ext cx="192499" cy="346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14" fill="norm" stroke="1" extrusionOk="0">
                  <a:moveTo>
                    <a:pt x="0" y="4527"/>
                  </a:moveTo>
                  <a:cubicBezTo>
                    <a:pt x="0" y="3741"/>
                    <a:pt x="0" y="2956"/>
                    <a:pt x="1858" y="2105"/>
                  </a:cubicBezTo>
                  <a:cubicBezTo>
                    <a:pt x="3716" y="1254"/>
                    <a:pt x="7432" y="338"/>
                    <a:pt x="10800" y="76"/>
                  </a:cubicBezTo>
                  <a:cubicBezTo>
                    <a:pt x="14168" y="-186"/>
                    <a:pt x="17187" y="207"/>
                    <a:pt x="19045" y="1647"/>
                  </a:cubicBezTo>
                  <a:cubicBezTo>
                    <a:pt x="20903" y="3087"/>
                    <a:pt x="21600" y="5574"/>
                    <a:pt x="20787" y="8716"/>
                  </a:cubicBezTo>
                  <a:cubicBezTo>
                    <a:pt x="19974" y="11858"/>
                    <a:pt x="17652" y="15654"/>
                    <a:pt x="16142" y="17879"/>
                  </a:cubicBezTo>
                  <a:cubicBezTo>
                    <a:pt x="14632" y="20105"/>
                    <a:pt x="13935" y="20759"/>
                    <a:pt x="13239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8210550" y="7146621"/>
              <a:ext cx="1905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800" y="2735"/>
                    <a:pt x="9600" y="-1585"/>
                    <a:pt x="13200" y="575"/>
                  </a:cubicBezTo>
                  <a:cubicBezTo>
                    <a:pt x="16800" y="2735"/>
                    <a:pt x="192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6044564" y="7975577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5761441" y="7934332"/>
              <a:ext cx="138614" cy="21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20442" fill="norm" stroke="1" extrusionOk="0">
                  <a:moveTo>
                    <a:pt x="18224" y="2697"/>
                  </a:moveTo>
                  <a:cubicBezTo>
                    <a:pt x="17298" y="1897"/>
                    <a:pt x="16372" y="1097"/>
                    <a:pt x="15138" y="497"/>
                  </a:cubicBezTo>
                  <a:cubicBezTo>
                    <a:pt x="13904" y="-103"/>
                    <a:pt x="12361" y="-503"/>
                    <a:pt x="9892" y="1397"/>
                  </a:cubicBezTo>
                  <a:cubicBezTo>
                    <a:pt x="7424" y="3297"/>
                    <a:pt x="4030" y="7497"/>
                    <a:pt x="2024" y="10897"/>
                  </a:cubicBezTo>
                  <a:cubicBezTo>
                    <a:pt x="18" y="14297"/>
                    <a:pt x="-599" y="16897"/>
                    <a:pt x="635" y="18597"/>
                  </a:cubicBezTo>
                  <a:cubicBezTo>
                    <a:pt x="1870" y="20297"/>
                    <a:pt x="4955" y="21097"/>
                    <a:pt x="8812" y="19797"/>
                  </a:cubicBezTo>
                  <a:cubicBezTo>
                    <a:pt x="12670" y="18497"/>
                    <a:pt x="17298" y="15097"/>
                    <a:pt x="19150" y="11797"/>
                  </a:cubicBezTo>
                  <a:cubicBezTo>
                    <a:pt x="21001" y="8497"/>
                    <a:pt x="20075" y="5297"/>
                    <a:pt x="18995" y="3397"/>
                  </a:cubicBezTo>
                  <a:cubicBezTo>
                    <a:pt x="17915" y="1497"/>
                    <a:pt x="16681" y="897"/>
                    <a:pt x="15292" y="497"/>
                  </a:cubicBezTo>
                  <a:cubicBezTo>
                    <a:pt x="13904" y="97"/>
                    <a:pt x="12361" y="-103"/>
                    <a:pt x="11590" y="397"/>
                  </a:cubicBezTo>
                  <a:cubicBezTo>
                    <a:pt x="10818" y="897"/>
                    <a:pt x="10818" y="2097"/>
                    <a:pt x="10818" y="3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5988050" y="8020027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6115050" y="7880923"/>
              <a:ext cx="103318" cy="26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22" fill="norm" stroke="1" extrusionOk="0">
                  <a:moveTo>
                    <a:pt x="0" y="3086"/>
                  </a:moveTo>
                  <a:cubicBezTo>
                    <a:pt x="0" y="2216"/>
                    <a:pt x="0" y="1345"/>
                    <a:pt x="1080" y="822"/>
                  </a:cubicBezTo>
                  <a:cubicBezTo>
                    <a:pt x="2160" y="299"/>
                    <a:pt x="4320" y="125"/>
                    <a:pt x="6480" y="38"/>
                  </a:cubicBezTo>
                  <a:cubicBezTo>
                    <a:pt x="8640" y="-49"/>
                    <a:pt x="10800" y="-49"/>
                    <a:pt x="13176" y="735"/>
                  </a:cubicBezTo>
                  <a:cubicBezTo>
                    <a:pt x="15552" y="1519"/>
                    <a:pt x="18144" y="3086"/>
                    <a:pt x="18144" y="4567"/>
                  </a:cubicBezTo>
                  <a:cubicBezTo>
                    <a:pt x="18144" y="6048"/>
                    <a:pt x="15552" y="7441"/>
                    <a:pt x="13176" y="8399"/>
                  </a:cubicBezTo>
                  <a:cubicBezTo>
                    <a:pt x="10800" y="9357"/>
                    <a:pt x="8640" y="9880"/>
                    <a:pt x="8640" y="10141"/>
                  </a:cubicBezTo>
                  <a:cubicBezTo>
                    <a:pt x="8640" y="10403"/>
                    <a:pt x="10800" y="10403"/>
                    <a:pt x="13392" y="11361"/>
                  </a:cubicBezTo>
                  <a:cubicBezTo>
                    <a:pt x="15984" y="12319"/>
                    <a:pt x="19008" y="14235"/>
                    <a:pt x="20304" y="15628"/>
                  </a:cubicBezTo>
                  <a:cubicBezTo>
                    <a:pt x="21600" y="17022"/>
                    <a:pt x="21168" y="17893"/>
                    <a:pt x="19872" y="18677"/>
                  </a:cubicBezTo>
                  <a:cubicBezTo>
                    <a:pt x="18576" y="19461"/>
                    <a:pt x="16416" y="20157"/>
                    <a:pt x="14256" y="20680"/>
                  </a:cubicBezTo>
                  <a:cubicBezTo>
                    <a:pt x="12096" y="21203"/>
                    <a:pt x="9936" y="21551"/>
                    <a:pt x="8208" y="21377"/>
                  </a:cubicBezTo>
                  <a:cubicBezTo>
                    <a:pt x="6480" y="21203"/>
                    <a:pt x="5184" y="20506"/>
                    <a:pt x="3888" y="19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6284237" y="7876908"/>
              <a:ext cx="115373" cy="27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535" fill="norm" stroke="1" extrusionOk="0">
                  <a:moveTo>
                    <a:pt x="405" y="3310"/>
                  </a:moveTo>
                  <a:cubicBezTo>
                    <a:pt x="26" y="2466"/>
                    <a:pt x="-353" y="1622"/>
                    <a:pt x="594" y="1032"/>
                  </a:cubicBezTo>
                  <a:cubicBezTo>
                    <a:pt x="1542" y="441"/>
                    <a:pt x="3815" y="104"/>
                    <a:pt x="5900" y="19"/>
                  </a:cubicBezTo>
                  <a:cubicBezTo>
                    <a:pt x="7984" y="-65"/>
                    <a:pt x="9879" y="104"/>
                    <a:pt x="11963" y="947"/>
                  </a:cubicBezTo>
                  <a:cubicBezTo>
                    <a:pt x="14047" y="1791"/>
                    <a:pt x="16321" y="3310"/>
                    <a:pt x="16889" y="4491"/>
                  </a:cubicBezTo>
                  <a:cubicBezTo>
                    <a:pt x="17458" y="5672"/>
                    <a:pt x="16321" y="6516"/>
                    <a:pt x="14994" y="7191"/>
                  </a:cubicBezTo>
                  <a:cubicBezTo>
                    <a:pt x="13668" y="7866"/>
                    <a:pt x="12152" y="8372"/>
                    <a:pt x="11773" y="9047"/>
                  </a:cubicBezTo>
                  <a:cubicBezTo>
                    <a:pt x="11394" y="9722"/>
                    <a:pt x="12152" y="10566"/>
                    <a:pt x="14236" y="11663"/>
                  </a:cubicBezTo>
                  <a:cubicBezTo>
                    <a:pt x="16321" y="12760"/>
                    <a:pt x="19731" y="14110"/>
                    <a:pt x="20489" y="15629"/>
                  </a:cubicBezTo>
                  <a:cubicBezTo>
                    <a:pt x="21247" y="17147"/>
                    <a:pt x="19352" y="18835"/>
                    <a:pt x="15942" y="19847"/>
                  </a:cubicBezTo>
                  <a:cubicBezTo>
                    <a:pt x="12531" y="20860"/>
                    <a:pt x="7605" y="21197"/>
                    <a:pt x="2679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7897323" y="7804127"/>
              <a:ext cx="224867" cy="273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125" fill="norm" stroke="1" extrusionOk="0">
                  <a:moveTo>
                    <a:pt x="16688" y="8345"/>
                  </a:moveTo>
                  <a:cubicBezTo>
                    <a:pt x="15509" y="6709"/>
                    <a:pt x="14331" y="5073"/>
                    <a:pt x="12564" y="4336"/>
                  </a:cubicBezTo>
                  <a:cubicBezTo>
                    <a:pt x="10797" y="3600"/>
                    <a:pt x="8440" y="3764"/>
                    <a:pt x="6182" y="5727"/>
                  </a:cubicBezTo>
                  <a:cubicBezTo>
                    <a:pt x="3924" y="7691"/>
                    <a:pt x="1764" y="11455"/>
                    <a:pt x="684" y="14236"/>
                  </a:cubicBezTo>
                  <a:cubicBezTo>
                    <a:pt x="-396" y="17018"/>
                    <a:pt x="-396" y="18818"/>
                    <a:pt x="2157" y="19964"/>
                  </a:cubicBezTo>
                  <a:cubicBezTo>
                    <a:pt x="4709" y="21109"/>
                    <a:pt x="9815" y="21600"/>
                    <a:pt x="13742" y="20536"/>
                  </a:cubicBezTo>
                  <a:cubicBezTo>
                    <a:pt x="17669" y="19473"/>
                    <a:pt x="20419" y="16855"/>
                    <a:pt x="20811" y="13664"/>
                  </a:cubicBezTo>
                  <a:cubicBezTo>
                    <a:pt x="21204" y="10473"/>
                    <a:pt x="19240" y="6709"/>
                    <a:pt x="16491" y="4336"/>
                  </a:cubicBezTo>
                  <a:cubicBezTo>
                    <a:pt x="13742" y="1964"/>
                    <a:pt x="10208" y="982"/>
                    <a:pt x="66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5497994" y="5866166"/>
              <a:ext cx="1187335" cy="79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67" fill="norm" stroke="1" extrusionOk="0">
                  <a:moveTo>
                    <a:pt x="16940" y="6220"/>
                  </a:moveTo>
                  <a:cubicBezTo>
                    <a:pt x="17055" y="5647"/>
                    <a:pt x="17170" y="5074"/>
                    <a:pt x="17227" y="4559"/>
                  </a:cubicBezTo>
                  <a:cubicBezTo>
                    <a:pt x="17285" y="4043"/>
                    <a:pt x="17285" y="3585"/>
                    <a:pt x="17189" y="3270"/>
                  </a:cubicBezTo>
                  <a:cubicBezTo>
                    <a:pt x="17093" y="2955"/>
                    <a:pt x="16901" y="2783"/>
                    <a:pt x="16249" y="2525"/>
                  </a:cubicBezTo>
                  <a:cubicBezTo>
                    <a:pt x="15597" y="2267"/>
                    <a:pt x="14484" y="1923"/>
                    <a:pt x="13276" y="1866"/>
                  </a:cubicBezTo>
                  <a:cubicBezTo>
                    <a:pt x="12067" y="1809"/>
                    <a:pt x="10763" y="2038"/>
                    <a:pt x="9478" y="2439"/>
                  </a:cubicBezTo>
                  <a:cubicBezTo>
                    <a:pt x="8192" y="2840"/>
                    <a:pt x="6926" y="3413"/>
                    <a:pt x="5852" y="4215"/>
                  </a:cubicBezTo>
                  <a:cubicBezTo>
                    <a:pt x="4778" y="5017"/>
                    <a:pt x="3895" y="6049"/>
                    <a:pt x="3262" y="7309"/>
                  </a:cubicBezTo>
                  <a:cubicBezTo>
                    <a:pt x="2629" y="8569"/>
                    <a:pt x="2246" y="10059"/>
                    <a:pt x="2111" y="11520"/>
                  </a:cubicBezTo>
                  <a:cubicBezTo>
                    <a:pt x="1977" y="12981"/>
                    <a:pt x="2092" y="14413"/>
                    <a:pt x="2687" y="15559"/>
                  </a:cubicBezTo>
                  <a:cubicBezTo>
                    <a:pt x="3281" y="16705"/>
                    <a:pt x="4356" y="17565"/>
                    <a:pt x="5679" y="18080"/>
                  </a:cubicBezTo>
                  <a:cubicBezTo>
                    <a:pt x="7003" y="18596"/>
                    <a:pt x="8576" y="18768"/>
                    <a:pt x="10053" y="18768"/>
                  </a:cubicBezTo>
                  <a:cubicBezTo>
                    <a:pt x="11530" y="18768"/>
                    <a:pt x="12911" y="18596"/>
                    <a:pt x="14120" y="18367"/>
                  </a:cubicBezTo>
                  <a:cubicBezTo>
                    <a:pt x="15328" y="18138"/>
                    <a:pt x="16364" y="17851"/>
                    <a:pt x="17438" y="17106"/>
                  </a:cubicBezTo>
                  <a:cubicBezTo>
                    <a:pt x="18513" y="16362"/>
                    <a:pt x="19625" y="15158"/>
                    <a:pt x="20354" y="13783"/>
                  </a:cubicBezTo>
                  <a:cubicBezTo>
                    <a:pt x="21083" y="12408"/>
                    <a:pt x="21429" y="10861"/>
                    <a:pt x="21505" y="9400"/>
                  </a:cubicBezTo>
                  <a:cubicBezTo>
                    <a:pt x="21582" y="7939"/>
                    <a:pt x="21390" y="6564"/>
                    <a:pt x="20853" y="5218"/>
                  </a:cubicBezTo>
                  <a:cubicBezTo>
                    <a:pt x="20316" y="3871"/>
                    <a:pt x="19434" y="2554"/>
                    <a:pt x="18340" y="1665"/>
                  </a:cubicBezTo>
                  <a:cubicBezTo>
                    <a:pt x="17247" y="777"/>
                    <a:pt x="15942" y="319"/>
                    <a:pt x="14695" y="119"/>
                  </a:cubicBezTo>
                  <a:cubicBezTo>
                    <a:pt x="13448" y="-82"/>
                    <a:pt x="12259" y="-25"/>
                    <a:pt x="10974" y="262"/>
                  </a:cubicBezTo>
                  <a:cubicBezTo>
                    <a:pt x="9689" y="548"/>
                    <a:pt x="8307" y="1064"/>
                    <a:pt x="6965" y="1780"/>
                  </a:cubicBezTo>
                  <a:cubicBezTo>
                    <a:pt x="5622" y="2496"/>
                    <a:pt x="4317" y="3413"/>
                    <a:pt x="3262" y="4358"/>
                  </a:cubicBezTo>
                  <a:cubicBezTo>
                    <a:pt x="2207" y="5304"/>
                    <a:pt x="1402" y="6278"/>
                    <a:pt x="845" y="7681"/>
                  </a:cubicBezTo>
                  <a:cubicBezTo>
                    <a:pt x="289" y="9085"/>
                    <a:pt x="-18" y="10919"/>
                    <a:pt x="1" y="12580"/>
                  </a:cubicBezTo>
                  <a:cubicBezTo>
                    <a:pt x="20" y="14242"/>
                    <a:pt x="366" y="15731"/>
                    <a:pt x="1037" y="17078"/>
                  </a:cubicBezTo>
                  <a:cubicBezTo>
                    <a:pt x="1708" y="18424"/>
                    <a:pt x="2706" y="19627"/>
                    <a:pt x="3953" y="20401"/>
                  </a:cubicBezTo>
                  <a:cubicBezTo>
                    <a:pt x="5200" y="21174"/>
                    <a:pt x="6696" y="21518"/>
                    <a:pt x="8135" y="21461"/>
                  </a:cubicBezTo>
                  <a:cubicBezTo>
                    <a:pt x="9573" y="21403"/>
                    <a:pt x="10955" y="20945"/>
                    <a:pt x="12202" y="20143"/>
                  </a:cubicBezTo>
                  <a:cubicBezTo>
                    <a:pt x="13448" y="19341"/>
                    <a:pt x="14561" y="18195"/>
                    <a:pt x="15405" y="16734"/>
                  </a:cubicBezTo>
                  <a:cubicBezTo>
                    <a:pt x="16249" y="15273"/>
                    <a:pt x="16825" y="13497"/>
                    <a:pt x="17132" y="11749"/>
                  </a:cubicBezTo>
                  <a:cubicBezTo>
                    <a:pt x="17438" y="10002"/>
                    <a:pt x="17477" y="8283"/>
                    <a:pt x="17247" y="6879"/>
                  </a:cubicBezTo>
                  <a:cubicBezTo>
                    <a:pt x="17016" y="5476"/>
                    <a:pt x="16518" y="4387"/>
                    <a:pt x="16000" y="3929"/>
                  </a:cubicBezTo>
                  <a:cubicBezTo>
                    <a:pt x="15482" y="3470"/>
                    <a:pt x="14945" y="3642"/>
                    <a:pt x="14408" y="381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6489700" y="4219314"/>
              <a:ext cx="1346200" cy="1946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21544"/>
                  </a:moveTo>
                  <a:cubicBezTo>
                    <a:pt x="1019" y="21099"/>
                    <a:pt x="2038" y="20654"/>
                    <a:pt x="3057" y="20209"/>
                  </a:cubicBezTo>
                  <a:cubicBezTo>
                    <a:pt x="4075" y="19764"/>
                    <a:pt x="5094" y="19318"/>
                    <a:pt x="5960" y="18826"/>
                  </a:cubicBezTo>
                  <a:cubicBezTo>
                    <a:pt x="6826" y="18334"/>
                    <a:pt x="7540" y="17796"/>
                    <a:pt x="8270" y="17140"/>
                  </a:cubicBezTo>
                  <a:cubicBezTo>
                    <a:pt x="9000" y="16484"/>
                    <a:pt x="9747" y="15711"/>
                    <a:pt x="10392" y="14973"/>
                  </a:cubicBezTo>
                  <a:cubicBezTo>
                    <a:pt x="11038" y="14235"/>
                    <a:pt x="11581" y="13532"/>
                    <a:pt x="12091" y="12841"/>
                  </a:cubicBezTo>
                  <a:cubicBezTo>
                    <a:pt x="12600" y="12150"/>
                    <a:pt x="13075" y="11470"/>
                    <a:pt x="13534" y="10732"/>
                  </a:cubicBezTo>
                  <a:cubicBezTo>
                    <a:pt x="13992" y="9994"/>
                    <a:pt x="14434" y="9198"/>
                    <a:pt x="14842" y="8425"/>
                  </a:cubicBezTo>
                  <a:cubicBezTo>
                    <a:pt x="15249" y="7652"/>
                    <a:pt x="15623" y="6902"/>
                    <a:pt x="16064" y="6117"/>
                  </a:cubicBezTo>
                  <a:cubicBezTo>
                    <a:pt x="16506" y="5332"/>
                    <a:pt x="17015" y="4512"/>
                    <a:pt x="17525" y="3786"/>
                  </a:cubicBezTo>
                  <a:cubicBezTo>
                    <a:pt x="18034" y="3060"/>
                    <a:pt x="18543" y="2427"/>
                    <a:pt x="18951" y="1912"/>
                  </a:cubicBezTo>
                  <a:cubicBezTo>
                    <a:pt x="19358" y="1396"/>
                    <a:pt x="19664" y="998"/>
                    <a:pt x="19851" y="729"/>
                  </a:cubicBezTo>
                  <a:cubicBezTo>
                    <a:pt x="20038" y="459"/>
                    <a:pt x="20106" y="319"/>
                    <a:pt x="20072" y="284"/>
                  </a:cubicBezTo>
                  <a:cubicBezTo>
                    <a:pt x="20038" y="249"/>
                    <a:pt x="19902" y="319"/>
                    <a:pt x="19630" y="448"/>
                  </a:cubicBezTo>
                  <a:cubicBezTo>
                    <a:pt x="19358" y="577"/>
                    <a:pt x="18951" y="764"/>
                    <a:pt x="18662" y="858"/>
                  </a:cubicBezTo>
                  <a:cubicBezTo>
                    <a:pt x="18374" y="951"/>
                    <a:pt x="18204" y="951"/>
                    <a:pt x="18102" y="893"/>
                  </a:cubicBezTo>
                  <a:cubicBezTo>
                    <a:pt x="18000" y="834"/>
                    <a:pt x="17966" y="717"/>
                    <a:pt x="18051" y="565"/>
                  </a:cubicBezTo>
                  <a:cubicBezTo>
                    <a:pt x="18136" y="413"/>
                    <a:pt x="18340" y="225"/>
                    <a:pt x="18662" y="108"/>
                  </a:cubicBezTo>
                  <a:cubicBezTo>
                    <a:pt x="18985" y="-9"/>
                    <a:pt x="19426" y="-56"/>
                    <a:pt x="19851" y="96"/>
                  </a:cubicBezTo>
                  <a:cubicBezTo>
                    <a:pt x="20275" y="249"/>
                    <a:pt x="20683" y="600"/>
                    <a:pt x="20972" y="869"/>
                  </a:cubicBezTo>
                  <a:cubicBezTo>
                    <a:pt x="21260" y="1139"/>
                    <a:pt x="21430" y="1326"/>
                    <a:pt x="21600" y="151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8318955" y="3870013"/>
              <a:ext cx="94881" cy="24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1" h="21178" fill="norm" stroke="1" extrusionOk="0">
                  <a:moveTo>
                    <a:pt x="20153" y="3625"/>
                  </a:moveTo>
                  <a:cubicBezTo>
                    <a:pt x="20153" y="2702"/>
                    <a:pt x="20153" y="1779"/>
                    <a:pt x="19253" y="1040"/>
                  </a:cubicBezTo>
                  <a:cubicBezTo>
                    <a:pt x="18353" y="302"/>
                    <a:pt x="16553" y="-252"/>
                    <a:pt x="14303" y="117"/>
                  </a:cubicBezTo>
                  <a:cubicBezTo>
                    <a:pt x="12053" y="486"/>
                    <a:pt x="9353" y="1779"/>
                    <a:pt x="6653" y="5010"/>
                  </a:cubicBezTo>
                  <a:cubicBezTo>
                    <a:pt x="3953" y="8240"/>
                    <a:pt x="1253" y="13410"/>
                    <a:pt x="353" y="16456"/>
                  </a:cubicBezTo>
                  <a:cubicBezTo>
                    <a:pt x="-547" y="19502"/>
                    <a:pt x="353" y="20425"/>
                    <a:pt x="2153" y="20886"/>
                  </a:cubicBezTo>
                  <a:cubicBezTo>
                    <a:pt x="3953" y="21348"/>
                    <a:pt x="6653" y="21348"/>
                    <a:pt x="10253" y="20240"/>
                  </a:cubicBezTo>
                  <a:cubicBezTo>
                    <a:pt x="13853" y="19133"/>
                    <a:pt x="18353" y="16917"/>
                    <a:pt x="19703" y="13779"/>
                  </a:cubicBezTo>
                  <a:cubicBezTo>
                    <a:pt x="21053" y="10640"/>
                    <a:pt x="19253" y="6579"/>
                    <a:pt x="17228" y="4363"/>
                  </a:cubicBezTo>
                  <a:cubicBezTo>
                    <a:pt x="15203" y="2148"/>
                    <a:pt x="12953" y="1779"/>
                    <a:pt x="12953" y="2148"/>
                  </a:cubicBezTo>
                  <a:cubicBezTo>
                    <a:pt x="12953" y="2517"/>
                    <a:pt x="15203" y="3625"/>
                    <a:pt x="17453" y="473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8597900" y="3949677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8660269" y="3809414"/>
              <a:ext cx="158039" cy="26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75" fill="norm" stroke="1" extrusionOk="0">
                  <a:moveTo>
                    <a:pt x="12773" y="555"/>
                  </a:moveTo>
                  <a:cubicBezTo>
                    <a:pt x="9407" y="215"/>
                    <a:pt x="6040" y="-125"/>
                    <a:pt x="3656" y="45"/>
                  </a:cubicBezTo>
                  <a:cubicBezTo>
                    <a:pt x="1272" y="215"/>
                    <a:pt x="-131" y="895"/>
                    <a:pt x="9" y="2171"/>
                  </a:cubicBezTo>
                  <a:cubicBezTo>
                    <a:pt x="150" y="3447"/>
                    <a:pt x="1833" y="5318"/>
                    <a:pt x="5199" y="7358"/>
                  </a:cubicBezTo>
                  <a:cubicBezTo>
                    <a:pt x="8565" y="9399"/>
                    <a:pt x="13614" y="11610"/>
                    <a:pt x="16840" y="13566"/>
                  </a:cubicBezTo>
                  <a:cubicBezTo>
                    <a:pt x="20066" y="15522"/>
                    <a:pt x="21469" y="17223"/>
                    <a:pt x="20768" y="18499"/>
                  </a:cubicBezTo>
                  <a:cubicBezTo>
                    <a:pt x="20066" y="19774"/>
                    <a:pt x="17261" y="20625"/>
                    <a:pt x="14877" y="21050"/>
                  </a:cubicBezTo>
                  <a:cubicBezTo>
                    <a:pt x="12492" y="21475"/>
                    <a:pt x="10529" y="21475"/>
                    <a:pt x="8565" y="2147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8724900" y="3759177"/>
              <a:ext cx="1651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8000"/>
                    <a:pt x="1662" y="14400"/>
                    <a:pt x="5262" y="10800"/>
                  </a:cubicBezTo>
                  <a:cubicBezTo>
                    <a:pt x="8862" y="7200"/>
                    <a:pt x="1523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9160621" y="3736714"/>
              <a:ext cx="258855" cy="33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15" fill="norm" stroke="1" extrusionOk="0">
                  <a:moveTo>
                    <a:pt x="2290" y="2215"/>
                  </a:moveTo>
                  <a:cubicBezTo>
                    <a:pt x="1245" y="1282"/>
                    <a:pt x="199" y="348"/>
                    <a:pt x="25" y="82"/>
                  </a:cubicBezTo>
                  <a:cubicBezTo>
                    <a:pt x="-149" y="-185"/>
                    <a:pt x="548" y="215"/>
                    <a:pt x="2638" y="1082"/>
                  </a:cubicBezTo>
                  <a:cubicBezTo>
                    <a:pt x="4728" y="1948"/>
                    <a:pt x="8212" y="3282"/>
                    <a:pt x="11174" y="4682"/>
                  </a:cubicBezTo>
                  <a:cubicBezTo>
                    <a:pt x="14135" y="6082"/>
                    <a:pt x="16574" y="7548"/>
                    <a:pt x="18316" y="8548"/>
                  </a:cubicBezTo>
                  <a:cubicBezTo>
                    <a:pt x="20057" y="9548"/>
                    <a:pt x="21103" y="10082"/>
                    <a:pt x="21277" y="10548"/>
                  </a:cubicBezTo>
                  <a:cubicBezTo>
                    <a:pt x="21451" y="11015"/>
                    <a:pt x="20754" y="11415"/>
                    <a:pt x="18403" y="12815"/>
                  </a:cubicBezTo>
                  <a:cubicBezTo>
                    <a:pt x="16051" y="14215"/>
                    <a:pt x="12045" y="16615"/>
                    <a:pt x="9867" y="18215"/>
                  </a:cubicBezTo>
                  <a:cubicBezTo>
                    <a:pt x="7690" y="19815"/>
                    <a:pt x="7341" y="20615"/>
                    <a:pt x="7777" y="21015"/>
                  </a:cubicBezTo>
                  <a:cubicBezTo>
                    <a:pt x="8212" y="21415"/>
                    <a:pt x="9432" y="21415"/>
                    <a:pt x="10651" y="2141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9642720" y="3744775"/>
              <a:ext cx="129153" cy="16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6" h="20864" fill="norm" stroke="1" extrusionOk="0">
                  <a:moveTo>
                    <a:pt x="17408" y="2681"/>
                  </a:moveTo>
                  <a:cubicBezTo>
                    <a:pt x="13752" y="2134"/>
                    <a:pt x="10097" y="1587"/>
                    <a:pt x="6940" y="2270"/>
                  </a:cubicBezTo>
                  <a:cubicBezTo>
                    <a:pt x="3783" y="2954"/>
                    <a:pt x="1125" y="4868"/>
                    <a:pt x="294" y="7876"/>
                  </a:cubicBezTo>
                  <a:cubicBezTo>
                    <a:pt x="-537" y="10883"/>
                    <a:pt x="460" y="14984"/>
                    <a:pt x="2454" y="17582"/>
                  </a:cubicBezTo>
                  <a:cubicBezTo>
                    <a:pt x="4448" y="20179"/>
                    <a:pt x="7438" y="21273"/>
                    <a:pt x="10928" y="20726"/>
                  </a:cubicBezTo>
                  <a:cubicBezTo>
                    <a:pt x="14417" y="20179"/>
                    <a:pt x="18405" y="17992"/>
                    <a:pt x="19734" y="14574"/>
                  </a:cubicBezTo>
                  <a:cubicBezTo>
                    <a:pt x="21063" y="11157"/>
                    <a:pt x="19734" y="6508"/>
                    <a:pt x="18072" y="3638"/>
                  </a:cubicBezTo>
                  <a:cubicBezTo>
                    <a:pt x="16411" y="767"/>
                    <a:pt x="14417" y="-327"/>
                    <a:pt x="13752" y="83"/>
                  </a:cubicBezTo>
                  <a:cubicBezTo>
                    <a:pt x="13088" y="493"/>
                    <a:pt x="13752" y="2407"/>
                    <a:pt x="14417" y="432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9925050" y="3784577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9944100" y="3633155"/>
              <a:ext cx="158876" cy="278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524" fill="norm" stroke="1" extrusionOk="0">
                  <a:moveTo>
                    <a:pt x="6732" y="3851"/>
                  </a:moveTo>
                  <a:cubicBezTo>
                    <a:pt x="6452" y="2869"/>
                    <a:pt x="6171" y="1888"/>
                    <a:pt x="6732" y="1233"/>
                  </a:cubicBezTo>
                  <a:cubicBezTo>
                    <a:pt x="7294" y="579"/>
                    <a:pt x="8696" y="251"/>
                    <a:pt x="10379" y="88"/>
                  </a:cubicBezTo>
                  <a:cubicBezTo>
                    <a:pt x="12062" y="-76"/>
                    <a:pt x="14026" y="-76"/>
                    <a:pt x="15709" y="660"/>
                  </a:cubicBezTo>
                  <a:cubicBezTo>
                    <a:pt x="17392" y="1397"/>
                    <a:pt x="18795" y="2869"/>
                    <a:pt x="18795" y="4342"/>
                  </a:cubicBezTo>
                  <a:cubicBezTo>
                    <a:pt x="18795" y="5815"/>
                    <a:pt x="17392" y="7288"/>
                    <a:pt x="16130" y="8351"/>
                  </a:cubicBezTo>
                  <a:cubicBezTo>
                    <a:pt x="14868" y="9415"/>
                    <a:pt x="13745" y="10069"/>
                    <a:pt x="14026" y="10724"/>
                  </a:cubicBezTo>
                  <a:cubicBezTo>
                    <a:pt x="14306" y="11379"/>
                    <a:pt x="15990" y="12033"/>
                    <a:pt x="17392" y="12606"/>
                  </a:cubicBezTo>
                  <a:cubicBezTo>
                    <a:pt x="18795" y="13179"/>
                    <a:pt x="19917" y="13669"/>
                    <a:pt x="20618" y="14324"/>
                  </a:cubicBezTo>
                  <a:cubicBezTo>
                    <a:pt x="21319" y="14979"/>
                    <a:pt x="21600" y="15797"/>
                    <a:pt x="18094" y="17024"/>
                  </a:cubicBezTo>
                  <a:cubicBezTo>
                    <a:pt x="14587" y="18251"/>
                    <a:pt x="7294" y="19888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0699750" y="3359127"/>
              <a:ext cx="755650" cy="43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9346"/>
                  </a:moveTo>
                  <a:cubicBezTo>
                    <a:pt x="666" y="12565"/>
                    <a:pt x="1331" y="15785"/>
                    <a:pt x="1664" y="17654"/>
                  </a:cubicBezTo>
                  <a:cubicBezTo>
                    <a:pt x="1997" y="19523"/>
                    <a:pt x="1997" y="20042"/>
                    <a:pt x="2027" y="20562"/>
                  </a:cubicBezTo>
                  <a:cubicBezTo>
                    <a:pt x="2057" y="21081"/>
                    <a:pt x="2118" y="21600"/>
                    <a:pt x="2148" y="21548"/>
                  </a:cubicBezTo>
                  <a:cubicBezTo>
                    <a:pt x="2178" y="21496"/>
                    <a:pt x="2178" y="20873"/>
                    <a:pt x="2723" y="19056"/>
                  </a:cubicBezTo>
                  <a:cubicBezTo>
                    <a:pt x="3267" y="17238"/>
                    <a:pt x="4356" y="14227"/>
                    <a:pt x="5839" y="11527"/>
                  </a:cubicBezTo>
                  <a:cubicBezTo>
                    <a:pt x="7321" y="8827"/>
                    <a:pt x="9197" y="6438"/>
                    <a:pt x="11133" y="4621"/>
                  </a:cubicBezTo>
                  <a:cubicBezTo>
                    <a:pt x="13069" y="2804"/>
                    <a:pt x="15066" y="1558"/>
                    <a:pt x="16820" y="883"/>
                  </a:cubicBezTo>
                  <a:cubicBezTo>
                    <a:pt x="18575" y="208"/>
                    <a:pt x="20087" y="1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9213850" y="4364269"/>
              <a:ext cx="184150" cy="353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9037"/>
                  </a:moveTo>
                  <a:cubicBezTo>
                    <a:pt x="993" y="12595"/>
                    <a:pt x="1986" y="16153"/>
                    <a:pt x="2359" y="18313"/>
                  </a:cubicBezTo>
                  <a:cubicBezTo>
                    <a:pt x="2731" y="20473"/>
                    <a:pt x="2483" y="21235"/>
                    <a:pt x="2110" y="21235"/>
                  </a:cubicBezTo>
                  <a:cubicBezTo>
                    <a:pt x="1738" y="21235"/>
                    <a:pt x="1241" y="20473"/>
                    <a:pt x="1366" y="17868"/>
                  </a:cubicBezTo>
                  <a:cubicBezTo>
                    <a:pt x="1490" y="15263"/>
                    <a:pt x="2234" y="10816"/>
                    <a:pt x="3724" y="7513"/>
                  </a:cubicBezTo>
                  <a:cubicBezTo>
                    <a:pt x="5214" y="4209"/>
                    <a:pt x="7448" y="2049"/>
                    <a:pt x="9434" y="906"/>
                  </a:cubicBezTo>
                  <a:cubicBezTo>
                    <a:pt x="11421" y="-238"/>
                    <a:pt x="13159" y="-365"/>
                    <a:pt x="14897" y="906"/>
                  </a:cubicBezTo>
                  <a:cubicBezTo>
                    <a:pt x="16634" y="2176"/>
                    <a:pt x="18372" y="4844"/>
                    <a:pt x="17752" y="7004"/>
                  </a:cubicBezTo>
                  <a:cubicBezTo>
                    <a:pt x="17131" y="9164"/>
                    <a:pt x="14152" y="10816"/>
                    <a:pt x="12041" y="11706"/>
                  </a:cubicBezTo>
                  <a:cubicBezTo>
                    <a:pt x="9931" y="12595"/>
                    <a:pt x="8690" y="12722"/>
                    <a:pt x="7200" y="12913"/>
                  </a:cubicBezTo>
                  <a:cubicBezTo>
                    <a:pt x="5710" y="13103"/>
                    <a:pt x="3972" y="13357"/>
                    <a:pt x="3476" y="13739"/>
                  </a:cubicBezTo>
                  <a:cubicBezTo>
                    <a:pt x="2979" y="14120"/>
                    <a:pt x="3724" y="14628"/>
                    <a:pt x="5834" y="15454"/>
                  </a:cubicBezTo>
                  <a:cubicBezTo>
                    <a:pt x="7945" y="16280"/>
                    <a:pt x="11421" y="17423"/>
                    <a:pt x="14276" y="17931"/>
                  </a:cubicBezTo>
                  <a:cubicBezTo>
                    <a:pt x="17131" y="18440"/>
                    <a:pt x="19366" y="18313"/>
                    <a:pt x="21600" y="1818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9404350" y="4529343"/>
              <a:ext cx="171450" cy="133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1" fill="norm" stroke="1" extrusionOk="0">
                  <a:moveTo>
                    <a:pt x="0" y="14669"/>
                  </a:moveTo>
                  <a:cubicBezTo>
                    <a:pt x="2933" y="12675"/>
                    <a:pt x="5867" y="10681"/>
                    <a:pt x="7733" y="9020"/>
                  </a:cubicBezTo>
                  <a:cubicBezTo>
                    <a:pt x="9600" y="7358"/>
                    <a:pt x="10400" y="6029"/>
                    <a:pt x="10933" y="4533"/>
                  </a:cubicBezTo>
                  <a:cubicBezTo>
                    <a:pt x="11467" y="3038"/>
                    <a:pt x="11733" y="1377"/>
                    <a:pt x="10933" y="546"/>
                  </a:cubicBezTo>
                  <a:cubicBezTo>
                    <a:pt x="10133" y="-285"/>
                    <a:pt x="8267" y="-285"/>
                    <a:pt x="6400" y="1377"/>
                  </a:cubicBezTo>
                  <a:cubicBezTo>
                    <a:pt x="4533" y="3038"/>
                    <a:pt x="2667" y="6361"/>
                    <a:pt x="1733" y="9518"/>
                  </a:cubicBezTo>
                  <a:cubicBezTo>
                    <a:pt x="800" y="12675"/>
                    <a:pt x="800" y="15666"/>
                    <a:pt x="2667" y="17826"/>
                  </a:cubicBezTo>
                  <a:cubicBezTo>
                    <a:pt x="4533" y="19986"/>
                    <a:pt x="8267" y="21315"/>
                    <a:pt x="11733" y="20817"/>
                  </a:cubicBezTo>
                  <a:cubicBezTo>
                    <a:pt x="15200" y="20318"/>
                    <a:pt x="18400" y="17992"/>
                    <a:pt x="21600" y="1566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9569449" y="4508477"/>
              <a:ext cx="81462" cy="29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81" fill="norm" stroke="1" extrusionOk="0">
                  <a:moveTo>
                    <a:pt x="11631" y="0"/>
                  </a:moveTo>
                  <a:cubicBezTo>
                    <a:pt x="14954" y="4196"/>
                    <a:pt x="18277" y="8391"/>
                    <a:pt x="19938" y="11344"/>
                  </a:cubicBezTo>
                  <a:cubicBezTo>
                    <a:pt x="21600" y="14296"/>
                    <a:pt x="21600" y="16006"/>
                    <a:pt x="20769" y="17404"/>
                  </a:cubicBezTo>
                  <a:cubicBezTo>
                    <a:pt x="19938" y="18803"/>
                    <a:pt x="18277" y="19891"/>
                    <a:pt x="16062" y="20590"/>
                  </a:cubicBezTo>
                  <a:cubicBezTo>
                    <a:pt x="13846" y="21289"/>
                    <a:pt x="11077" y="21600"/>
                    <a:pt x="8862" y="21212"/>
                  </a:cubicBezTo>
                  <a:cubicBezTo>
                    <a:pt x="6646" y="20823"/>
                    <a:pt x="4985" y="19735"/>
                    <a:pt x="3600" y="18026"/>
                  </a:cubicBezTo>
                  <a:cubicBezTo>
                    <a:pt x="2215" y="16317"/>
                    <a:pt x="1108" y="13986"/>
                    <a:pt x="0" y="1165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9639300" y="4419577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9692715" y="4429439"/>
              <a:ext cx="137086" cy="164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0677" fill="norm" stroke="1" extrusionOk="0">
                  <a:moveTo>
                    <a:pt x="7451" y="9158"/>
                  </a:moveTo>
                  <a:cubicBezTo>
                    <a:pt x="7451" y="7825"/>
                    <a:pt x="7451" y="6491"/>
                    <a:pt x="7941" y="4758"/>
                  </a:cubicBezTo>
                  <a:cubicBezTo>
                    <a:pt x="8432" y="3025"/>
                    <a:pt x="9414" y="891"/>
                    <a:pt x="9251" y="225"/>
                  </a:cubicBezTo>
                  <a:cubicBezTo>
                    <a:pt x="9087" y="-442"/>
                    <a:pt x="7778" y="358"/>
                    <a:pt x="5978" y="2891"/>
                  </a:cubicBezTo>
                  <a:cubicBezTo>
                    <a:pt x="4178" y="5425"/>
                    <a:pt x="1887" y="9691"/>
                    <a:pt x="741" y="12758"/>
                  </a:cubicBezTo>
                  <a:cubicBezTo>
                    <a:pt x="-404" y="15825"/>
                    <a:pt x="-404" y="17691"/>
                    <a:pt x="2051" y="19025"/>
                  </a:cubicBezTo>
                  <a:cubicBezTo>
                    <a:pt x="4505" y="20358"/>
                    <a:pt x="9414" y="21158"/>
                    <a:pt x="13014" y="20358"/>
                  </a:cubicBezTo>
                  <a:cubicBezTo>
                    <a:pt x="16614" y="19558"/>
                    <a:pt x="18905" y="17158"/>
                    <a:pt x="21196" y="1475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9843872" y="4433273"/>
              <a:ext cx="119279" cy="14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713" fill="norm" stroke="1" extrusionOk="0">
                  <a:moveTo>
                    <a:pt x="14533" y="780"/>
                  </a:moveTo>
                  <a:cubicBezTo>
                    <a:pt x="12259" y="163"/>
                    <a:pt x="9986" y="-454"/>
                    <a:pt x="7522" y="472"/>
                  </a:cubicBezTo>
                  <a:cubicBezTo>
                    <a:pt x="5059" y="1397"/>
                    <a:pt x="2407" y="3866"/>
                    <a:pt x="1080" y="7260"/>
                  </a:cubicBezTo>
                  <a:cubicBezTo>
                    <a:pt x="-246" y="10655"/>
                    <a:pt x="-246" y="14975"/>
                    <a:pt x="512" y="17597"/>
                  </a:cubicBezTo>
                  <a:cubicBezTo>
                    <a:pt x="1270" y="20220"/>
                    <a:pt x="2786" y="21146"/>
                    <a:pt x="6386" y="20529"/>
                  </a:cubicBezTo>
                  <a:cubicBezTo>
                    <a:pt x="9986" y="19912"/>
                    <a:pt x="15670" y="17752"/>
                    <a:pt x="21354" y="1559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9989493" y="4241777"/>
              <a:ext cx="68908" cy="32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32" fill="norm" stroke="1" extrusionOk="0">
                  <a:moveTo>
                    <a:pt x="15417" y="0"/>
                  </a:moveTo>
                  <a:cubicBezTo>
                    <a:pt x="11490" y="1254"/>
                    <a:pt x="7563" y="2508"/>
                    <a:pt x="4617" y="5365"/>
                  </a:cubicBezTo>
                  <a:cubicBezTo>
                    <a:pt x="1672" y="8222"/>
                    <a:pt x="-292" y="12681"/>
                    <a:pt x="35" y="15608"/>
                  </a:cubicBezTo>
                  <a:cubicBezTo>
                    <a:pt x="363" y="18534"/>
                    <a:pt x="2981" y="19928"/>
                    <a:pt x="5926" y="20694"/>
                  </a:cubicBezTo>
                  <a:cubicBezTo>
                    <a:pt x="8872" y="21461"/>
                    <a:pt x="12144" y="21600"/>
                    <a:pt x="14763" y="21252"/>
                  </a:cubicBezTo>
                  <a:cubicBezTo>
                    <a:pt x="17381" y="20903"/>
                    <a:pt x="19344" y="20067"/>
                    <a:pt x="21308" y="1923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9980083" y="4368777"/>
              <a:ext cx="16086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42" y="21600"/>
                  </a:moveTo>
                  <a:cubicBezTo>
                    <a:pt x="1421" y="19385"/>
                    <a:pt x="0" y="17169"/>
                    <a:pt x="0" y="15231"/>
                  </a:cubicBezTo>
                  <a:cubicBezTo>
                    <a:pt x="0" y="13292"/>
                    <a:pt x="1421" y="11631"/>
                    <a:pt x="5258" y="9138"/>
                  </a:cubicBezTo>
                  <a:cubicBezTo>
                    <a:pt x="9095" y="6646"/>
                    <a:pt x="15347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0477500" y="4184627"/>
              <a:ext cx="444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15"/>
                    <a:pt x="13371" y="831"/>
                    <a:pt x="10800" y="2769"/>
                  </a:cubicBezTo>
                  <a:cubicBezTo>
                    <a:pt x="8229" y="4708"/>
                    <a:pt x="7200" y="8169"/>
                    <a:pt x="5657" y="11562"/>
                  </a:cubicBezTo>
                  <a:cubicBezTo>
                    <a:pt x="4114" y="14954"/>
                    <a:pt x="2057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0471149" y="4189848"/>
              <a:ext cx="193932" cy="29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29" fill="norm" stroke="1" extrusionOk="0">
                  <a:moveTo>
                    <a:pt x="0" y="18335"/>
                  </a:moveTo>
                  <a:cubicBezTo>
                    <a:pt x="0" y="16814"/>
                    <a:pt x="0" y="15292"/>
                    <a:pt x="1526" y="13923"/>
                  </a:cubicBezTo>
                  <a:cubicBezTo>
                    <a:pt x="3052" y="12554"/>
                    <a:pt x="6104" y="11337"/>
                    <a:pt x="9509" y="9360"/>
                  </a:cubicBezTo>
                  <a:cubicBezTo>
                    <a:pt x="12913" y="7383"/>
                    <a:pt x="16670" y="4644"/>
                    <a:pt x="18783" y="2819"/>
                  </a:cubicBezTo>
                  <a:cubicBezTo>
                    <a:pt x="20896" y="994"/>
                    <a:pt x="21365" y="81"/>
                    <a:pt x="21483" y="5"/>
                  </a:cubicBezTo>
                  <a:cubicBezTo>
                    <a:pt x="21600" y="-71"/>
                    <a:pt x="21365" y="690"/>
                    <a:pt x="20543" y="3199"/>
                  </a:cubicBezTo>
                  <a:cubicBezTo>
                    <a:pt x="19722" y="5709"/>
                    <a:pt x="18313" y="9968"/>
                    <a:pt x="17491" y="13087"/>
                  </a:cubicBezTo>
                  <a:cubicBezTo>
                    <a:pt x="16670" y="16205"/>
                    <a:pt x="16435" y="18183"/>
                    <a:pt x="16904" y="19399"/>
                  </a:cubicBezTo>
                  <a:cubicBezTo>
                    <a:pt x="17374" y="20616"/>
                    <a:pt x="18548" y="21073"/>
                    <a:pt x="19722" y="2152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10689965" y="4444977"/>
              <a:ext cx="68667" cy="7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245" fill="norm" stroke="1" extrusionOk="0">
                  <a:moveTo>
                    <a:pt x="10560" y="0"/>
                  </a:moveTo>
                  <a:cubicBezTo>
                    <a:pt x="7384" y="1137"/>
                    <a:pt x="4207" y="2274"/>
                    <a:pt x="2301" y="4263"/>
                  </a:cubicBezTo>
                  <a:cubicBezTo>
                    <a:pt x="395" y="6253"/>
                    <a:pt x="-240" y="9095"/>
                    <a:pt x="78" y="11937"/>
                  </a:cubicBezTo>
                  <a:cubicBezTo>
                    <a:pt x="395" y="14779"/>
                    <a:pt x="1666" y="17621"/>
                    <a:pt x="4525" y="19326"/>
                  </a:cubicBezTo>
                  <a:cubicBezTo>
                    <a:pt x="7384" y="21032"/>
                    <a:pt x="11831" y="21600"/>
                    <a:pt x="15325" y="21032"/>
                  </a:cubicBezTo>
                  <a:cubicBezTo>
                    <a:pt x="18819" y="20463"/>
                    <a:pt x="21360" y="18758"/>
                    <a:pt x="20407" y="15347"/>
                  </a:cubicBezTo>
                  <a:cubicBezTo>
                    <a:pt x="19454" y="11937"/>
                    <a:pt x="15007" y="6821"/>
                    <a:pt x="10560" y="170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87677" y="6303216"/>
              <a:ext cx="52024" cy="56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89" fill="norm" stroke="1" extrusionOk="0">
                  <a:moveTo>
                    <a:pt x="5683" y="1533"/>
                  </a:moveTo>
                  <a:cubicBezTo>
                    <a:pt x="3091" y="810"/>
                    <a:pt x="499" y="88"/>
                    <a:pt x="67" y="7"/>
                  </a:cubicBezTo>
                  <a:cubicBezTo>
                    <a:pt x="-365" y="-73"/>
                    <a:pt x="1363" y="489"/>
                    <a:pt x="3091" y="2336"/>
                  </a:cubicBezTo>
                  <a:cubicBezTo>
                    <a:pt x="4819" y="4183"/>
                    <a:pt x="6547" y="7314"/>
                    <a:pt x="7411" y="10566"/>
                  </a:cubicBezTo>
                  <a:cubicBezTo>
                    <a:pt x="8275" y="13818"/>
                    <a:pt x="8275" y="17191"/>
                    <a:pt x="8275" y="19118"/>
                  </a:cubicBezTo>
                  <a:cubicBezTo>
                    <a:pt x="8275" y="21045"/>
                    <a:pt x="8275" y="21527"/>
                    <a:pt x="9139" y="21487"/>
                  </a:cubicBezTo>
                  <a:cubicBezTo>
                    <a:pt x="10003" y="21447"/>
                    <a:pt x="11731" y="20885"/>
                    <a:pt x="13891" y="20363"/>
                  </a:cubicBezTo>
                  <a:cubicBezTo>
                    <a:pt x="16051" y="19841"/>
                    <a:pt x="18643" y="19359"/>
                    <a:pt x="21235" y="1887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0" y="6198083"/>
              <a:ext cx="900974" cy="62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83" fill="norm" stroke="1" extrusionOk="0">
                  <a:moveTo>
                    <a:pt x="1825" y="3692"/>
                  </a:moveTo>
                  <a:cubicBezTo>
                    <a:pt x="1775" y="3328"/>
                    <a:pt x="1724" y="2965"/>
                    <a:pt x="1825" y="2892"/>
                  </a:cubicBezTo>
                  <a:cubicBezTo>
                    <a:pt x="1927" y="2819"/>
                    <a:pt x="2180" y="3038"/>
                    <a:pt x="2383" y="4201"/>
                  </a:cubicBezTo>
                  <a:cubicBezTo>
                    <a:pt x="2586" y="5365"/>
                    <a:pt x="2738" y="7474"/>
                    <a:pt x="2763" y="9874"/>
                  </a:cubicBezTo>
                  <a:cubicBezTo>
                    <a:pt x="2789" y="12274"/>
                    <a:pt x="2687" y="14965"/>
                    <a:pt x="2611" y="16565"/>
                  </a:cubicBezTo>
                  <a:cubicBezTo>
                    <a:pt x="2535" y="18165"/>
                    <a:pt x="2485" y="18674"/>
                    <a:pt x="2611" y="17583"/>
                  </a:cubicBezTo>
                  <a:cubicBezTo>
                    <a:pt x="2738" y="16492"/>
                    <a:pt x="3042" y="13801"/>
                    <a:pt x="3194" y="11728"/>
                  </a:cubicBezTo>
                  <a:cubicBezTo>
                    <a:pt x="3346" y="9656"/>
                    <a:pt x="3346" y="8201"/>
                    <a:pt x="3346" y="7292"/>
                  </a:cubicBezTo>
                  <a:cubicBezTo>
                    <a:pt x="3346" y="6383"/>
                    <a:pt x="3346" y="6019"/>
                    <a:pt x="3346" y="6019"/>
                  </a:cubicBezTo>
                  <a:cubicBezTo>
                    <a:pt x="3346" y="6019"/>
                    <a:pt x="3346" y="6383"/>
                    <a:pt x="3346" y="7910"/>
                  </a:cubicBezTo>
                  <a:cubicBezTo>
                    <a:pt x="3346" y="9438"/>
                    <a:pt x="3346" y="12128"/>
                    <a:pt x="3321" y="14238"/>
                  </a:cubicBezTo>
                  <a:cubicBezTo>
                    <a:pt x="3296" y="16347"/>
                    <a:pt x="3245" y="17874"/>
                    <a:pt x="3220" y="18856"/>
                  </a:cubicBezTo>
                  <a:cubicBezTo>
                    <a:pt x="3194" y="19838"/>
                    <a:pt x="3194" y="20274"/>
                    <a:pt x="3144" y="20310"/>
                  </a:cubicBezTo>
                  <a:cubicBezTo>
                    <a:pt x="3093" y="20347"/>
                    <a:pt x="2992" y="19983"/>
                    <a:pt x="2839" y="18710"/>
                  </a:cubicBezTo>
                  <a:cubicBezTo>
                    <a:pt x="2687" y="17438"/>
                    <a:pt x="2485" y="15256"/>
                    <a:pt x="2206" y="12892"/>
                  </a:cubicBezTo>
                  <a:cubicBezTo>
                    <a:pt x="1927" y="10528"/>
                    <a:pt x="1572" y="7983"/>
                    <a:pt x="1318" y="6528"/>
                  </a:cubicBezTo>
                  <a:cubicBezTo>
                    <a:pt x="1065" y="5074"/>
                    <a:pt x="913" y="4710"/>
                    <a:pt x="735" y="4419"/>
                  </a:cubicBezTo>
                  <a:cubicBezTo>
                    <a:pt x="558" y="4128"/>
                    <a:pt x="355" y="3910"/>
                    <a:pt x="431" y="3801"/>
                  </a:cubicBezTo>
                  <a:cubicBezTo>
                    <a:pt x="507" y="3692"/>
                    <a:pt x="862" y="3692"/>
                    <a:pt x="1901" y="3438"/>
                  </a:cubicBezTo>
                  <a:cubicBezTo>
                    <a:pt x="2941" y="3183"/>
                    <a:pt x="4665" y="2674"/>
                    <a:pt x="6439" y="2201"/>
                  </a:cubicBezTo>
                  <a:cubicBezTo>
                    <a:pt x="8214" y="1728"/>
                    <a:pt x="10039" y="1292"/>
                    <a:pt x="11839" y="965"/>
                  </a:cubicBezTo>
                  <a:cubicBezTo>
                    <a:pt x="13639" y="638"/>
                    <a:pt x="15414" y="419"/>
                    <a:pt x="16707" y="274"/>
                  </a:cubicBezTo>
                  <a:cubicBezTo>
                    <a:pt x="18000" y="128"/>
                    <a:pt x="18811" y="56"/>
                    <a:pt x="19369" y="19"/>
                  </a:cubicBezTo>
                  <a:cubicBezTo>
                    <a:pt x="19927" y="-17"/>
                    <a:pt x="20231" y="-17"/>
                    <a:pt x="20408" y="165"/>
                  </a:cubicBezTo>
                  <a:cubicBezTo>
                    <a:pt x="20586" y="347"/>
                    <a:pt x="20637" y="710"/>
                    <a:pt x="20637" y="2128"/>
                  </a:cubicBezTo>
                  <a:cubicBezTo>
                    <a:pt x="20637" y="3547"/>
                    <a:pt x="20586" y="6019"/>
                    <a:pt x="20687" y="8492"/>
                  </a:cubicBezTo>
                  <a:cubicBezTo>
                    <a:pt x="20789" y="10965"/>
                    <a:pt x="21042" y="13438"/>
                    <a:pt x="21220" y="15256"/>
                  </a:cubicBezTo>
                  <a:cubicBezTo>
                    <a:pt x="21397" y="17074"/>
                    <a:pt x="21499" y="18238"/>
                    <a:pt x="21549" y="19001"/>
                  </a:cubicBezTo>
                  <a:cubicBezTo>
                    <a:pt x="21600" y="19765"/>
                    <a:pt x="21600" y="20128"/>
                    <a:pt x="21499" y="20456"/>
                  </a:cubicBezTo>
                  <a:cubicBezTo>
                    <a:pt x="21397" y="20783"/>
                    <a:pt x="21194" y="21074"/>
                    <a:pt x="20485" y="21256"/>
                  </a:cubicBezTo>
                  <a:cubicBezTo>
                    <a:pt x="19775" y="21438"/>
                    <a:pt x="18558" y="21510"/>
                    <a:pt x="16935" y="21510"/>
                  </a:cubicBezTo>
                  <a:cubicBezTo>
                    <a:pt x="15313" y="21510"/>
                    <a:pt x="13285" y="21438"/>
                    <a:pt x="11231" y="21365"/>
                  </a:cubicBezTo>
                  <a:cubicBezTo>
                    <a:pt x="9177" y="21292"/>
                    <a:pt x="7099" y="21219"/>
                    <a:pt x="5223" y="21256"/>
                  </a:cubicBezTo>
                  <a:cubicBezTo>
                    <a:pt x="3346" y="21292"/>
                    <a:pt x="1673" y="21438"/>
                    <a:pt x="0" y="2158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4508820" y="2947855"/>
              <a:ext cx="1031374" cy="190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74" fill="norm" stroke="1" extrusionOk="0">
                  <a:moveTo>
                    <a:pt x="16808" y="3575"/>
                  </a:moveTo>
                  <a:cubicBezTo>
                    <a:pt x="16719" y="3539"/>
                    <a:pt x="16631" y="3503"/>
                    <a:pt x="16520" y="3485"/>
                  </a:cubicBezTo>
                  <a:cubicBezTo>
                    <a:pt x="16409" y="3467"/>
                    <a:pt x="16276" y="3467"/>
                    <a:pt x="16210" y="3419"/>
                  </a:cubicBezTo>
                  <a:cubicBezTo>
                    <a:pt x="16143" y="3371"/>
                    <a:pt x="16143" y="3276"/>
                    <a:pt x="16176" y="3090"/>
                  </a:cubicBezTo>
                  <a:cubicBezTo>
                    <a:pt x="16210" y="2905"/>
                    <a:pt x="16276" y="2629"/>
                    <a:pt x="16287" y="2306"/>
                  </a:cubicBezTo>
                  <a:cubicBezTo>
                    <a:pt x="16298" y="1983"/>
                    <a:pt x="16254" y="1611"/>
                    <a:pt x="16121" y="1300"/>
                  </a:cubicBezTo>
                  <a:cubicBezTo>
                    <a:pt x="15988" y="989"/>
                    <a:pt x="15767" y="737"/>
                    <a:pt x="15390" y="540"/>
                  </a:cubicBezTo>
                  <a:cubicBezTo>
                    <a:pt x="15013" y="342"/>
                    <a:pt x="14482" y="199"/>
                    <a:pt x="13850" y="109"/>
                  </a:cubicBezTo>
                  <a:cubicBezTo>
                    <a:pt x="13219" y="19"/>
                    <a:pt x="12488" y="-17"/>
                    <a:pt x="11779" y="7"/>
                  </a:cubicBezTo>
                  <a:cubicBezTo>
                    <a:pt x="11070" y="31"/>
                    <a:pt x="10383" y="115"/>
                    <a:pt x="9674" y="252"/>
                  </a:cubicBezTo>
                  <a:cubicBezTo>
                    <a:pt x="8965" y="390"/>
                    <a:pt x="8234" y="582"/>
                    <a:pt x="7603" y="797"/>
                  </a:cubicBezTo>
                  <a:cubicBezTo>
                    <a:pt x="6971" y="1013"/>
                    <a:pt x="6440" y="1252"/>
                    <a:pt x="5919" y="1540"/>
                  </a:cubicBezTo>
                  <a:cubicBezTo>
                    <a:pt x="5399" y="1827"/>
                    <a:pt x="4889" y="2162"/>
                    <a:pt x="4424" y="2515"/>
                  </a:cubicBezTo>
                  <a:cubicBezTo>
                    <a:pt x="3959" y="2869"/>
                    <a:pt x="3538" y="3240"/>
                    <a:pt x="3216" y="3593"/>
                  </a:cubicBezTo>
                  <a:cubicBezTo>
                    <a:pt x="2895" y="3946"/>
                    <a:pt x="2674" y="4281"/>
                    <a:pt x="2452" y="4665"/>
                  </a:cubicBezTo>
                  <a:cubicBezTo>
                    <a:pt x="2231" y="5048"/>
                    <a:pt x="2009" y="5479"/>
                    <a:pt x="1799" y="5904"/>
                  </a:cubicBezTo>
                  <a:cubicBezTo>
                    <a:pt x="1588" y="6329"/>
                    <a:pt x="1389" y="6748"/>
                    <a:pt x="1211" y="7191"/>
                  </a:cubicBezTo>
                  <a:cubicBezTo>
                    <a:pt x="1034" y="7634"/>
                    <a:pt x="879" y="8101"/>
                    <a:pt x="746" y="8514"/>
                  </a:cubicBezTo>
                  <a:cubicBezTo>
                    <a:pt x="613" y="8927"/>
                    <a:pt x="503" y="9286"/>
                    <a:pt x="403" y="9681"/>
                  </a:cubicBezTo>
                  <a:cubicBezTo>
                    <a:pt x="303" y="10077"/>
                    <a:pt x="215" y="10508"/>
                    <a:pt x="148" y="10927"/>
                  </a:cubicBezTo>
                  <a:cubicBezTo>
                    <a:pt x="82" y="11346"/>
                    <a:pt x="37" y="11753"/>
                    <a:pt x="15" y="12178"/>
                  </a:cubicBezTo>
                  <a:cubicBezTo>
                    <a:pt x="-7" y="12603"/>
                    <a:pt x="-7" y="13046"/>
                    <a:pt x="26" y="13471"/>
                  </a:cubicBezTo>
                  <a:cubicBezTo>
                    <a:pt x="59" y="13896"/>
                    <a:pt x="126" y="14303"/>
                    <a:pt x="203" y="14698"/>
                  </a:cubicBezTo>
                  <a:cubicBezTo>
                    <a:pt x="281" y="15093"/>
                    <a:pt x="370" y="15477"/>
                    <a:pt x="480" y="15872"/>
                  </a:cubicBezTo>
                  <a:cubicBezTo>
                    <a:pt x="591" y="16267"/>
                    <a:pt x="724" y="16674"/>
                    <a:pt x="901" y="17087"/>
                  </a:cubicBezTo>
                  <a:cubicBezTo>
                    <a:pt x="1079" y="17500"/>
                    <a:pt x="1300" y="17919"/>
                    <a:pt x="1544" y="18272"/>
                  </a:cubicBezTo>
                  <a:cubicBezTo>
                    <a:pt x="1787" y="18626"/>
                    <a:pt x="2053" y="18913"/>
                    <a:pt x="2352" y="19182"/>
                  </a:cubicBezTo>
                  <a:cubicBezTo>
                    <a:pt x="2651" y="19452"/>
                    <a:pt x="2984" y="19703"/>
                    <a:pt x="3383" y="19937"/>
                  </a:cubicBezTo>
                  <a:cubicBezTo>
                    <a:pt x="3781" y="20170"/>
                    <a:pt x="4247" y="20386"/>
                    <a:pt x="4789" y="20595"/>
                  </a:cubicBezTo>
                  <a:cubicBezTo>
                    <a:pt x="5332" y="20805"/>
                    <a:pt x="5952" y="21008"/>
                    <a:pt x="6573" y="21152"/>
                  </a:cubicBezTo>
                  <a:cubicBezTo>
                    <a:pt x="7193" y="21296"/>
                    <a:pt x="7813" y="21379"/>
                    <a:pt x="8511" y="21445"/>
                  </a:cubicBezTo>
                  <a:cubicBezTo>
                    <a:pt x="9209" y="21511"/>
                    <a:pt x="9984" y="21559"/>
                    <a:pt x="10682" y="21571"/>
                  </a:cubicBezTo>
                  <a:cubicBezTo>
                    <a:pt x="11380" y="21583"/>
                    <a:pt x="12000" y="21559"/>
                    <a:pt x="12676" y="21505"/>
                  </a:cubicBezTo>
                  <a:cubicBezTo>
                    <a:pt x="13352" y="21451"/>
                    <a:pt x="14083" y="21367"/>
                    <a:pt x="14714" y="21290"/>
                  </a:cubicBezTo>
                  <a:cubicBezTo>
                    <a:pt x="15346" y="21212"/>
                    <a:pt x="15877" y="21140"/>
                    <a:pt x="16398" y="21002"/>
                  </a:cubicBezTo>
                  <a:cubicBezTo>
                    <a:pt x="16919" y="20865"/>
                    <a:pt x="17428" y="20661"/>
                    <a:pt x="17860" y="20386"/>
                  </a:cubicBezTo>
                  <a:cubicBezTo>
                    <a:pt x="18292" y="20110"/>
                    <a:pt x="18647" y="19763"/>
                    <a:pt x="18946" y="19374"/>
                  </a:cubicBezTo>
                  <a:cubicBezTo>
                    <a:pt x="19245" y="18985"/>
                    <a:pt x="19488" y="18554"/>
                    <a:pt x="19699" y="18105"/>
                  </a:cubicBezTo>
                  <a:cubicBezTo>
                    <a:pt x="19909" y="17656"/>
                    <a:pt x="20087" y="17189"/>
                    <a:pt x="20253" y="16734"/>
                  </a:cubicBezTo>
                  <a:cubicBezTo>
                    <a:pt x="20419" y="16279"/>
                    <a:pt x="20574" y="15836"/>
                    <a:pt x="20740" y="15381"/>
                  </a:cubicBezTo>
                  <a:cubicBezTo>
                    <a:pt x="20906" y="14926"/>
                    <a:pt x="21083" y="14459"/>
                    <a:pt x="21216" y="14040"/>
                  </a:cubicBezTo>
                  <a:cubicBezTo>
                    <a:pt x="21349" y="13621"/>
                    <a:pt x="21438" y="13250"/>
                    <a:pt x="21493" y="12878"/>
                  </a:cubicBezTo>
                  <a:cubicBezTo>
                    <a:pt x="21549" y="12507"/>
                    <a:pt x="21571" y="12136"/>
                    <a:pt x="21582" y="11699"/>
                  </a:cubicBezTo>
                  <a:cubicBezTo>
                    <a:pt x="21593" y="11262"/>
                    <a:pt x="21593" y="10759"/>
                    <a:pt x="21571" y="10304"/>
                  </a:cubicBezTo>
                  <a:cubicBezTo>
                    <a:pt x="21549" y="9849"/>
                    <a:pt x="21504" y="9442"/>
                    <a:pt x="21405" y="9035"/>
                  </a:cubicBezTo>
                  <a:cubicBezTo>
                    <a:pt x="21305" y="8628"/>
                    <a:pt x="21150" y="8221"/>
                    <a:pt x="20973" y="7778"/>
                  </a:cubicBezTo>
                  <a:cubicBezTo>
                    <a:pt x="20795" y="7335"/>
                    <a:pt x="20596" y="6856"/>
                    <a:pt x="20430" y="6443"/>
                  </a:cubicBezTo>
                  <a:cubicBezTo>
                    <a:pt x="20264" y="6030"/>
                    <a:pt x="20131" y="5682"/>
                    <a:pt x="19954" y="5275"/>
                  </a:cubicBezTo>
                  <a:cubicBezTo>
                    <a:pt x="19776" y="4868"/>
                    <a:pt x="19555" y="4401"/>
                    <a:pt x="19311" y="4000"/>
                  </a:cubicBezTo>
                  <a:cubicBezTo>
                    <a:pt x="19067" y="3599"/>
                    <a:pt x="18802" y="3264"/>
                    <a:pt x="18392" y="2934"/>
                  </a:cubicBezTo>
                  <a:cubicBezTo>
                    <a:pt x="17982" y="2605"/>
                    <a:pt x="17428" y="2282"/>
                    <a:pt x="16819" y="2012"/>
                  </a:cubicBezTo>
                  <a:cubicBezTo>
                    <a:pt x="16210" y="1743"/>
                    <a:pt x="15545" y="1528"/>
                    <a:pt x="15168" y="1402"/>
                  </a:cubicBezTo>
                  <a:cubicBezTo>
                    <a:pt x="14792" y="1276"/>
                    <a:pt x="14703" y="1240"/>
                    <a:pt x="14615" y="120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4947883" y="3831043"/>
              <a:ext cx="85102" cy="7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0505" fill="norm" stroke="1" extrusionOk="0">
                  <a:moveTo>
                    <a:pt x="6015" y="12931"/>
                  </a:moveTo>
                  <a:cubicBezTo>
                    <a:pt x="3908" y="16297"/>
                    <a:pt x="1800" y="19663"/>
                    <a:pt x="747" y="20365"/>
                  </a:cubicBezTo>
                  <a:cubicBezTo>
                    <a:pt x="-307" y="21066"/>
                    <a:pt x="-307" y="19102"/>
                    <a:pt x="1142" y="15456"/>
                  </a:cubicBezTo>
                  <a:cubicBezTo>
                    <a:pt x="2591" y="11809"/>
                    <a:pt x="5488" y="6479"/>
                    <a:pt x="8122" y="3393"/>
                  </a:cubicBezTo>
                  <a:cubicBezTo>
                    <a:pt x="10756" y="308"/>
                    <a:pt x="13127" y="-534"/>
                    <a:pt x="15103" y="308"/>
                  </a:cubicBezTo>
                  <a:cubicBezTo>
                    <a:pt x="17078" y="1149"/>
                    <a:pt x="18659" y="3674"/>
                    <a:pt x="19713" y="6760"/>
                  </a:cubicBezTo>
                  <a:cubicBezTo>
                    <a:pt x="20766" y="9845"/>
                    <a:pt x="21293" y="13492"/>
                    <a:pt x="21161" y="15876"/>
                  </a:cubicBezTo>
                  <a:cubicBezTo>
                    <a:pt x="21030" y="18261"/>
                    <a:pt x="20239" y="19383"/>
                    <a:pt x="19449" y="2050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4948766" y="3886177"/>
              <a:ext cx="80435" cy="394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779" y="0"/>
                  </a:moveTo>
                  <a:cubicBezTo>
                    <a:pt x="13926" y="984"/>
                    <a:pt x="13074" y="1969"/>
                    <a:pt x="12647" y="3590"/>
                  </a:cubicBezTo>
                  <a:cubicBezTo>
                    <a:pt x="12221" y="5212"/>
                    <a:pt x="12221" y="7470"/>
                    <a:pt x="11937" y="9526"/>
                  </a:cubicBezTo>
                  <a:cubicBezTo>
                    <a:pt x="11653" y="11582"/>
                    <a:pt x="11084" y="13435"/>
                    <a:pt x="10800" y="15317"/>
                  </a:cubicBezTo>
                  <a:cubicBezTo>
                    <a:pt x="10516" y="17199"/>
                    <a:pt x="10516" y="19110"/>
                    <a:pt x="10516" y="20210"/>
                  </a:cubicBezTo>
                  <a:cubicBezTo>
                    <a:pt x="10516" y="21310"/>
                    <a:pt x="10516" y="21600"/>
                    <a:pt x="10516" y="21600"/>
                  </a:cubicBezTo>
                  <a:cubicBezTo>
                    <a:pt x="10516" y="21600"/>
                    <a:pt x="10516" y="21310"/>
                    <a:pt x="10374" y="20818"/>
                  </a:cubicBezTo>
                  <a:cubicBezTo>
                    <a:pt x="10232" y="20326"/>
                    <a:pt x="9947" y="19631"/>
                    <a:pt x="9379" y="19139"/>
                  </a:cubicBezTo>
                  <a:cubicBezTo>
                    <a:pt x="8811" y="18647"/>
                    <a:pt x="7958" y="18357"/>
                    <a:pt x="6821" y="18183"/>
                  </a:cubicBezTo>
                  <a:cubicBezTo>
                    <a:pt x="5684" y="18010"/>
                    <a:pt x="4263" y="17952"/>
                    <a:pt x="2842" y="17981"/>
                  </a:cubicBezTo>
                  <a:cubicBezTo>
                    <a:pt x="1421" y="18010"/>
                    <a:pt x="0" y="18125"/>
                    <a:pt x="0" y="18270"/>
                  </a:cubicBezTo>
                  <a:cubicBezTo>
                    <a:pt x="0" y="18415"/>
                    <a:pt x="1421" y="18589"/>
                    <a:pt x="4547" y="18705"/>
                  </a:cubicBezTo>
                  <a:cubicBezTo>
                    <a:pt x="7674" y="18820"/>
                    <a:pt x="12505" y="18878"/>
                    <a:pt x="15632" y="18820"/>
                  </a:cubicBezTo>
                  <a:cubicBezTo>
                    <a:pt x="18758" y="18762"/>
                    <a:pt x="20179" y="18589"/>
                    <a:pt x="21600" y="1841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4968875" y="4219552"/>
              <a:ext cx="66675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86" y="5305"/>
                    <a:pt x="8571" y="10611"/>
                    <a:pt x="4971" y="14211"/>
                  </a:cubicBezTo>
                  <a:cubicBezTo>
                    <a:pt x="1371" y="17811"/>
                    <a:pt x="686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5155937" y="3844337"/>
              <a:ext cx="57413" cy="5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07" fill="norm" stroke="1" extrusionOk="0">
                  <a:moveTo>
                    <a:pt x="3632" y="10192"/>
                  </a:moveTo>
                  <a:cubicBezTo>
                    <a:pt x="4810" y="8115"/>
                    <a:pt x="5989" y="6038"/>
                    <a:pt x="6774" y="3961"/>
                  </a:cubicBezTo>
                  <a:cubicBezTo>
                    <a:pt x="7560" y="1884"/>
                    <a:pt x="7952" y="-193"/>
                    <a:pt x="7952" y="15"/>
                  </a:cubicBezTo>
                  <a:cubicBezTo>
                    <a:pt x="7952" y="222"/>
                    <a:pt x="7560" y="2715"/>
                    <a:pt x="6774" y="5207"/>
                  </a:cubicBezTo>
                  <a:cubicBezTo>
                    <a:pt x="5989" y="7699"/>
                    <a:pt x="4810" y="10192"/>
                    <a:pt x="3436" y="12684"/>
                  </a:cubicBezTo>
                  <a:cubicBezTo>
                    <a:pt x="2061" y="15176"/>
                    <a:pt x="490" y="17669"/>
                    <a:pt x="98" y="17669"/>
                  </a:cubicBezTo>
                  <a:cubicBezTo>
                    <a:pt x="-295" y="17669"/>
                    <a:pt x="490" y="15176"/>
                    <a:pt x="2650" y="12892"/>
                  </a:cubicBezTo>
                  <a:cubicBezTo>
                    <a:pt x="4810" y="10607"/>
                    <a:pt x="8345" y="8530"/>
                    <a:pt x="11094" y="7699"/>
                  </a:cubicBezTo>
                  <a:cubicBezTo>
                    <a:pt x="13843" y="6869"/>
                    <a:pt x="15807" y="7284"/>
                    <a:pt x="17378" y="9776"/>
                  </a:cubicBezTo>
                  <a:cubicBezTo>
                    <a:pt x="18949" y="12269"/>
                    <a:pt x="20127" y="16838"/>
                    <a:pt x="21305" y="2140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5191125" y="3889352"/>
              <a:ext cx="2857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220"/>
                    <a:pt x="4800" y="4440"/>
                    <a:pt x="6000" y="6690"/>
                  </a:cubicBezTo>
                  <a:cubicBezTo>
                    <a:pt x="7200" y="8940"/>
                    <a:pt x="7200" y="11220"/>
                    <a:pt x="7600" y="13260"/>
                  </a:cubicBezTo>
                  <a:cubicBezTo>
                    <a:pt x="8000" y="15300"/>
                    <a:pt x="8800" y="17100"/>
                    <a:pt x="9600" y="18360"/>
                  </a:cubicBezTo>
                  <a:cubicBezTo>
                    <a:pt x="10400" y="19620"/>
                    <a:pt x="11200" y="20340"/>
                    <a:pt x="13200" y="20790"/>
                  </a:cubicBezTo>
                  <a:cubicBezTo>
                    <a:pt x="15200" y="21240"/>
                    <a:pt x="18400" y="214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5168899" y="4241777"/>
              <a:ext cx="4762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5191124" y="4251302"/>
              <a:ext cx="60326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4694723" y="3578202"/>
              <a:ext cx="616104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2033" y="12960"/>
                  </a:moveTo>
                  <a:cubicBezTo>
                    <a:pt x="2106" y="9360"/>
                    <a:pt x="2180" y="5760"/>
                    <a:pt x="2310" y="3600"/>
                  </a:cubicBezTo>
                  <a:cubicBezTo>
                    <a:pt x="2439" y="1440"/>
                    <a:pt x="2623" y="720"/>
                    <a:pt x="3270" y="1080"/>
                  </a:cubicBezTo>
                  <a:cubicBezTo>
                    <a:pt x="3916" y="1440"/>
                    <a:pt x="5023" y="2880"/>
                    <a:pt x="6371" y="3600"/>
                  </a:cubicBezTo>
                  <a:cubicBezTo>
                    <a:pt x="7719" y="4320"/>
                    <a:pt x="9306" y="4320"/>
                    <a:pt x="10820" y="4680"/>
                  </a:cubicBezTo>
                  <a:cubicBezTo>
                    <a:pt x="12334" y="5040"/>
                    <a:pt x="13774" y="5760"/>
                    <a:pt x="15177" y="6480"/>
                  </a:cubicBezTo>
                  <a:cubicBezTo>
                    <a:pt x="16580" y="7200"/>
                    <a:pt x="17946" y="7920"/>
                    <a:pt x="18888" y="8280"/>
                  </a:cubicBezTo>
                  <a:cubicBezTo>
                    <a:pt x="19830" y="8640"/>
                    <a:pt x="20346" y="8640"/>
                    <a:pt x="20753" y="8640"/>
                  </a:cubicBezTo>
                  <a:cubicBezTo>
                    <a:pt x="21159" y="8640"/>
                    <a:pt x="21454" y="8640"/>
                    <a:pt x="21491" y="7920"/>
                  </a:cubicBezTo>
                  <a:cubicBezTo>
                    <a:pt x="21528" y="7200"/>
                    <a:pt x="21306" y="5760"/>
                    <a:pt x="20513" y="4320"/>
                  </a:cubicBezTo>
                  <a:cubicBezTo>
                    <a:pt x="19719" y="2880"/>
                    <a:pt x="18353" y="1440"/>
                    <a:pt x="16931" y="720"/>
                  </a:cubicBezTo>
                  <a:cubicBezTo>
                    <a:pt x="15510" y="0"/>
                    <a:pt x="14033" y="0"/>
                    <a:pt x="12537" y="0"/>
                  </a:cubicBezTo>
                  <a:cubicBezTo>
                    <a:pt x="11042" y="0"/>
                    <a:pt x="9528" y="0"/>
                    <a:pt x="8051" y="0"/>
                  </a:cubicBezTo>
                  <a:cubicBezTo>
                    <a:pt x="6574" y="0"/>
                    <a:pt x="5134" y="0"/>
                    <a:pt x="3860" y="1080"/>
                  </a:cubicBezTo>
                  <a:cubicBezTo>
                    <a:pt x="2586" y="2160"/>
                    <a:pt x="1479" y="4320"/>
                    <a:pt x="814" y="6480"/>
                  </a:cubicBezTo>
                  <a:cubicBezTo>
                    <a:pt x="150" y="8640"/>
                    <a:pt x="-72" y="10800"/>
                    <a:pt x="20" y="12960"/>
                  </a:cubicBezTo>
                  <a:cubicBezTo>
                    <a:pt x="113" y="15120"/>
                    <a:pt x="519" y="17280"/>
                    <a:pt x="1423" y="18360"/>
                  </a:cubicBezTo>
                  <a:cubicBezTo>
                    <a:pt x="2328" y="19440"/>
                    <a:pt x="3731" y="19440"/>
                    <a:pt x="5116" y="19440"/>
                  </a:cubicBezTo>
                  <a:cubicBezTo>
                    <a:pt x="6500" y="19440"/>
                    <a:pt x="7866" y="19440"/>
                    <a:pt x="9270" y="18720"/>
                  </a:cubicBezTo>
                  <a:cubicBezTo>
                    <a:pt x="10673" y="18000"/>
                    <a:pt x="12113" y="16560"/>
                    <a:pt x="13626" y="15840"/>
                  </a:cubicBezTo>
                  <a:cubicBezTo>
                    <a:pt x="15140" y="15120"/>
                    <a:pt x="16728" y="15120"/>
                    <a:pt x="17743" y="14760"/>
                  </a:cubicBezTo>
                  <a:cubicBezTo>
                    <a:pt x="18759" y="14400"/>
                    <a:pt x="19202" y="13680"/>
                    <a:pt x="19553" y="12600"/>
                  </a:cubicBezTo>
                  <a:cubicBezTo>
                    <a:pt x="19903" y="11520"/>
                    <a:pt x="20162" y="10080"/>
                    <a:pt x="20143" y="8280"/>
                  </a:cubicBezTo>
                  <a:cubicBezTo>
                    <a:pt x="20125" y="6480"/>
                    <a:pt x="19830" y="4320"/>
                    <a:pt x="19054" y="2880"/>
                  </a:cubicBezTo>
                  <a:cubicBezTo>
                    <a:pt x="18279" y="1440"/>
                    <a:pt x="17023" y="720"/>
                    <a:pt x="15713" y="360"/>
                  </a:cubicBezTo>
                  <a:cubicBezTo>
                    <a:pt x="14402" y="0"/>
                    <a:pt x="13036" y="0"/>
                    <a:pt x="11614" y="720"/>
                  </a:cubicBezTo>
                  <a:cubicBezTo>
                    <a:pt x="10193" y="1440"/>
                    <a:pt x="8716" y="2880"/>
                    <a:pt x="7331" y="4680"/>
                  </a:cubicBezTo>
                  <a:cubicBezTo>
                    <a:pt x="5946" y="6480"/>
                    <a:pt x="4654" y="8640"/>
                    <a:pt x="3694" y="10080"/>
                  </a:cubicBezTo>
                  <a:cubicBezTo>
                    <a:pt x="2734" y="11520"/>
                    <a:pt x="2106" y="12240"/>
                    <a:pt x="1608" y="13320"/>
                  </a:cubicBezTo>
                  <a:cubicBezTo>
                    <a:pt x="1110" y="14400"/>
                    <a:pt x="740" y="15840"/>
                    <a:pt x="703" y="16560"/>
                  </a:cubicBezTo>
                  <a:cubicBezTo>
                    <a:pt x="666" y="17280"/>
                    <a:pt x="962" y="17280"/>
                    <a:pt x="1811" y="16920"/>
                  </a:cubicBezTo>
                  <a:cubicBezTo>
                    <a:pt x="2660" y="16560"/>
                    <a:pt x="4063" y="15840"/>
                    <a:pt x="5540" y="15480"/>
                  </a:cubicBezTo>
                  <a:cubicBezTo>
                    <a:pt x="7017" y="15120"/>
                    <a:pt x="8568" y="15120"/>
                    <a:pt x="10119" y="15120"/>
                  </a:cubicBezTo>
                  <a:cubicBezTo>
                    <a:pt x="11670" y="15120"/>
                    <a:pt x="13220" y="15120"/>
                    <a:pt x="14660" y="16200"/>
                  </a:cubicBezTo>
                  <a:cubicBezTo>
                    <a:pt x="16100" y="17280"/>
                    <a:pt x="17430" y="19440"/>
                    <a:pt x="18759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529" name="Drawing"/>
          <p:cNvGrpSpPr/>
          <p:nvPr/>
        </p:nvGrpSpPr>
        <p:grpSpPr>
          <a:xfrm>
            <a:off x="6638338" y="1211696"/>
            <a:ext cx="5536190" cy="1227858"/>
            <a:chOff x="0" y="0"/>
            <a:chExt cx="5536189" cy="1227857"/>
          </a:xfrm>
        </p:grpSpPr>
        <p:sp>
          <p:nvSpPr>
            <p:cNvPr id="2504" name="Line"/>
            <p:cNvSpPr/>
            <p:nvPr/>
          </p:nvSpPr>
          <p:spPr>
            <a:xfrm>
              <a:off x="536822" y="255491"/>
              <a:ext cx="189294" cy="39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364" fill="norm" stroke="1" extrusionOk="0">
                  <a:moveTo>
                    <a:pt x="3109" y="6864"/>
                  </a:moveTo>
                  <a:cubicBezTo>
                    <a:pt x="3109" y="10730"/>
                    <a:pt x="3109" y="14595"/>
                    <a:pt x="3109" y="16869"/>
                  </a:cubicBezTo>
                  <a:cubicBezTo>
                    <a:pt x="3109" y="19142"/>
                    <a:pt x="3109" y="19824"/>
                    <a:pt x="2644" y="20393"/>
                  </a:cubicBezTo>
                  <a:cubicBezTo>
                    <a:pt x="2180" y="20961"/>
                    <a:pt x="1251" y="21416"/>
                    <a:pt x="670" y="21359"/>
                  </a:cubicBezTo>
                  <a:cubicBezTo>
                    <a:pt x="89" y="21302"/>
                    <a:pt x="-143" y="20734"/>
                    <a:pt x="89" y="18460"/>
                  </a:cubicBezTo>
                  <a:cubicBezTo>
                    <a:pt x="322" y="16187"/>
                    <a:pt x="1018" y="12208"/>
                    <a:pt x="2063" y="9252"/>
                  </a:cubicBezTo>
                  <a:cubicBezTo>
                    <a:pt x="3109" y="6296"/>
                    <a:pt x="4502" y="4363"/>
                    <a:pt x="5896" y="2999"/>
                  </a:cubicBezTo>
                  <a:cubicBezTo>
                    <a:pt x="7289" y="1635"/>
                    <a:pt x="8683" y="839"/>
                    <a:pt x="10076" y="384"/>
                  </a:cubicBezTo>
                  <a:cubicBezTo>
                    <a:pt x="11470" y="-70"/>
                    <a:pt x="12863" y="-184"/>
                    <a:pt x="14373" y="384"/>
                  </a:cubicBezTo>
                  <a:cubicBezTo>
                    <a:pt x="15883" y="953"/>
                    <a:pt x="17509" y="2203"/>
                    <a:pt x="18902" y="4420"/>
                  </a:cubicBezTo>
                  <a:cubicBezTo>
                    <a:pt x="20296" y="6637"/>
                    <a:pt x="21457" y="9820"/>
                    <a:pt x="20296" y="12662"/>
                  </a:cubicBezTo>
                  <a:cubicBezTo>
                    <a:pt x="19134" y="15504"/>
                    <a:pt x="15651" y="18005"/>
                    <a:pt x="13212" y="19370"/>
                  </a:cubicBezTo>
                  <a:cubicBezTo>
                    <a:pt x="10773" y="20734"/>
                    <a:pt x="9380" y="20961"/>
                    <a:pt x="7638" y="20677"/>
                  </a:cubicBezTo>
                  <a:cubicBezTo>
                    <a:pt x="5896" y="20393"/>
                    <a:pt x="3805" y="19597"/>
                    <a:pt x="1715" y="18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730250" y="573807"/>
              <a:ext cx="63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742950" y="599207"/>
              <a:ext cx="1270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429"/>
                    <a:pt x="12960" y="6857"/>
                    <a:pt x="9360" y="10457"/>
                  </a:cubicBezTo>
                  <a:cubicBezTo>
                    <a:pt x="5760" y="14057"/>
                    <a:pt x="2880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136650" y="453157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162050" y="567457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552307" y="248738"/>
              <a:ext cx="168544" cy="42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86" fill="norm" stroke="1" extrusionOk="0">
                  <a:moveTo>
                    <a:pt x="21234" y="1996"/>
                  </a:moveTo>
                  <a:cubicBezTo>
                    <a:pt x="20701" y="1458"/>
                    <a:pt x="20167" y="921"/>
                    <a:pt x="18567" y="545"/>
                  </a:cubicBezTo>
                  <a:cubicBezTo>
                    <a:pt x="16967" y="169"/>
                    <a:pt x="14301" y="-46"/>
                    <a:pt x="11501" y="8"/>
                  </a:cubicBezTo>
                  <a:cubicBezTo>
                    <a:pt x="8701" y="61"/>
                    <a:pt x="5767" y="384"/>
                    <a:pt x="3901" y="814"/>
                  </a:cubicBezTo>
                  <a:cubicBezTo>
                    <a:pt x="2034" y="1244"/>
                    <a:pt x="1234" y="1781"/>
                    <a:pt x="1367" y="2587"/>
                  </a:cubicBezTo>
                  <a:cubicBezTo>
                    <a:pt x="1501" y="3393"/>
                    <a:pt x="2567" y="4467"/>
                    <a:pt x="3901" y="5596"/>
                  </a:cubicBezTo>
                  <a:cubicBezTo>
                    <a:pt x="5234" y="6724"/>
                    <a:pt x="6834" y="7906"/>
                    <a:pt x="7634" y="8766"/>
                  </a:cubicBezTo>
                  <a:cubicBezTo>
                    <a:pt x="8434" y="9626"/>
                    <a:pt x="8434" y="10163"/>
                    <a:pt x="7901" y="10647"/>
                  </a:cubicBezTo>
                  <a:cubicBezTo>
                    <a:pt x="7367" y="11130"/>
                    <a:pt x="6301" y="11560"/>
                    <a:pt x="4701" y="11829"/>
                  </a:cubicBezTo>
                  <a:cubicBezTo>
                    <a:pt x="3101" y="12097"/>
                    <a:pt x="967" y="12205"/>
                    <a:pt x="434" y="12097"/>
                  </a:cubicBezTo>
                  <a:cubicBezTo>
                    <a:pt x="-99" y="11990"/>
                    <a:pt x="967" y="11667"/>
                    <a:pt x="2167" y="11667"/>
                  </a:cubicBezTo>
                  <a:cubicBezTo>
                    <a:pt x="3367" y="11667"/>
                    <a:pt x="4701" y="11990"/>
                    <a:pt x="5501" y="12850"/>
                  </a:cubicBezTo>
                  <a:cubicBezTo>
                    <a:pt x="6301" y="13709"/>
                    <a:pt x="6567" y="15106"/>
                    <a:pt x="5767" y="16288"/>
                  </a:cubicBezTo>
                  <a:cubicBezTo>
                    <a:pt x="4967" y="17470"/>
                    <a:pt x="3101" y="18438"/>
                    <a:pt x="1767" y="19244"/>
                  </a:cubicBezTo>
                  <a:cubicBezTo>
                    <a:pt x="434" y="20050"/>
                    <a:pt x="-366" y="20694"/>
                    <a:pt x="167" y="21070"/>
                  </a:cubicBezTo>
                  <a:cubicBezTo>
                    <a:pt x="701" y="21447"/>
                    <a:pt x="2567" y="21554"/>
                    <a:pt x="4301" y="21447"/>
                  </a:cubicBezTo>
                  <a:cubicBezTo>
                    <a:pt x="6034" y="21339"/>
                    <a:pt x="7634" y="21017"/>
                    <a:pt x="9234" y="20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744133" y="359581"/>
              <a:ext cx="186267" cy="238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2455" y="3233"/>
                  </a:moveTo>
                  <a:cubicBezTo>
                    <a:pt x="2945" y="2294"/>
                    <a:pt x="3436" y="1354"/>
                    <a:pt x="5768" y="697"/>
                  </a:cubicBezTo>
                  <a:cubicBezTo>
                    <a:pt x="8100" y="40"/>
                    <a:pt x="12273" y="-336"/>
                    <a:pt x="14727" y="415"/>
                  </a:cubicBezTo>
                  <a:cubicBezTo>
                    <a:pt x="17182" y="1167"/>
                    <a:pt x="17918" y="3045"/>
                    <a:pt x="15586" y="6238"/>
                  </a:cubicBezTo>
                  <a:cubicBezTo>
                    <a:pt x="13255" y="9431"/>
                    <a:pt x="7855" y="13939"/>
                    <a:pt x="4541" y="16662"/>
                  </a:cubicBezTo>
                  <a:cubicBezTo>
                    <a:pt x="1227" y="19386"/>
                    <a:pt x="0" y="20325"/>
                    <a:pt x="0" y="20794"/>
                  </a:cubicBezTo>
                  <a:cubicBezTo>
                    <a:pt x="0" y="21264"/>
                    <a:pt x="1227" y="21264"/>
                    <a:pt x="5032" y="20888"/>
                  </a:cubicBezTo>
                  <a:cubicBezTo>
                    <a:pt x="8836" y="20513"/>
                    <a:pt x="15218" y="19761"/>
                    <a:pt x="21600" y="19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2000250" y="529357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2058852" y="338933"/>
              <a:ext cx="112849" cy="27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28" fill="norm" stroke="1" extrusionOk="0">
                  <a:moveTo>
                    <a:pt x="21325" y="6973"/>
                  </a:moveTo>
                  <a:cubicBezTo>
                    <a:pt x="19325" y="4813"/>
                    <a:pt x="17325" y="2653"/>
                    <a:pt x="15325" y="1406"/>
                  </a:cubicBezTo>
                  <a:cubicBezTo>
                    <a:pt x="13325" y="160"/>
                    <a:pt x="11325" y="-172"/>
                    <a:pt x="8725" y="77"/>
                  </a:cubicBezTo>
                  <a:cubicBezTo>
                    <a:pt x="6125" y="326"/>
                    <a:pt x="2925" y="1157"/>
                    <a:pt x="1325" y="2154"/>
                  </a:cubicBezTo>
                  <a:cubicBezTo>
                    <a:pt x="-275" y="3151"/>
                    <a:pt x="-275" y="4314"/>
                    <a:pt x="525" y="5145"/>
                  </a:cubicBezTo>
                  <a:cubicBezTo>
                    <a:pt x="1325" y="5976"/>
                    <a:pt x="2925" y="6474"/>
                    <a:pt x="4725" y="6723"/>
                  </a:cubicBezTo>
                  <a:cubicBezTo>
                    <a:pt x="6525" y="6973"/>
                    <a:pt x="8525" y="6973"/>
                    <a:pt x="10925" y="6474"/>
                  </a:cubicBezTo>
                  <a:cubicBezTo>
                    <a:pt x="13325" y="5976"/>
                    <a:pt x="16125" y="4979"/>
                    <a:pt x="17525" y="4979"/>
                  </a:cubicBezTo>
                  <a:cubicBezTo>
                    <a:pt x="18925" y="4979"/>
                    <a:pt x="18925" y="5976"/>
                    <a:pt x="18725" y="8883"/>
                  </a:cubicBezTo>
                  <a:cubicBezTo>
                    <a:pt x="18525" y="11791"/>
                    <a:pt x="18125" y="16610"/>
                    <a:pt x="17725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2171700" y="611907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2590800" y="291326"/>
              <a:ext cx="138217" cy="25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85" fill="norm" stroke="1" extrusionOk="0">
                  <a:moveTo>
                    <a:pt x="19636" y="4544"/>
                  </a:moveTo>
                  <a:cubicBezTo>
                    <a:pt x="19636" y="2937"/>
                    <a:pt x="19636" y="1331"/>
                    <a:pt x="18818" y="527"/>
                  </a:cubicBezTo>
                  <a:cubicBezTo>
                    <a:pt x="18000" y="-276"/>
                    <a:pt x="16364" y="-276"/>
                    <a:pt x="13418" y="1331"/>
                  </a:cubicBezTo>
                  <a:cubicBezTo>
                    <a:pt x="10473" y="2937"/>
                    <a:pt x="6218" y="6150"/>
                    <a:pt x="3600" y="9453"/>
                  </a:cubicBezTo>
                  <a:cubicBezTo>
                    <a:pt x="982" y="12755"/>
                    <a:pt x="0" y="16147"/>
                    <a:pt x="0" y="18200"/>
                  </a:cubicBezTo>
                  <a:cubicBezTo>
                    <a:pt x="0" y="20253"/>
                    <a:pt x="982" y="20967"/>
                    <a:pt x="2455" y="21145"/>
                  </a:cubicBezTo>
                  <a:cubicBezTo>
                    <a:pt x="3927" y="21324"/>
                    <a:pt x="5891" y="20967"/>
                    <a:pt x="9164" y="18646"/>
                  </a:cubicBezTo>
                  <a:cubicBezTo>
                    <a:pt x="12436" y="16326"/>
                    <a:pt x="17018" y="12041"/>
                    <a:pt x="19309" y="9364"/>
                  </a:cubicBezTo>
                  <a:cubicBezTo>
                    <a:pt x="21600" y="6686"/>
                    <a:pt x="21600" y="5615"/>
                    <a:pt x="21109" y="4633"/>
                  </a:cubicBezTo>
                  <a:cubicBezTo>
                    <a:pt x="20618" y="3651"/>
                    <a:pt x="19636" y="2759"/>
                    <a:pt x="18327" y="2312"/>
                  </a:cubicBezTo>
                  <a:cubicBezTo>
                    <a:pt x="17018" y="1866"/>
                    <a:pt x="15382" y="1866"/>
                    <a:pt x="14400" y="2402"/>
                  </a:cubicBezTo>
                  <a:cubicBezTo>
                    <a:pt x="13418" y="2937"/>
                    <a:pt x="13091" y="4008"/>
                    <a:pt x="12764" y="5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2813050" y="421407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2894479" y="294407"/>
              <a:ext cx="147171" cy="20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94" fill="norm" stroke="1" extrusionOk="0">
                  <a:moveTo>
                    <a:pt x="14764" y="0"/>
                  </a:moveTo>
                  <a:cubicBezTo>
                    <a:pt x="10505" y="5069"/>
                    <a:pt x="6246" y="10139"/>
                    <a:pt x="3812" y="13224"/>
                  </a:cubicBezTo>
                  <a:cubicBezTo>
                    <a:pt x="1378" y="16310"/>
                    <a:pt x="770" y="17412"/>
                    <a:pt x="314" y="18514"/>
                  </a:cubicBezTo>
                  <a:cubicBezTo>
                    <a:pt x="-143" y="19616"/>
                    <a:pt x="-447" y="20718"/>
                    <a:pt x="1987" y="21159"/>
                  </a:cubicBezTo>
                  <a:cubicBezTo>
                    <a:pt x="4421" y="21600"/>
                    <a:pt x="9592" y="21380"/>
                    <a:pt x="13243" y="20829"/>
                  </a:cubicBezTo>
                  <a:cubicBezTo>
                    <a:pt x="16894" y="20278"/>
                    <a:pt x="19023" y="19396"/>
                    <a:pt x="21153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2978150" y="459507"/>
              <a:ext cx="698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600"/>
                    <a:pt x="9818" y="7200"/>
                    <a:pt x="6218" y="10800"/>
                  </a:cubicBezTo>
                  <a:cubicBezTo>
                    <a:pt x="2618" y="14400"/>
                    <a:pt x="1309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3092450" y="260140"/>
              <a:ext cx="155840" cy="497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526" fill="norm" stroke="1" extrusionOk="0">
                  <a:moveTo>
                    <a:pt x="7776" y="1482"/>
                  </a:moveTo>
                  <a:cubicBezTo>
                    <a:pt x="7776" y="1024"/>
                    <a:pt x="7776" y="567"/>
                    <a:pt x="8496" y="292"/>
                  </a:cubicBezTo>
                  <a:cubicBezTo>
                    <a:pt x="9216" y="18"/>
                    <a:pt x="10656" y="-74"/>
                    <a:pt x="12960" y="63"/>
                  </a:cubicBezTo>
                  <a:cubicBezTo>
                    <a:pt x="15264" y="201"/>
                    <a:pt x="18432" y="567"/>
                    <a:pt x="20016" y="1345"/>
                  </a:cubicBezTo>
                  <a:cubicBezTo>
                    <a:pt x="21600" y="2123"/>
                    <a:pt x="21600" y="3312"/>
                    <a:pt x="20016" y="4548"/>
                  </a:cubicBezTo>
                  <a:cubicBezTo>
                    <a:pt x="18432" y="5784"/>
                    <a:pt x="15264" y="7065"/>
                    <a:pt x="12816" y="8346"/>
                  </a:cubicBezTo>
                  <a:cubicBezTo>
                    <a:pt x="10368" y="9628"/>
                    <a:pt x="8640" y="10909"/>
                    <a:pt x="8784" y="11962"/>
                  </a:cubicBezTo>
                  <a:cubicBezTo>
                    <a:pt x="8928" y="13014"/>
                    <a:pt x="10944" y="13838"/>
                    <a:pt x="12384" y="14707"/>
                  </a:cubicBezTo>
                  <a:cubicBezTo>
                    <a:pt x="13824" y="15577"/>
                    <a:pt x="14688" y="16492"/>
                    <a:pt x="14400" y="17499"/>
                  </a:cubicBezTo>
                  <a:cubicBezTo>
                    <a:pt x="14112" y="18506"/>
                    <a:pt x="12672" y="19604"/>
                    <a:pt x="10080" y="20290"/>
                  </a:cubicBezTo>
                  <a:cubicBezTo>
                    <a:pt x="7488" y="20977"/>
                    <a:pt x="3744" y="21251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4362623" y="423079"/>
              <a:ext cx="157636" cy="218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36" fill="norm" stroke="1" extrusionOk="0">
                  <a:moveTo>
                    <a:pt x="19333" y="6690"/>
                  </a:moveTo>
                  <a:cubicBezTo>
                    <a:pt x="20174" y="5028"/>
                    <a:pt x="21016" y="3367"/>
                    <a:pt x="20876" y="2224"/>
                  </a:cubicBezTo>
                  <a:cubicBezTo>
                    <a:pt x="20735" y="1082"/>
                    <a:pt x="19613" y="459"/>
                    <a:pt x="18211" y="148"/>
                  </a:cubicBezTo>
                  <a:cubicBezTo>
                    <a:pt x="16808" y="-164"/>
                    <a:pt x="15125" y="-164"/>
                    <a:pt x="12039" y="2017"/>
                  </a:cubicBezTo>
                  <a:cubicBezTo>
                    <a:pt x="8954" y="4198"/>
                    <a:pt x="4465" y="8559"/>
                    <a:pt x="2081" y="11882"/>
                  </a:cubicBezTo>
                  <a:cubicBezTo>
                    <a:pt x="-303" y="15205"/>
                    <a:pt x="-584" y="17490"/>
                    <a:pt x="959" y="19048"/>
                  </a:cubicBezTo>
                  <a:cubicBezTo>
                    <a:pt x="2502" y="20605"/>
                    <a:pt x="5868" y="21436"/>
                    <a:pt x="9374" y="21436"/>
                  </a:cubicBezTo>
                  <a:cubicBezTo>
                    <a:pt x="12881" y="21436"/>
                    <a:pt x="16528" y="20605"/>
                    <a:pt x="20174" y="19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4781549" y="458284"/>
              <a:ext cx="1079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506" y="4868"/>
                    <a:pt x="11012" y="-1303"/>
                    <a:pt x="14612" y="240"/>
                  </a:cubicBezTo>
                  <a:cubicBezTo>
                    <a:pt x="18212" y="1783"/>
                    <a:pt x="19906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4800599" y="554757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5036055" y="394544"/>
              <a:ext cx="129289" cy="229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951" fill="norm" stroke="1" extrusionOk="0">
                  <a:moveTo>
                    <a:pt x="18730" y="2448"/>
                  </a:moveTo>
                  <a:cubicBezTo>
                    <a:pt x="18730" y="1484"/>
                    <a:pt x="18730" y="519"/>
                    <a:pt x="17859" y="327"/>
                  </a:cubicBezTo>
                  <a:cubicBezTo>
                    <a:pt x="16988" y="134"/>
                    <a:pt x="15246" y="712"/>
                    <a:pt x="12285" y="3027"/>
                  </a:cubicBezTo>
                  <a:cubicBezTo>
                    <a:pt x="9323" y="5341"/>
                    <a:pt x="5143" y="9391"/>
                    <a:pt x="2878" y="11994"/>
                  </a:cubicBezTo>
                  <a:cubicBezTo>
                    <a:pt x="614" y="14598"/>
                    <a:pt x="265" y="15755"/>
                    <a:pt x="91" y="17009"/>
                  </a:cubicBezTo>
                  <a:cubicBezTo>
                    <a:pt x="-83" y="18262"/>
                    <a:pt x="-83" y="19612"/>
                    <a:pt x="788" y="20384"/>
                  </a:cubicBezTo>
                  <a:cubicBezTo>
                    <a:pt x="1659" y="21155"/>
                    <a:pt x="3401" y="21348"/>
                    <a:pt x="6885" y="19612"/>
                  </a:cubicBezTo>
                  <a:cubicBezTo>
                    <a:pt x="10369" y="17877"/>
                    <a:pt x="15594" y="14212"/>
                    <a:pt x="18382" y="11030"/>
                  </a:cubicBezTo>
                  <a:cubicBezTo>
                    <a:pt x="21169" y="7848"/>
                    <a:pt x="21517" y="5148"/>
                    <a:pt x="21169" y="3412"/>
                  </a:cubicBezTo>
                  <a:cubicBezTo>
                    <a:pt x="20820" y="1677"/>
                    <a:pt x="19775" y="905"/>
                    <a:pt x="18382" y="423"/>
                  </a:cubicBezTo>
                  <a:cubicBezTo>
                    <a:pt x="16988" y="-59"/>
                    <a:pt x="15246" y="-252"/>
                    <a:pt x="14201" y="519"/>
                  </a:cubicBezTo>
                  <a:cubicBezTo>
                    <a:pt x="13156" y="1291"/>
                    <a:pt x="12807" y="3027"/>
                    <a:pt x="12459" y="4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5320665" y="529357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5384799" y="375130"/>
              <a:ext cx="151391" cy="29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82" fill="norm" stroke="1" extrusionOk="0">
                  <a:moveTo>
                    <a:pt x="4500" y="3374"/>
                  </a:moveTo>
                  <a:cubicBezTo>
                    <a:pt x="4200" y="2294"/>
                    <a:pt x="3900" y="1214"/>
                    <a:pt x="4650" y="596"/>
                  </a:cubicBezTo>
                  <a:cubicBezTo>
                    <a:pt x="5400" y="-21"/>
                    <a:pt x="7200" y="-175"/>
                    <a:pt x="9900" y="211"/>
                  </a:cubicBezTo>
                  <a:cubicBezTo>
                    <a:pt x="12600" y="596"/>
                    <a:pt x="16200" y="1522"/>
                    <a:pt x="18300" y="2371"/>
                  </a:cubicBezTo>
                  <a:cubicBezTo>
                    <a:pt x="20400" y="3219"/>
                    <a:pt x="21000" y="3991"/>
                    <a:pt x="20700" y="5071"/>
                  </a:cubicBezTo>
                  <a:cubicBezTo>
                    <a:pt x="20400" y="6151"/>
                    <a:pt x="19200" y="7539"/>
                    <a:pt x="17400" y="8619"/>
                  </a:cubicBezTo>
                  <a:cubicBezTo>
                    <a:pt x="15600" y="9699"/>
                    <a:pt x="13200" y="10471"/>
                    <a:pt x="12750" y="10934"/>
                  </a:cubicBezTo>
                  <a:cubicBezTo>
                    <a:pt x="12300" y="11396"/>
                    <a:pt x="13800" y="11551"/>
                    <a:pt x="15300" y="11859"/>
                  </a:cubicBezTo>
                  <a:cubicBezTo>
                    <a:pt x="16800" y="12168"/>
                    <a:pt x="18300" y="12631"/>
                    <a:pt x="19350" y="13248"/>
                  </a:cubicBezTo>
                  <a:cubicBezTo>
                    <a:pt x="20400" y="13865"/>
                    <a:pt x="21000" y="14636"/>
                    <a:pt x="21300" y="15408"/>
                  </a:cubicBezTo>
                  <a:cubicBezTo>
                    <a:pt x="21600" y="16179"/>
                    <a:pt x="21600" y="16951"/>
                    <a:pt x="20100" y="17954"/>
                  </a:cubicBezTo>
                  <a:cubicBezTo>
                    <a:pt x="18600" y="18956"/>
                    <a:pt x="15600" y="20191"/>
                    <a:pt x="12900" y="20808"/>
                  </a:cubicBezTo>
                  <a:cubicBezTo>
                    <a:pt x="10200" y="21425"/>
                    <a:pt x="7800" y="21425"/>
                    <a:pt x="5850" y="21348"/>
                  </a:cubicBezTo>
                  <a:cubicBezTo>
                    <a:pt x="3900" y="21271"/>
                    <a:pt x="2400" y="21116"/>
                    <a:pt x="1500" y="20654"/>
                  </a:cubicBezTo>
                  <a:cubicBezTo>
                    <a:pt x="600" y="20191"/>
                    <a:pt x="300" y="19419"/>
                    <a:pt x="0" y="18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400050" y="954807"/>
              <a:ext cx="654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47" y="19800"/>
                    <a:pt x="4893" y="18000"/>
                    <a:pt x="7550" y="16200"/>
                  </a:cubicBezTo>
                  <a:cubicBezTo>
                    <a:pt x="10206" y="14400"/>
                    <a:pt x="13072" y="12600"/>
                    <a:pt x="15449" y="9900"/>
                  </a:cubicBezTo>
                  <a:cubicBezTo>
                    <a:pt x="17825" y="7200"/>
                    <a:pt x="1971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0" y="-1"/>
              <a:ext cx="1113621" cy="1227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66" fill="norm" stroke="1" extrusionOk="0">
                  <a:moveTo>
                    <a:pt x="3074" y="4613"/>
                  </a:moveTo>
                  <a:cubicBezTo>
                    <a:pt x="3033" y="4390"/>
                    <a:pt x="2992" y="4167"/>
                    <a:pt x="3381" y="3832"/>
                  </a:cubicBezTo>
                  <a:cubicBezTo>
                    <a:pt x="3771" y="3498"/>
                    <a:pt x="4591" y="3052"/>
                    <a:pt x="5738" y="2624"/>
                  </a:cubicBezTo>
                  <a:cubicBezTo>
                    <a:pt x="6886" y="2197"/>
                    <a:pt x="8361" y="1788"/>
                    <a:pt x="9775" y="1490"/>
                  </a:cubicBezTo>
                  <a:cubicBezTo>
                    <a:pt x="11189" y="1193"/>
                    <a:pt x="12542" y="1007"/>
                    <a:pt x="13874" y="840"/>
                  </a:cubicBezTo>
                  <a:cubicBezTo>
                    <a:pt x="15206" y="672"/>
                    <a:pt x="16518" y="524"/>
                    <a:pt x="17501" y="394"/>
                  </a:cubicBezTo>
                  <a:cubicBezTo>
                    <a:pt x="18485" y="263"/>
                    <a:pt x="19141" y="152"/>
                    <a:pt x="19571" y="78"/>
                  </a:cubicBezTo>
                  <a:cubicBezTo>
                    <a:pt x="20002" y="3"/>
                    <a:pt x="20206" y="-34"/>
                    <a:pt x="20329" y="40"/>
                  </a:cubicBezTo>
                  <a:cubicBezTo>
                    <a:pt x="20452" y="115"/>
                    <a:pt x="20493" y="301"/>
                    <a:pt x="20555" y="877"/>
                  </a:cubicBezTo>
                  <a:cubicBezTo>
                    <a:pt x="20616" y="1453"/>
                    <a:pt x="20698" y="2420"/>
                    <a:pt x="20821" y="3516"/>
                  </a:cubicBezTo>
                  <a:cubicBezTo>
                    <a:pt x="20944" y="4613"/>
                    <a:pt x="21108" y="5840"/>
                    <a:pt x="21231" y="7104"/>
                  </a:cubicBezTo>
                  <a:cubicBezTo>
                    <a:pt x="21354" y="8368"/>
                    <a:pt x="21436" y="9669"/>
                    <a:pt x="21498" y="11008"/>
                  </a:cubicBezTo>
                  <a:cubicBezTo>
                    <a:pt x="21559" y="12346"/>
                    <a:pt x="21600" y="13722"/>
                    <a:pt x="21518" y="14856"/>
                  </a:cubicBezTo>
                  <a:cubicBezTo>
                    <a:pt x="21436" y="15989"/>
                    <a:pt x="21231" y="16882"/>
                    <a:pt x="21047" y="17607"/>
                  </a:cubicBezTo>
                  <a:cubicBezTo>
                    <a:pt x="20862" y="18332"/>
                    <a:pt x="20698" y="18889"/>
                    <a:pt x="20514" y="19205"/>
                  </a:cubicBezTo>
                  <a:cubicBezTo>
                    <a:pt x="20329" y="19521"/>
                    <a:pt x="20124" y="19596"/>
                    <a:pt x="19428" y="19633"/>
                  </a:cubicBezTo>
                  <a:cubicBezTo>
                    <a:pt x="18731" y="19670"/>
                    <a:pt x="17542" y="19670"/>
                    <a:pt x="16231" y="19689"/>
                  </a:cubicBezTo>
                  <a:cubicBezTo>
                    <a:pt x="14919" y="19707"/>
                    <a:pt x="13485" y="19744"/>
                    <a:pt x="11948" y="19837"/>
                  </a:cubicBezTo>
                  <a:cubicBezTo>
                    <a:pt x="10411" y="19930"/>
                    <a:pt x="8771" y="20079"/>
                    <a:pt x="7050" y="20265"/>
                  </a:cubicBezTo>
                  <a:cubicBezTo>
                    <a:pt x="5328" y="20451"/>
                    <a:pt x="3525" y="20674"/>
                    <a:pt x="2336" y="20897"/>
                  </a:cubicBezTo>
                  <a:cubicBezTo>
                    <a:pt x="1148" y="21120"/>
                    <a:pt x="574" y="21343"/>
                    <a:pt x="0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4533899" y="873265"/>
              <a:ext cx="768351" cy="7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21314"/>
                  </a:moveTo>
                  <a:cubicBezTo>
                    <a:pt x="1785" y="17114"/>
                    <a:pt x="3570" y="12914"/>
                    <a:pt x="5772" y="9314"/>
                  </a:cubicBezTo>
                  <a:cubicBezTo>
                    <a:pt x="7974" y="5714"/>
                    <a:pt x="10592" y="2714"/>
                    <a:pt x="13061" y="1214"/>
                  </a:cubicBezTo>
                  <a:cubicBezTo>
                    <a:pt x="15531" y="-286"/>
                    <a:pt x="17851" y="-286"/>
                    <a:pt x="19250" y="614"/>
                  </a:cubicBezTo>
                  <a:cubicBezTo>
                    <a:pt x="20648" y="1514"/>
                    <a:pt x="21124" y="3314"/>
                    <a:pt x="21600" y="511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4584699" y="967507"/>
              <a:ext cx="6350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" y="19800"/>
                    <a:pt x="288" y="18000"/>
                    <a:pt x="1656" y="15660"/>
                  </a:cubicBezTo>
                  <a:cubicBezTo>
                    <a:pt x="3024" y="13320"/>
                    <a:pt x="5616" y="10440"/>
                    <a:pt x="8568" y="7920"/>
                  </a:cubicBezTo>
                  <a:cubicBezTo>
                    <a:pt x="11520" y="5400"/>
                    <a:pt x="14832" y="3240"/>
                    <a:pt x="17064" y="1980"/>
                  </a:cubicBezTo>
                  <a:cubicBezTo>
                    <a:pt x="19296" y="720"/>
                    <a:pt x="20448" y="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0" name="Drawing"/>
          <p:cNvGrpSpPr/>
          <p:nvPr/>
        </p:nvGrpSpPr>
        <p:grpSpPr>
          <a:xfrm>
            <a:off x="50800" y="404711"/>
            <a:ext cx="13205167" cy="9562181"/>
            <a:chOff x="0" y="0"/>
            <a:chExt cx="13205166" cy="9562180"/>
          </a:xfrm>
        </p:grpSpPr>
        <p:sp>
          <p:nvSpPr>
            <p:cNvPr id="2531" name="Line"/>
            <p:cNvSpPr/>
            <p:nvPr/>
          </p:nvSpPr>
          <p:spPr>
            <a:xfrm>
              <a:off x="713328" y="93822"/>
              <a:ext cx="293831" cy="71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43" fill="norm" stroke="1" extrusionOk="0">
                  <a:moveTo>
                    <a:pt x="2400" y="5032"/>
                  </a:moveTo>
                  <a:cubicBezTo>
                    <a:pt x="2954" y="7245"/>
                    <a:pt x="3508" y="9459"/>
                    <a:pt x="4062" y="11710"/>
                  </a:cubicBezTo>
                  <a:cubicBezTo>
                    <a:pt x="4615" y="13962"/>
                    <a:pt x="5169" y="16252"/>
                    <a:pt x="5446" y="17625"/>
                  </a:cubicBezTo>
                  <a:cubicBezTo>
                    <a:pt x="5723" y="18999"/>
                    <a:pt x="5723" y="19457"/>
                    <a:pt x="5446" y="19495"/>
                  </a:cubicBezTo>
                  <a:cubicBezTo>
                    <a:pt x="5169" y="19534"/>
                    <a:pt x="4615" y="19152"/>
                    <a:pt x="3785" y="17664"/>
                  </a:cubicBezTo>
                  <a:cubicBezTo>
                    <a:pt x="2954" y="16175"/>
                    <a:pt x="1846" y="13580"/>
                    <a:pt x="1108" y="11138"/>
                  </a:cubicBezTo>
                  <a:cubicBezTo>
                    <a:pt x="369" y="8695"/>
                    <a:pt x="0" y="6406"/>
                    <a:pt x="0" y="4726"/>
                  </a:cubicBezTo>
                  <a:cubicBezTo>
                    <a:pt x="0" y="3047"/>
                    <a:pt x="369" y="1979"/>
                    <a:pt x="1015" y="1254"/>
                  </a:cubicBezTo>
                  <a:cubicBezTo>
                    <a:pt x="1662" y="529"/>
                    <a:pt x="2585" y="147"/>
                    <a:pt x="4338" y="32"/>
                  </a:cubicBezTo>
                  <a:cubicBezTo>
                    <a:pt x="6092" y="-82"/>
                    <a:pt x="8677" y="71"/>
                    <a:pt x="11446" y="1063"/>
                  </a:cubicBezTo>
                  <a:cubicBezTo>
                    <a:pt x="14215" y="2055"/>
                    <a:pt x="17169" y="3887"/>
                    <a:pt x="19015" y="5948"/>
                  </a:cubicBezTo>
                  <a:cubicBezTo>
                    <a:pt x="20862" y="8008"/>
                    <a:pt x="21600" y="10298"/>
                    <a:pt x="21046" y="12397"/>
                  </a:cubicBezTo>
                  <a:cubicBezTo>
                    <a:pt x="20492" y="14496"/>
                    <a:pt x="18646" y="16404"/>
                    <a:pt x="15969" y="17893"/>
                  </a:cubicBezTo>
                  <a:cubicBezTo>
                    <a:pt x="13292" y="19381"/>
                    <a:pt x="9785" y="20449"/>
                    <a:pt x="7477" y="20984"/>
                  </a:cubicBezTo>
                  <a:cubicBezTo>
                    <a:pt x="5169" y="21518"/>
                    <a:pt x="4062" y="21518"/>
                    <a:pt x="3323" y="21327"/>
                  </a:cubicBezTo>
                  <a:cubicBezTo>
                    <a:pt x="2585" y="21136"/>
                    <a:pt x="2215" y="20755"/>
                    <a:pt x="3138" y="20144"/>
                  </a:cubicBezTo>
                  <a:cubicBezTo>
                    <a:pt x="4062" y="19534"/>
                    <a:pt x="6277" y="18694"/>
                    <a:pt x="8492" y="178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1022557" y="607311"/>
              <a:ext cx="168671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4431"/>
                    <a:pt x="7855" y="8862"/>
                    <a:pt x="11455" y="12462"/>
                  </a:cubicBezTo>
                  <a:cubicBezTo>
                    <a:pt x="15055" y="16062"/>
                    <a:pt x="18327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1068558" y="622645"/>
              <a:ext cx="161005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2274"/>
                    <a:pt x="14057" y="4547"/>
                    <a:pt x="10457" y="8147"/>
                  </a:cubicBezTo>
                  <a:cubicBezTo>
                    <a:pt x="6857" y="11747"/>
                    <a:pt x="3429" y="166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1375232" y="392639"/>
              <a:ext cx="145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360484" y="584310"/>
              <a:ext cx="206420" cy="6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20" fill="norm" stroke="1" extrusionOk="0">
                  <a:moveTo>
                    <a:pt x="2310" y="14954"/>
                  </a:moveTo>
                  <a:cubicBezTo>
                    <a:pt x="993" y="18277"/>
                    <a:pt x="-324" y="21600"/>
                    <a:pt x="71" y="21185"/>
                  </a:cubicBezTo>
                  <a:cubicBezTo>
                    <a:pt x="466" y="20769"/>
                    <a:pt x="2574" y="16615"/>
                    <a:pt x="6393" y="12462"/>
                  </a:cubicBezTo>
                  <a:cubicBezTo>
                    <a:pt x="10213" y="8308"/>
                    <a:pt x="15744" y="4154"/>
                    <a:pt x="2127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867786" y="82026"/>
              <a:ext cx="182129" cy="71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68" fill="norm" stroke="1" extrusionOk="0">
                  <a:moveTo>
                    <a:pt x="19580" y="1971"/>
                  </a:moveTo>
                  <a:cubicBezTo>
                    <a:pt x="19580" y="1585"/>
                    <a:pt x="19580" y="1199"/>
                    <a:pt x="18230" y="814"/>
                  </a:cubicBezTo>
                  <a:cubicBezTo>
                    <a:pt x="16880" y="428"/>
                    <a:pt x="14180" y="42"/>
                    <a:pt x="11480" y="4"/>
                  </a:cubicBezTo>
                  <a:cubicBezTo>
                    <a:pt x="8780" y="-35"/>
                    <a:pt x="6080" y="274"/>
                    <a:pt x="4280" y="891"/>
                  </a:cubicBezTo>
                  <a:cubicBezTo>
                    <a:pt x="2480" y="1508"/>
                    <a:pt x="1580" y="2434"/>
                    <a:pt x="2630" y="3359"/>
                  </a:cubicBezTo>
                  <a:cubicBezTo>
                    <a:pt x="3680" y="4285"/>
                    <a:pt x="6680" y="5211"/>
                    <a:pt x="9080" y="6098"/>
                  </a:cubicBezTo>
                  <a:cubicBezTo>
                    <a:pt x="11480" y="6985"/>
                    <a:pt x="13280" y="7834"/>
                    <a:pt x="13730" y="8644"/>
                  </a:cubicBezTo>
                  <a:cubicBezTo>
                    <a:pt x="14180" y="9454"/>
                    <a:pt x="13280" y="10225"/>
                    <a:pt x="11480" y="10804"/>
                  </a:cubicBezTo>
                  <a:cubicBezTo>
                    <a:pt x="9680" y="11382"/>
                    <a:pt x="6980" y="11768"/>
                    <a:pt x="4880" y="11961"/>
                  </a:cubicBezTo>
                  <a:cubicBezTo>
                    <a:pt x="2780" y="12154"/>
                    <a:pt x="1280" y="12154"/>
                    <a:pt x="530" y="11961"/>
                  </a:cubicBezTo>
                  <a:cubicBezTo>
                    <a:pt x="-220" y="11768"/>
                    <a:pt x="-220" y="11382"/>
                    <a:pt x="830" y="11189"/>
                  </a:cubicBezTo>
                  <a:cubicBezTo>
                    <a:pt x="1880" y="10996"/>
                    <a:pt x="3980" y="10996"/>
                    <a:pt x="5780" y="11459"/>
                  </a:cubicBezTo>
                  <a:cubicBezTo>
                    <a:pt x="7580" y="11922"/>
                    <a:pt x="9080" y="12848"/>
                    <a:pt x="9230" y="14314"/>
                  </a:cubicBezTo>
                  <a:cubicBezTo>
                    <a:pt x="9380" y="15779"/>
                    <a:pt x="8180" y="17785"/>
                    <a:pt x="7580" y="19058"/>
                  </a:cubicBezTo>
                  <a:cubicBezTo>
                    <a:pt x="6980" y="20331"/>
                    <a:pt x="6980" y="20871"/>
                    <a:pt x="7730" y="21179"/>
                  </a:cubicBezTo>
                  <a:cubicBezTo>
                    <a:pt x="8480" y="21488"/>
                    <a:pt x="9980" y="21565"/>
                    <a:pt x="12380" y="21334"/>
                  </a:cubicBezTo>
                  <a:cubicBezTo>
                    <a:pt x="14780" y="21102"/>
                    <a:pt x="18080" y="20562"/>
                    <a:pt x="21380" y="200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2180250" y="265146"/>
              <a:ext cx="189754" cy="376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187" fill="norm" stroke="1" extrusionOk="0">
                  <a:moveTo>
                    <a:pt x="0" y="3728"/>
                  </a:moveTo>
                  <a:cubicBezTo>
                    <a:pt x="0" y="2720"/>
                    <a:pt x="0" y="1712"/>
                    <a:pt x="1728" y="992"/>
                  </a:cubicBezTo>
                  <a:cubicBezTo>
                    <a:pt x="3456" y="272"/>
                    <a:pt x="6912" y="-160"/>
                    <a:pt x="9792" y="56"/>
                  </a:cubicBezTo>
                  <a:cubicBezTo>
                    <a:pt x="12672" y="272"/>
                    <a:pt x="14976" y="1136"/>
                    <a:pt x="15840" y="2720"/>
                  </a:cubicBezTo>
                  <a:cubicBezTo>
                    <a:pt x="16704" y="4304"/>
                    <a:pt x="16128" y="6608"/>
                    <a:pt x="15264" y="8048"/>
                  </a:cubicBezTo>
                  <a:cubicBezTo>
                    <a:pt x="14400" y="9488"/>
                    <a:pt x="13248" y="10064"/>
                    <a:pt x="12096" y="10640"/>
                  </a:cubicBezTo>
                  <a:cubicBezTo>
                    <a:pt x="10944" y="11216"/>
                    <a:pt x="9792" y="11792"/>
                    <a:pt x="10080" y="12080"/>
                  </a:cubicBezTo>
                  <a:cubicBezTo>
                    <a:pt x="10368" y="12368"/>
                    <a:pt x="12096" y="12368"/>
                    <a:pt x="13680" y="12584"/>
                  </a:cubicBezTo>
                  <a:cubicBezTo>
                    <a:pt x="15264" y="12800"/>
                    <a:pt x="16704" y="13232"/>
                    <a:pt x="18000" y="13736"/>
                  </a:cubicBezTo>
                  <a:cubicBezTo>
                    <a:pt x="19296" y="14240"/>
                    <a:pt x="20448" y="14816"/>
                    <a:pt x="21024" y="15536"/>
                  </a:cubicBezTo>
                  <a:cubicBezTo>
                    <a:pt x="21600" y="16256"/>
                    <a:pt x="21600" y="17120"/>
                    <a:pt x="20160" y="18200"/>
                  </a:cubicBezTo>
                  <a:cubicBezTo>
                    <a:pt x="18720" y="19280"/>
                    <a:pt x="15840" y="20576"/>
                    <a:pt x="12672" y="21008"/>
                  </a:cubicBezTo>
                  <a:cubicBezTo>
                    <a:pt x="9504" y="21440"/>
                    <a:pt x="6048" y="21008"/>
                    <a:pt x="2592" y="205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2486923" y="576644"/>
              <a:ext cx="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2664685" y="238623"/>
              <a:ext cx="133717" cy="36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426" fill="norm" stroke="1" extrusionOk="0">
                  <a:moveTo>
                    <a:pt x="17453" y="487"/>
                  </a:moveTo>
                  <a:cubicBezTo>
                    <a:pt x="15490" y="189"/>
                    <a:pt x="13526" y="-109"/>
                    <a:pt x="11955" y="40"/>
                  </a:cubicBezTo>
                  <a:cubicBezTo>
                    <a:pt x="10384" y="189"/>
                    <a:pt x="9206" y="785"/>
                    <a:pt x="6850" y="3094"/>
                  </a:cubicBezTo>
                  <a:cubicBezTo>
                    <a:pt x="4493" y="5403"/>
                    <a:pt x="959" y="9425"/>
                    <a:pt x="173" y="12553"/>
                  </a:cubicBezTo>
                  <a:cubicBezTo>
                    <a:pt x="-612" y="15681"/>
                    <a:pt x="1352" y="17916"/>
                    <a:pt x="4297" y="19257"/>
                  </a:cubicBezTo>
                  <a:cubicBezTo>
                    <a:pt x="7243" y="20597"/>
                    <a:pt x="11170" y="21044"/>
                    <a:pt x="14312" y="21268"/>
                  </a:cubicBezTo>
                  <a:cubicBezTo>
                    <a:pt x="17453" y="21491"/>
                    <a:pt x="19810" y="21491"/>
                    <a:pt x="20399" y="21193"/>
                  </a:cubicBezTo>
                  <a:cubicBezTo>
                    <a:pt x="20988" y="20895"/>
                    <a:pt x="19810" y="20299"/>
                    <a:pt x="17257" y="19703"/>
                  </a:cubicBezTo>
                  <a:cubicBezTo>
                    <a:pt x="14704" y="19108"/>
                    <a:pt x="10777" y="18512"/>
                    <a:pt x="7832" y="18363"/>
                  </a:cubicBezTo>
                  <a:cubicBezTo>
                    <a:pt x="4886" y="18214"/>
                    <a:pt x="2923" y="18512"/>
                    <a:pt x="959" y="188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2831931" y="660979"/>
              <a:ext cx="84336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3261274" y="265111"/>
              <a:ext cx="322009" cy="37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3780"/>
                  </a:moveTo>
                  <a:cubicBezTo>
                    <a:pt x="0" y="2905"/>
                    <a:pt x="0" y="2029"/>
                    <a:pt x="857" y="1226"/>
                  </a:cubicBezTo>
                  <a:cubicBezTo>
                    <a:pt x="1714" y="424"/>
                    <a:pt x="3429" y="-306"/>
                    <a:pt x="5743" y="132"/>
                  </a:cubicBezTo>
                  <a:cubicBezTo>
                    <a:pt x="8057" y="570"/>
                    <a:pt x="10971" y="2175"/>
                    <a:pt x="11829" y="4583"/>
                  </a:cubicBezTo>
                  <a:cubicBezTo>
                    <a:pt x="12686" y="6991"/>
                    <a:pt x="11486" y="10202"/>
                    <a:pt x="9514" y="12975"/>
                  </a:cubicBezTo>
                  <a:cubicBezTo>
                    <a:pt x="7543" y="15748"/>
                    <a:pt x="4800" y="18083"/>
                    <a:pt x="3086" y="19470"/>
                  </a:cubicBezTo>
                  <a:cubicBezTo>
                    <a:pt x="1371" y="20856"/>
                    <a:pt x="686" y="21294"/>
                    <a:pt x="1371" y="21294"/>
                  </a:cubicBezTo>
                  <a:cubicBezTo>
                    <a:pt x="2057" y="21294"/>
                    <a:pt x="4114" y="20856"/>
                    <a:pt x="7714" y="20199"/>
                  </a:cubicBezTo>
                  <a:cubicBezTo>
                    <a:pt x="11314" y="19543"/>
                    <a:pt x="16457" y="18667"/>
                    <a:pt x="21600" y="177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3675284" y="561310"/>
              <a:ext cx="1533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3889955" y="269970"/>
              <a:ext cx="33619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3877"/>
                    <a:pt x="15429" y="7754"/>
                    <a:pt x="18514" y="11354"/>
                  </a:cubicBezTo>
                  <a:cubicBezTo>
                    <a:pt x="21600" y="14954"/>
                    <a:pt x="20057" y="18277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4004958" y="630311"/>
              <a:ext cx="92003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4434301" y="223969"/>
              <a:ext cx="23001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749"/>
                    <a:pt x="9600" y="5498"/>
                    <a:pt x="13200" y="9098"/>
                  </a:cubicBezTo>
                  <a:cubicBezTo>
                    <a:pt x="16800" y="12698"/>
                    <a:pt x="19200" y="171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4564637" y="545976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4701333" y="266967"/>
              <a:ext cx="205436" cy="40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17" fill="norm" stroke="1" extrusionOk="0">
                  <a:moveTo>
                    <a:pt x="14186" y="1391"/>
                  </a:moveTo>
                  <a:cubicBezTo>
                    <a:pt x="11064" y="844"/>
                    <a:pt x="7941" y="297"/>
                    <a:pt x="5599" y="92"/>
                  </a:cubicBezTo>
                  <a:cubicBezTo>
                    <a:pt x="3256" y="-113"/>
                    <a:pt x="1695" y="24"/>
                    <a:pt x="784" y="502"/>
                  </a:cubicBezTo>
                  <a:cubicBezTo>
                    <a:pt x="-127" y="981"/>
                    <a:pt x="-387" y="1801"/>
                    <a:pt x="784" y="2758"/>
                  </a:cubicBezTo>
                  <a:cubicBezTo>
                    <a:pt x="1955" y="3715"/>
                    <a:pt x="4558" y="4809"/>
                    <a:pt x="7941" y="6449"/>
                  </a:cubicBezTo>
                  <a:cubicBezTo>
                    <a:pt x="11324" y="8090"/>
                    <a:pt x="15488" y="10277"/>
                    <a:pt x="16789" y="12669"/>
                  </a:cubicBezTo>
                  <a:cubicBezTo>
                    <a:pt x="18090" y="15062"/>
                    <a:pt x="16529" y="17659"/>
                    <a:pt x="15097" y="19163"/>
                  </a:cubicBezTo>
                  <a:cubicBezTo>
                    <a:pt x="13666" y="20667"/>
                    <a:pt x="12365" y="21077"/>
                    <a:pt x="11064" y="21282"/>
                  </a:cubicBezTo>
                  <a:cubicBezTo>
                    <a:pt x="9762" y="21487"/>
                    <a:pt x="8461" y="21487"/>
                    <a:pt x="7680" y="21077"/>
                  </a:cubicBezTo>
                  <a:cubicBezTo>
                    <a:pt x="6900" y="20667"/>
                    <a:pt x="6639" y="19846"/>
                    <a:pt x="8201" y="17728"/>
                  </a:cubicBezTo>
                  <a:cubicBezTo>
                    <a:pt x="9762" y="15609"/>
                    <a:pt x="13146" y="12191"/>
                    <a:pt x="15618" y="9730"/>
                  </a:cubicBezTo>
                  <a:cubicBezTo>
                    <a:pt x="18090" y="7269"/>
                    <a:pt x="19652" y="5765"/>
                    <a:pt x="20432" y="4672"/>
                  </a:cubicBezTo>
                  <a:cubicBezTo>
                    <a:pt x="21213" y="3578"/>
                    <a:pt x="21213" y="2895"/>
                    <a:pt x="19261" y="2416"/>
                  </a:cubicBezTo>
                  <a:cubicBezTo>
                    <a:pt x="17309" y="1938"/>
                    <a:pt x="13406" y="1664"/>
                    <a:pt x="9502" y="13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4963312" y="-1"/>
              <a:ext cx="232069" cy="95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22" fill="norm" stroke="1" extrusionOk="0">
                  <a:moveTo>
                    <a:pt x="4181" y="1755"/>
                  </a:moveTo>
                  <a:cubicBezTo>
                    <a:pt x="3716" y="1469"/>
                    <a:pt x="3252" y="1182"/>
                    <a:pt x="3135" y="896"/>
                  </a:cubicBezTo>
                  <a:cubicBezTo>
                    <a:pt x="3019" y="610"/>
                    <a:pt x="3252" y="323"/>
                    <a:pt x="4065" y="151"/>
                  </a:cubicBezTo>
                  <a:cubicBezTo>
                    <a:pt x="4877" y="-21"/>
                    <a:pt x="6271" y="-78"/>
                    <a:pt x="7897" y="151"/>
                  </a:cubicBezTo>
                  <a:cubicBezTo>
                    <a:pt x="9523" y="380"/>
                    <a:pt x="11381" y="896"/>
                    <a:pt x="12774" y="1956"/>
                  </a:cubicBezTo>
                  <a:cubicBezTo>
                    <a:pt x="14168" y="3016"/>
                    <a:pt x="15097" y="4620"/>
                    <a:pt x="14632" y="5967"/>
                  </a:cubicBezTo>
                  <a:cubicBezTo>
                    <a:pt x="14168" y="7313"/>
                    <a:pt x="12310" y="8402"/>
                    <a:pt x="11032" y="9089"/>
                  </a:cubicBezTo>
                  <a:cubicBezTo>
                    <a:pt x="9755" y="9777"/>
                    <a:pt x="9058" y="10063"/>
                    <a:pt x="8594" y="10350"/>
                  </a:cubicBezTo>
                  <a:cubicBezTo>
                    <a:pt x="8129" y="10636"/>
                    <a:pt x="7897" y="10923"/>
                    <a:pt x="9058" y="11352"/>
                  </a:cubicBezTo>
                  <a:cubicBezTo>
                    <a:pt x="10219" y="11782"/>
                    <a:pt x="12774" y="12355"/>
                    <a:pt x="15213" y="13272"/>
                  </a:cubicBezTo>
                  <a:cubicBezTo>
                    <a:pt x="17652" y="14188"/>
                    <a:pt x="19974" y="15449"/>
                    <a:pt x="20787" y="16537"/>
                  </a:cubicBezTo>
                  <a:cubicBezTo>
                    <a:pt x="21600" y="17626"/>
                    <a:pt x="20903" y="18543"/>
                    <a:pt x="17187" y="19345"/>
                  </a:cubicBezTo>
                  <a:cubicBezTo>
                    <a:pt x="13471" y="20147"/>
                    <a:pt x="6735" y="20834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3107937" y="1097989"/>
              <a:ext cx="214234" cy="377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0" y="0"/>
                  </a:moveTo>
                  <a:cubicBezTo>
                    <a:pt x="514" y="307"/>
                    <a:pt x="1029" y="613"/>
                    <a:pt x="1800" y="1000"/>
                  </a:cubicBezTo>
                  <a:cubicBezTo>
                    <a:pt x="2571" y="1387"/>
                    <a:pt x="3600" y="1855"/>
                    <a:pt x="4757" y="2344"/>
                  </a:cubicBezTo>
                  <a:cubicBezTo>
                    <a:pt x="5914" y="2833"/>
                    <a:pt x="7200" y="3344"/>
                    <a:pt x="8357" y="3863"/>
                  </a:cubicBezTo>
                  <a:cubicBezTo>
                    <a:pt x="9514" y="4381"/>
                    <a:pt x="10543" y="4907"/>
                    <a:pt x="11700" y="5484"/>
                  </a:cubicBezTo>
                  <a:cubicBezTo>
                    <a:pt x="12857" y="6061"/>
                    <a:pt x="14143" y="6689"/>
                    <a:pt x="15171" y="7310"/>
                  </a:cubicBezTo>
                  <a:cubicBezTo>
                    <a:pt x="16200" y="7930"/>
                    <a:pt x="16971" y="8544"/>
                    <a:pt x="17614" y="9099"/>
                  </a:cubicBezTo>
                  <a:cubicBezTo>
                    <a:pt x="18257" y="9654"/>
                    <a:pt x="18771" y="10150"/>
                    <a:pt x="19157" y="10647"/>
                  </a:cubicBezTo>
                  <a:cubicBezTo>
                    <a:pt x="19543" y="11143"/>
                    <a:pt x="19800" y="11640"/>
                    <a:pt x="20057" y="12144"/>
                  </a:cubicBezTo>
                  <a:cubicBezTo>
                    <a:pt x="20314" y="12647"/>
                    <a:pt x="20571" y="13159"/>
                    <a:pt x="20829" y="13714"/>
                  </a:cubicBezTo>
                  <a:cubicBezTo>
                    <a:pt x="21086" y="14269"/>
                    <a:pt x="21343" y="14867"/>
                    <a:pt x="21471" y="15444"/>
                  </a:cubicBezTo>
                  <a:cubicBezTo>
                    <a:pt x="21600" y="16021"/>
                    <a:pt x="21600" y="16576"/>
                    <a:pt x="21343" y="17102"/>
                  </a:cubicBezTo>
                  <a:cubicBezTo>
                    <a:pt x="21086" y="17628"/>
                    <a:pt x="20571" y="18124"/>
                    <a:pt x="19414" y="18650"/>
                  </a:cubicBezTo>
                  <a:cubicBezTo>
                    <a:pt x="18257" y="19176"/>
                    <a:pt x="16457" y="19731"/>
                    <a:pt x="14400" y="20198"/>
                  </a:cubicBezTo>
                  <a:cubicBezTo>
                    <a:pt x="12343" y="20665"/>
                    <a:pt x="10029" y="21045"/>
                    <a:pt x="8229" y="21264"/>
                  </a:cubicBezTo>
                  <a:cubicBezTo>
                    <a:pt x="6429" y="21483"/>
                    <a:pt x="5143" y="21542"/>
                    <a:pt x="38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2701595" y="4440731"/>
              <a:ext cx="6499384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0" y="21600"/>
                  </a:moveTo>
                  <a:cubicBezTo>
                    <a:pt x="263" y="21086"/>
                    <a:pt x="526" y="20571"/>
                    <a:pt x="828" y="19993"/>
                  </a:cubicBezTo>
                  <a:cubicBezTo>
                    <a:pt x="1129" y="19414"/>
                    <a:pt x="1469" y="18771"/>
                    <a:pt x="1779" y="18193"/>
                  </a:cubicBezTo>
                  <a:cubicBezTo>
                    <a:pt x="2089" y="17614"/>
                    <a:pt x="2369" y="17100"/>
                    <a:pt x="2666" y="16586"/>
                  </a:cubicBezTo>
                  <a:cubicBezTo>
                    <a:pt x="2963" y="16071"/>
                    <a:pt x="3277" y="15557"/>
                    <a:pt x="3613" y="14979"/>
                  </a:cubicBezTo>
                  <a:cubicBezTo>
                    <a:pt x="3948" y="14400"/>
                    <a:pt x="4305" y="13757"/>
                    <a:pt x="4606" y="13243"/>
                  </a:cubicBezTo>
                  <a:cubicBezTo>
                    <a:pt x="4908" y="12729"/>
                    <a:pt x="5154" y="12343"/>
                    <a:pt x="5468" y="11893"/>
                  </a:cubicBezTo>
                  <a:cubicBezTo>
                    <a:pt x="5782" y="11443"/>
                    <a:pt x="6164" y="10929"/>
                    <a:pt x="6495" y="10543"/>
                  </a:cubicBezTo>
                  <a:cubicBezTo>
                    <a:pt x="6826" y="10157"/>
                    <a:pt x="7107" y="9900"/>
                    <a:pt x="7467" y="9514"/>
                  </a:cubicBezTo>
                  <a:cubicBezTo>
                    <a:pt x="7828" y="9129"/>
                    <a:pt x="8270" y="8614"/>
                    <a:pt x="8639" y="8229"/>
                  </a:cubicBezTo>
                  <a:cubicBezTo>
                    <a:pt x="9008" y="7843"/>
                    <a:pt x="9306" y="7586"/>
                    <a:pt x="9616" y="7329"/>
                  </a:cubicBezTo>
                  <a:cubicBezTo>
                    <a:pt x="9925" y="7071"/>
                    <a:pt x="10248" y="6814"/>
                    <a:pt x="10575" y="6557"/>
                  </a:cubicBezTo>
                  <a:cubicBezTo>
                    <a:pt x="10902" y="6300"/>
                    <a:pt x="11233" y="6043"/>
                    <a:pt x="11560" y="5786"/>
                  </a:cubicBezTo>
                  <a:cubicBezTo>
                    <a:pt x="11887" y="5529"/>
                    <a:pt x="12209" y="5271"/>
                    <a:pt x="12532" y="5079"/>
                  </a:cubicBezTo>
                  <a:cubicBezTo>
                    <a:pt x="12855" y="4886"/>
                    <a:pt x="13177" y="4757"/>
                    <a:pt x="13492" y="4564"/>
                  </a:cubicBezTo>
                  <a:cubicBezTo>
                    <a:pt x="13806" y="4371"/>
                    <a:pt x="14111" y="4114"/>
                    <a:pt x="14400" y="3986"/>
                  </a:cubicBezTo>
                  <a:cubicBezTo>
                    <a:pt x="14689" y="3857"/>
                    <a:pt x="14960" y="3857"/>
                    <a:pt x="15232" y="3857"/>
                  </a:cubicBezTo>
                  <a:cubicBezTo>
                    <a:pt x="15504" y="3857"/>
                    <a:pt x="15775" y="3857"/>
                    <a:pt x="16094" y="3857"/>
                  </a:cubicBezTo>
                  <a:cubicBezTo>
                    <a:pt x="16412" y="3857"/>
                    <a:pt x="16777" y="3857"/>
                    <a:pt x="17117" y="3857"/>
                  </a:cubicBezTo>
                  <a:cubicBezTo>
                    <a:pt x="17457" y="3857"/>
                    <a:pt x="17771" y="3857"/>
                    <a:pt x="18102" y="3857"/>
                  </a:cubicBezTo>
                  <a:cubicBezTo>
                    <a:pt x="18433" y="3857"/>
                    <a:pt x="18781" y="3857"/>
                    <a:pt x="19129" y="3986"/>
                  </a:cubicBezTo>
                  <a:cubicBezTo>
                    <a:pt x="19477" y="4114"/>
                    <a:pt x="19825" y="4371"/>
                    <a:pt x="20161" y="4500"/>
                  </a:cubicBezTo>
                  <a:cubicBezTo>
                    <a:pt x="20496" y="4629"/>
                    <a:pt x="20819" y="4629"/>
                    <a:pt x="21035" y="4629"/>
                  </a:cubicBezTo>
                  <a:cubicBezTo>
                    <a:pt x="21252" y="4629"/>
                    <a:pt x="21362" y="4629"/>
                    <a:pt x="21439" y="4500"/>
                  </a:cubicBezTo>
                  <a:cubicBezTo>
                    <a:pt x="21515" y="4371"/>
                    <a:pt x="21558" y="4114"/>
                    <a:pt x="21579" y="3664"/>
                  </a:cubicBezTo>
                  <a:cubicBezTo>
                    <a:pt x="21600" y="3214"/>
                    <a:pt x="21600" y="2571"/>
                    <a:pt x="21562" y="1929"/>
                  </a:cubicBezTo>
                  <a:cubicBezTo>
                    <a:pt x="21524" y="1286"/>
                    <a:pt x="21447" y="643"/>
                    <a:pt x="213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8896473" y="4387063"/>
              <a:ext cx="262596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600" fill="norm" stroke="1" extrusionOk="0">
                  <a:moveTo>
                    <a:pt x="10794" y="1080"/>
                  </a:moveTo>
                  <a:cubicBezTo>
                    <a:pt x="9594" y="960"/>
                    <a:pt x="8394" y="840"/>
                    <a:pt x="6294" y="600"/>
                  </a:cubicBezTo>
                  <a:cubicBezTo>
                    <a:pt x="4194" y="360"/>
                    <a:pt x="1194" y="0"/>
                    <a:pt x="294" y="0"/>
                  </a:cubicBezTo>
                  <a:cubicBezTo>
                    <a:pt x="-606" y="0"/>
                    <a:pt x="594" y="360"/>
                    <a:pt x="3394" y="960"/>
                  </a:cubicBezTo>
                  <a:cubicBezTo>
                    <a:pt x="6194" y="1560"/>
                    <a:pt x="10594" y="2400"/>
                    <a:pt x="13994" y="3720"/>
                  </a:cubicBezTo>
                  <a:cubicBezTo>
                    <a:pt x="17394" y="5040"/>
                    <a:pt x="19794" y="6840"/>
                    <a:pt x="20394" y="9120"/>
                  </a:cubicBezTo>
                  <a:cubicBezTo>
                    <a:pt x="20994" y="11400"/>
                    <a:pt x="19794" y="14160"/>
                    <a:pt x="17994" y="16320"/>
                  </a:cubicBezTo>
                  <a:cubicBezTo>
                    <a:pt x="16194" y="18480"/>
                    <a:pt x="13794" y="20040"/>
                    <a:pt x="113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6741416" y="5101220"/>
              <a:ext cx="291945" cy="21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183" fill="norm" stroke="1" extrusionOk="0">
                  <a:moveTo>
                    <a:pt x="1162" y="2149"/>
                  </a:moveTo>
                  <a:cubicBezTo>
                    <a:pt x="1720" y="1144"/>
                    <a:pt x="2279" y="139"/>
                    <a:pt x="2931" y="14"/>
                  </a:cubicBezTo>
                  <a:cubicBezTo>
                    <a:pt x="3582" y="-112"/>
                    <a:pt x="4327" y="642"/>
                    <a:pt x="5165" y="2274"/>
                  </a:cubicBezTo>
                  <a:cubicBezTo>
                    <a:pt x="6003" y="3907"/>
                    <a:pt x="6934" y="6418"/>
                    <a:pt x="6841" y="9432"/>
                  </a:cubicBezTo>
                  <a:cubicBezTo>
                    <a:pt x="6748" y="12446"/>
                    <a:pt x="5631" y="15962"/>
                    <a:pt x="4234" y="18097"/>
                  </a:cubicBezTo>
                  <a:cubicBezTo>
                    <a:pt x="2838" y="20232"/>
                    <a:pt x="1162" y="20986"/>
                    <a:pt x="417" y="20609"/>
                  </a:cubicBezTo>
                  <a:cubicBezTo>
                    <a:pt x="-328" y="20232"/>
                    <a:pt x="-142" y="18725"/>
                    <a:pt x="1534" y="16716"/>
                  </a:cubicBezTo>
                  <a:cubicBezTo>
                    <a:pt x="3210" y="14707"/>
                    <a:pt x="6375" y="12195"/>
                    <a:pt x="8517" y="10437"/>
                  </a:cubicBezTo>
                  <a:cubicBezTo>
                    <a:pt x="10658" y="8679"/>
                    <a:pt x="11775" y="7674"/>
                    <a:pt x="12800" y="6669"/>
                  </a:cubicBezTo>
                  <a:cubicBezTo>
                    <a:pt x="13824" y="5665"/>
                    <a:pt x="14755" y="4660"/>
                    <a:pt x="14755" y="4535"/>
                  </a:cubicBezTo>
                  <a:cubicBezTo>
                    <a:pt x="14755" y="4409"/>
                    <a:pt x="13824" y="5162"/>
                    <a:pt x="12893" y="6669"/>
                  </a:cubicBezTo>
                  <a:cubicBezTo>
                    <a:pt x="11962" y="8176"/>
                    <a:pt x="11031" y="10437"/>
                    <a:pt x="11310" y="13074"/>
                  </a:cubicBezTo>
                  <a:cubicBezTo>
                    <a:pt x="11589" y="15711"/>
                    <a:pt x="13079" y="18725"/>
                    <a:pt x="14941" y="20107"/>
                  </a:cubicBezTo>
                  <a:cubicBezTo>
                    <a:pt x="16803" y="21488"/>
                    <a:pt x="19038" y="21237"/>
                    <a:pt x="21272" y="20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2972490" y="1108224"/>
              <a:ext cx="204450" cy="219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7830" y="7944"/>
                  </a:moveTo>
                  <a:cubicBezTo>
                    <a:pt x="6210" y="9930"/>
                    <a:pt x="4590" y="11917"/>
                    <a:pt x="3375" y="13654"/>
                  </a:cubicBezTo>
                  <a:cubicBezTo>
                    <a:pt x="2160" y="15392"/>
                    <a:pt x="1350" y="16882"/>
                    <a:pt x="810" y="18372"/>
                  </a:cubicBezTo>
                  <a:cubicBezTo>
                    <a:pt x="270" y="19861"/>
                    <a:pt x="0" y="21351"/>
                    <a:pt x="0" y="21351"/>
                  </a:cubicBezTo>
                  <a:cubicBezTo>
                    <a:pt x="0" y="21351"/>
                    <a:pt x="270" y="19861"/>
                    <a:pt x="1620" y="16634"/>
                  </a:cubicBezTo>
                  <a:cubicBezTo>
                    <a:pt x="2970" y="13406"/>
                    <a:pt x="5400" y="8441"/>
                    <a:pt x="7020" y="5337"/>
                  </a:cubicBezTo>
                  <a:cubicBezTo>
                    <a:pt x="8640" y="2234"/>
                    <a:pt x="9450" y="992"/>
                    <a:pt x="10530" y="372"/>
                  </a:cubicBezTo>
                  <a:cubicBezTo>
                    <a:pt x="11610" y="-249"/>
                    <a:pt x="12960" y="-249"/>
                    <a:pt x="14040" y="1613"/>
                  </a:cubicBezTo>
                  <a:cubicBezTo>
                    <a:pt x="15120" y="3475"/>
                    <a:pt x="15930" y="7199"/>
                    <a:pt x="17145" y="10799"/>
                  </a:cubicBezTo>
                  <a:cubicBezTo>
                    <a:pt x="18360" y="14399"/>
                    <a:pt x="19980" y="17875"/>
                    <a:pt x="21600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1679496" y="3674047"/>
              <a:ext cx="257972" cy="41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88" fill="norm" stroke="1" extrusionOk="0">
                  <a:moveTo>
                    <a:pt x="200" y="1964"/>
                  </a:moveTo>
                  <a:cubicBezTo>
                    <a:pt x="-12" y="4975"/>
                    <a:pt x="-224" y="7985"/>
                    <a:pt x="517" y="10931"/>
                  </a:cubicBezTo>
                  <a:cubicBezTo>
                    <a:pt x="1258" y="13876"/>
                    <a:pt x="2952" y="16756"/>
                    <a:pt x="4435" y="18524"/>
                  </a:cubicBezTo>
                  <a:cubicBezTo>
                    <a:pt x="5917" y="20291"/>
                    <a:pt x="7188" y="20945"/>
                    <a:pt x="8564" y="21273"/>
                  </a:cubicBezTo>
                  <a:cubicBezTo>
                    <a:pt x="9941" y="21600"/>
                    <a:pt x="11423" y="21600"/>
                    <a:pt x="13223" y="20945"/>
                  </a:cubicBezTo>
                  <a:cubicBezTo>
                    <a:pt x="15023" y="20291"/>
                    <a:pt x="17141" y="18982"/>
                    <a:pt x="18729" y="16822"/>
                  </a:cubicBezTo>
                  <a:cubicBezTo>
                    <a:pt x="20317" y="14662"/>
                    <a:pt x="21376" y="11651"/>
                    <a:pt x="21376" y="8705"/>
                  </a:cubicBezTo>
                  <a:cubicBezTo>
                    <a:pt x="21376" y="5760"/>
                    <a:pt x="20317" y="2880"/>
                    <a:pt x="192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1597570" y="3601813"/>
              <a:ext cx="207006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67" y="12302"/>
                    <a:pt x="8533" y="4448"/>
                    <a:pt x="12133" y="1502"/>
                  </a:cubicBezTo>
                  <a:cubicBezTo>
                    <a:pt x="15733" y="-1443"/>
                    <a:pt x="1866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1578026" y="3475912"/>
              <a:ext cx="310885" cy="136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12" fill="norm" stroke="1" extrusionOk="0">
                  <a:moveTo>
                    <a:pt x="817" y="20212"/>
                  </a:moveTo>
                  <a:cubicBezTo>
                    <a:pt x="290" y="17812"/>
                    <a:pt x="-237" y="15412"/>
                    <a:pt x="114" y="12812"/>
                  </a:cubicBezTo>
                  <a:cubicBezTo>
                    <a:pt x="465" y="10212"/>
                    <a:pt x="1695" y="7412"/>
                    <a:pt x="3978" y="4812"/>
                  </a:cubicBezTo>
                  <a:cubicBezTo>
                    <a:pt x="6261" y="2212"/>
                    <a:pt x="9597" y="-188"/>
                    <a:pt x="12319" y="12"/>
                  </a:cubicBezTo>
                  <a:cubicBezTo>
                    <a:pt x="15041" y="212"/>
                    <a:pt x="17148" y="3012"/>
                    <a:pt x="18553" y="7012"/>
                  </a:cubicBezTo>
                  <a:cubicBezTo>
                    <a:pt x="19958" y="11012"/>
                    <a:pt x="20661" y="16212"/>
                    <a:pt x="21363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1490234" y="2976364"/>
              <a:ext cx="23002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442"/>
                    <a:pt x="4800" y="12884"/>
                    <a:pt x="8400" y="16484"/>
                  </a:cubicBezTo>
                  <a:cubicBezTo>
                    <a:pt x="12000" y="20084"/>
                    <a:pt x="16800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1467234" y="3242148"/>
              <a:ext cx="452344" cy="33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7" y="16615"/>
                    <a:pt x="5614" y="11631"/>
                    <a:pt x="8786" y="7477"/>
                  </a:cubicBezTo>
                  <a:cubicBezTo>
                    <a:pt x="11959" y="3323"/>
                    <a:pt x="15498" y="0"/>
                    <a:pt x="17695" y="0"/>
                  </a:cubicBezTo>
                  <a:cubicBezTo>
                    <a:pt x="19892" y="0"/>
                    <a:pt x="20746" y="3323"/>
                    <a:pt x="21600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612904" y="3007032"/>
              <a:ext cx="38335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1674238" y="1910674"/>
              <a:ext cx="15335" cy="56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822"/>
                    <a:pt x="7200" y="5643"/>
                    <a:pt x="5400" y="8903"/>
                  </a:cubicBezTo>
                  <a:cubicBezTo>
                    <a:pt x="3600" y="12162"/>
                    <a:pt x="7200" y="15859"/>
                    <a:pt x="7200" y="18049"/>
                  </a:cubicBezTo>
                  <a:cubicBezTo>
                    <a:pt x="7200" y="20238"/>
                    <a:pt x="3600" y="209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1537710" y="1918340"/>
              <a:ext cx="297533" cy="211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73" fill="norm" stroke="1" extrusionOk="0">
                  <a:moveTo>
                    <a:pt x="6539" y="0"/>
                  </a:moveTo>
                  <a:cubicBezTo>
                    <a:pt x="4878" y="5400"/>
                    <a:pt x="3216" y="10800"/>
                    <a:pt x="2108" y="14657"/>
                  </a:cubicBezTo>
                  <a:cubicBezTo>
                    <a:pt x="1001" y="18514"/>
                    <a:pt x="447" y="20829"/>
                    <a:pt x="170" y="21214"/>
                  </a:cubicBezTo>
                  <a:cubicBezTo>
                    <a:pt x="-107" y="21600"/>
                    <a:pt x="-107" y="20057"/>
                    <a:pt x="631" y="17229"/>
                  </a:cubicBezTo>
                  <a:cubicBezTo>
                    <a:pt x="1370" y="14400"/>
                    <a:pt x="2847" y="10286"/>
                    <a:pt x="4785" y="7586"/>
                  </a:cubicBezTo>
                  <a:cubicBezTo>
                    <a:pt x="6724" y="4886"/>
                    <a:pt x="9124" y="3600"/>
                    <a:pt x="11985" y="4886"/>
                  </a:cubicBezTo>
                  <a:cubicBezTo>
                    <a:pt x="14847" y="6171"/>
                    <a:pt x="18170" y="10029"/>
                    <a:pt x="21493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5975335" y="4433064"/>
              <a:ext cx="7668" cy="30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0"/>
                  </a:moveTo>
                  <a:cubicBezTo>
                    <a:pt x="0" y="4998"/>
                    <a:pt x="0" y="9997"/>
                    <a:pt x="0" y="13031"/>
                  </a:cubicBezTo>
                  <a:cubicBezTo>
                    <a:pt x="0" y="16066"/>
                    <a:pt x="0" y="17137"/>
                    <a:pt x="0" y="17137"/>
                  </a:cubicBezTo>
                  <a:cubicBezTo>
                    <a:pt x="0" y="17137"/>
                    <a:pt x="0" y="16066"/>
                    <a:pt x="0" y="13210"/>
                  </a:cubicBezTo>
                  <a:cubicBezTo>
                    <a:pt x="0" y="10354"/>
                    <a:pt x="0" y="5712"/>
                    <a:pt x="0" y="6337"/>
                  </a:cubicBezTo>
                  <a:cubicBezTo>
                    <a:pt x="0" y="6962"/>
                    <a:pt x="0" y="12853"/>
                    <a:pt x="0" y="16334"/>
                  </a:cubicBezTo>
                  <a:cubicBezTo>
                    <a:pt x="0" y="19815"/>
                    <a:pt x="0" y="20886"/>
                    <a:pt x="3600" y="21243"/>
                  </a:cubicBezTo>
                  <a:cubicBezTo>
                    <a:pt x="7200" y="21600"/>
                    <a:pt x="14400" y="21243"/>
                    <a:pt x="21600" y="208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5829666" y="4939075"/>
              <a:ext cx="15334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5929334" y="5061745"/>
              <a:ext cx="38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6022477" y="4882852"/>
              <a:ext cx="92899" cy="30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420" fill="norm" stroke="1" extrusionOk="0">
                  <a:moveTo>
                    <a:pt x="13388" y="2880"/>
                  </a:moveTo>
                  <a:cubicBezTo>
                    <a:pt x="10546" y="2700"/>
                    <a:pt x="7704" y="2520"/>
                    <a:pt x="5146" y="2700"/>
                  </a:cubicBezTo>
                  <a:cubicBezTo>
                    <a:pt x="2588" y="2880"/>
                    <a:pt x="314" y="3420"/>
                    <a:pt x="30" y="4590"/>
                  </a:cubicBezTo>
                  <a:cubicBezTo>
                    <a:pt x="-254" y="5760"/>
                    <a:pt x="1451" y="7560"/>
                    <a:pt x="5146" y="9180"/>
                  </a:cubicBezTo>
                  <a:cubicBezTo>
                    <a:pt x="8841" y="10800"/>
                    <a:pt x="14525" y="12240"/>
                    <a:pt x="17651" y="13950"/>
                  </a:cubicBezTo>
                  <a:cubicBezTo>
                    <a:pt x="20778" y="15660"/>
                    <a:pt x="21346" y="17640"/>
                    <a:pt x="19925" y="19080"/>
                  </a:cubicBezTo>
                  <a:cubicBezTo>
                    <a:pt x="18504" y="20520"/>
                    <a:pt x="15093" y="21420"/>
                    <a:pt x="10830" y="21420"/>
                  </a:cubicBezTo>
                  <a:cubicBezTo>
                    <a:pt x="6567" y="21420"/>
                    <a:pt x="1451" y="20520"/>
                    <a:pt x="1736" y="17910"/>
                  </a:cubicBezTo>
                  <a:cubicBezTo>
                    <a:pt x="2020" y="15300"/>
                    <a:pt x="7704" y="10980"/>
                    <a:pt x="11114" y="8370"/>
                  </a:cubicBezTo>
                  <a:cubicBezTo>
                    <a:pt x="14525" y="5760"/>
                    <a:pt x="15662" y="4860"/>
                    <a:pt x="16514" y="3780"/>
                  </a:cubicBezTo>
                  <a:cubicBezTo>
                    <a:pt x="17367" y="2700"/>
                    <a:pt x="17935" y="1440"/>
                    <a:pt x="16230" y="720"/>
                  </a:cubicBezTo>
                  <a:cubicBezTo>
                    <a:pt x="14525" y="0"/>
                    <a:pt x="10546" y="-180"/>
                    <a:pt x="7704" y="180"/>
                  </a:cubicBezTo>
                  <a:cubicBezTo>
                    <a:pt x="4862" y="540"/>
                    <a:pt x="3157" y="1440"/>
                    <a:pt x="1451" y="23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6874911" y="4420017"/>
              <a:ext cx="28113" cy="27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3927" y="2221"/>
                  </a:moveTo>
                  <a:cubicBezTo>
                    <a:pt x="5891" y="7021"/>
                    <a:pt x="7855" y="11821"/>
                    <a:pt x="7855" y="14821"/>
                  </a:cubicBezTo>
                  <a:cubicBezTo>
                    <a:pt x="7855" y="17821"/>
                    <a:pt x="5891" y="19021"/>
                    <a:pt x="3927" y="18621"/>
                  </a:cubicBezTo>
                  <a:cubicBezTo>
                    <a:pt x="1964" y="18221"/>
                    <a:pt x="0" y="16221"/>
                    <a:pt x="0" y="13421"/>
                  </a:cubicBezTo>
                  <a:cubicBezTo>
                    <a:pt x="0" y="10621"/>
                    <a:pt x="1964" y="7021"/>
                    <a:pt x="4909" y="4421"/>
                  </a:cubicBezTo>
                  <a:cubicBezTo>
                    <a:pt x="7855" y="1821"/>
                    <a:pt x="11782" y="221"/>
                    <a:pt x="13745" y="21"/>
                  </a:cubicBezTo>
                  <a:cubicBezTo>
                    <a:pt x="15709" y="-179"/>
                    <a:pt x="15709" y="1021"/>
                    <a:pt x="16691" y="4821"/>
                  </a:cubicBezTo>
                  <a:cubicBezTo>
                    <a:pt x="17673" y="8621"/>
                    <a:pt x="19636" y="15021"/>
                    <a:pt x="21600" y="214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6788020" y="4798033"/>
              <a:ext cx="176339" cy="12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0" y="7137"/>
                  </a:moveTo>
                  <a:cubicBezTo>
                    <a:pt x="0" y="4933"/>
                    <a:pt x="0" y="2729"/>
                    <a:pt x="1096" y="1406"/>
                  </a:cubicBezTo>
                  <a:cubicBezTo>
                    <a:pt x="2191" y="84"/>
                    <a:pt x="4383" y="-357"/>
                    <a:pt x="6104" y="304"/>
                  </a:cubicBezTo>
                  <a:cubicBezTo>
                    <a:pt x="7826" y="965"/>
                    <a:pt x="9078" y="2729"/>
                    <a:pt x="9861" y="4933"/>
                  </a:cubicBezTo>
                  <a:cubicBezTo>
                    <a:pt x="10643" y="7137"/>
                    <a:pt x="10957" y="9782"/>
                    <a:pt x="10487" y="11986"/>
                  </a:cubicBezTo>
                  <a:cubicBezTo>
                    <a:pt x="10017" y="14190"/>
                    <a:pt x="8765" y="15953"/>
                    <a:pt x="7357" y="17276"/>
                  </a:cubicBezTo>
                  <a:cubicBezTo>
                    <a:pt x="5948" y="18598"/>
                    <a:pt x="4383" y="19480"/>
                    <a:pt x="4539" y="20141"/>
                  </a:cubicBezTo>
                  <a:cubicBezTo>
                    <a:pt x="4696" y="20802"/>
                    <a:pt x="6574" y="21243"/>
                    <a:pt x="9704" y="21023"/>
                  </a:cubicBezTo>
                  <a:cubicBezTo>
                    <a:pt x="12835" y="20802"/>
                    <a:pt x="17217" y="19921"/>
                    <a:pt x="21600" y="190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6995025" y="4870074"/>
              <a:ext cx="2300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7094694" y="4778072"/>
              <a:ext cx="7668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8460268" y="4441317"/>
              <a:ext cx="36945" cy="298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375" fill="norm" stroke="1" extrusionOk="0">
                  <a:moveTo>
                    <a:pt x="16786" y="1606"/>
                  </a:moveTo>
                  <a:cubicBezTo>
                    <a:pt x="18226" y="690"/>
                    <a:pt x="19666" y="-225"/>
                    <a:pt x="20386" y="50"/>
                  </a:cubicBezTo>
                  <a:cubicBezTo>
                    <a:pt x="21106" y="324"/>
                    <a:pt x="21106" y="1789"/>
                    <a:pt x="18946" y="4534"/>
                  </a:cubicBezTo>
                  <a:cubicBezTo>
                    <a:pt x="16786" y="7280"/>
                    <a:pt x="12466" y="11307"/>
                    <a:pt x="8866" y="13778"/>
                  </a:cubicBezTo>
                  <a:cubicBezTo>
                    <a:pt x="5266" y="16250"/>
                    <a:pt x="2386" y="17165"/>
                    <a:pt x="946" y="17073"/>
                  </a:cubicBezTo>
                  <a:cubicBezTo>
                    <a:pt x="-494" y="16982"/>
                    <a:pt x="-494" y="15883"/>
                    <a:pt x="2386" y="13138"/>
                  </a:cubicBezTo>
                  <a:cubicBezTo>
                    <a:pt x="5266" y="10392"/>
                    <a:pt x="11026" y="5999"/>
                    <a:pt x="13906" y="3344"/>
                  </a:cubicBezTo>
                  <a:cubicBezTo>
                    <a:pt x="16786" y="690"/>
                    <a:pt x="16786" y="-225"/>
                    <a:pt x="16786" y="50"/>
                  </a:cubicBezTo>
                  <a:cubicBezTo>
                    <a:pt x="16786" y="324"/>
                    <a:pt x="16786" y="1789"/>
                    <a:pt x="16066" y="5083"/>
                  </a:cubicBezTo>
                  <a:cubicBezTo>
                    <a:pt x="15346" y="8378"/>
                    <a:pt x="13906" y="13504"/>
                    <a:pt x="13906" y="16524"/>
                  </a:cubicBezTo>
                  <a:cubicBezTo>
                    <a:pt x="13906" y="19544"/>
                    <a:pt x="15346" y="20460"/>
                    <a:pt x="16786" y="213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8252058" y="4882748"/>
              <a:ext cx="117937" cy="27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372" fill="norm" stroke="1" extrusionOk="0">
                  <a:moveTo>
                    <a:pt x="6808" y="2632"/>
                  </a:moveTo>
                  <a:cubicBezTo>
                    <a:pt x="6808" y="1623"/>
                    <a:pt x="6808" y="613"/>
                    <a:pt x="8158" y="210"/>
                  </a:cubicBezTo>
                  <a:cubicBezTo>
                    <a:pt x="9508" y="-194"/>
                    <a:pt x="12208" y="8"/>
                    <a:pt x="14683" y="613"/>
                  </a:cubicBezTo>
                  <a:cubicBezTo>
                    <a:pt x="17158" y="1219"/>
                    <a:pt x="19408" y="2228"/>
                    <a:pt x="20308" y="3742"/>
                  </a:cubicBezTo>
                  <a:cubicBezTo>
                    <a:pt x="21208" y="5256"/>
                    <a:pt x="20758" y="7275"/>
                    <a:pt x="19183" y="8486"/>
                  </a:cubicBezTo>
                  <a:cubicBezTo>
                    <a:pt x="17608" y="9698"/>
                    <a:pt x="14908" y="10101"/>
                    <a:pt x="14458" y="10606"/>
                  </a:cubicBezTo>
                  <a:cubicBezTo>
                    <a:pt x="14008" y="11111"/>
                    <a:pt x="15808" y="11716"/>
                    <a:pt x="17383" y="12423"/>
                  </a:cubicBezTo>
                  <a:cubicBezTo>
                    <a:pt x="18958" y="13129"/>
                    <a:pt x="20308" y="13937"/>
                    <a:pt x="19633" y="15249"/>
                  </a:cubicBezTo>
                  <a:cubicBezTo>
                    <a:pt x="18958" y="16561"/>
                    <a:pt x="16258" y="18378"/>
                    <a:pt x="13783" y="19488"/>
                  </a:cubicBezTo>
                  <a:cubicBezTo>
                    <a:pt x="11308" y="20599"/>
                    <a:pt x="9058" y="21002"/>
                    <a:pt x="6358" y="21204"/>
                  </a:cubicBezTo>
                  <a:cubicBezTo>
                    <a:pt x="3658" y="21406"/>
                    <a:pt x="508" y="21406"/>
                    <a:pt x="58" y="21305"/>
                  </a:cubicBezTo>
                  <a:cubicBezTo>
                    <a:pt x="-392" y="21204"/>
                    <a:pt x="1858" y="21002"/>
                    <a:pt x="4108" y="208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8474725" y="5031078"/>
              <a:ext cx="15335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8520726" y="4877740"/>
              <a:ext cx="138004" cy="294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0"/>
                  </a:moveTo>
                  <a:cubicBezTo>
                    <a:pt x="16000" y="3538"/>
                    <a:pt x="10400" y="7076"/>
                    <a:pt x="7200" y="9869"/>
                  </a:cubicBezTo>
                  <a:cubicBezTo>
                    <a:pt x="4000" y="12662"/>
                    <a:pt x="3200" y="14710"/>
                    <a:pt x="2800" y="16293"/>
                  </a:cubicBezTo>
                  <a:cubicBezTo>
                    <a:pt x="2400" y="17876"/>
                    <a:pt x="2400" y="18993"/>
                    <a:pt x="3200" y="19831"/>
                  </a:cubicBezTo>
                  <a:cubicBezTo>
                    <a:pt x="4000" y="20669"/>
                    <a:pt x="5600" y="21228"/>
                    <a:pt x="7400" y="21414"/>
                  </a:cubicBezTo>
                  <a:cubicBezTo>
                    <a:pt x="9200" y="21600"/>
                    <a:pt x="11200" y="21414"/>
                    <a:pt x="13000" y="20948"/>
                  </a:cubicBezTo>
                  <a:cubicBezTo>
                    <a:pt x="14800" y="20483"/>
                    <a:pt x="16400" y="19738"/>
                    <a:pt x="17400" y="18900"/>
                  </a:cubicBezTo>
                  <a:cubicBezTo>
                    <a:pt x="18400" y="18062"/>
                    <a:pt x="18800" y="17131"/>
                    <a:pt x="18000" y="16572"/>
                  </a:cubicBezTo>
                  <a:cubicBezTo>
                    <a:pt x="17200" y="16014"/>
                    <a:pt x="15200" y="15828"/>
                    <a:pt x="12000" y="15548"/>
                  </a:cubicBezTo>
                  <a:cubicBezTo>
                    <a:pt x="8800" y="15269"/>
                    <a:pt x="4400" y="14897"/>
                    <a:pt x="0" y="145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3146272" y="4572284"/>
              <a:ext cx="2875065" cy="259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1499"/>
                  </a:moveTo>
                  <a:cubicBezTo>
                    <a:pt x="173" y="20652"/>
                    <a:pt x="346" y="19805"/>
                    <a:pt x="624" y="19170"/>
                  </a:cubicBezTo>
                  <a:cubicBezTo>
                    <a:pt x="902" y="18534"/>
                    <a:pt x="1286" y="18111"/>
                    <a:pt x="1786" y="17581"/>
                  </a:cubicBezTo>
                  <a:cubicBezTo>
                    <a:pt x="2285" y="17052"/>
                    <a:pt x="2899" y="16417"/>
                    <a:pt x="3494" y="15993"/>
                  </a:cubicBezTo>
                  <a:cubicBezTo>
                    <a:pt x="4090" y="15570"/>
                    <a:pt x="4666" y="15358"/>
                    <a:pt x="5222" y="14934"/>
                  </a:cubicBezTo>
                  <a:cubicBezTo>
                    <a:pt x="5779" y="14511"/>
                    <a:pt x="6317" y="13875"/>
                    <a:pt x="6950" y="13452"/>
                  </a:cubicBezTo>
                  <a:cubicBezTo>
                    <a:pt x="7584" y="13028"/>
                    <a:pt x="8314" y="12817"/>
                    <a:pt x="8966" y="12499"/>
                  </a:cubicBezTo>
                  <a:cubicBezTo>
                    <a:pt x="9619" y="12181"/>
                    <a:pt x="10195" y="11758"/>
                    <a:pt x="10762" y="11334"/>
                  </a:cubicBezTo>
                  <a:cubicBezTo>
                    <a:pt x="11328" y="10911"/>
                    <a:pt x="11885" y="10487"/>
                    <a:pt x="12403" y="10064"/>
                  </a:cubicBezTo>
                  <a:cubicBezTo>
                    <a:pt x="12922" y="9640"/>
                    <a:pt x="13402" y="9217"/>
                    <a:pt x="13882" y="8793"/>
                  </a:cubicBezTo>
                  <a:cubicBezTo>
                    <a:pt x="14362" y="8370"/>
                    <a:pt x="14842" y="7946"/>
                    <a:pt x="15322" y="7417"/>
                  </a:cubicBezTo>
                  <a:cubicBezTo>
                    <a:pt x="15802" y="6887"/>
                    <a:pt x="16282" y="6252"/>
                    <a:pt x="16733" y="5723"/>
                  </a:cubicBezTo>
                  <a:cubicBezTo>
                    <a:pt x="17184" y="5193"/>
                    <a:pt x="17606" y="4770"/>
                    <a:pt x="18067" y="4134"/>
                  </a:cubicBezTo>
                  <a:cubicBezTo>
                    <a:pt x="18528" y="3499"/>
                    <a:pt x="19027" y="2652"/>
                    <a:pt x="19507" y="1911"/>
                  </a:cubicBezTo>
                  <a:cubicBezTo>
                    <a:pt x="19987" y="1170"/>
                    <a:pt x="20448" y="534"/>
                    <a:pt x="20755" y="217"/>
                  </a:cubicBezTo>
                  <a:cubicBezTo>
                    <a:pt x="21062" y="-101"/>
                    <a:pt x="21216" y="-101"/>
                    <a:pt x="21331" y="428"/>
                  </a:cubicBezTo>
                  <a:cubicBezTo>
                    <a:pt x="21446" y="958"/>
                    <a:pt x="21523" y="2017"/>
                    <a:pt x="21600" y="30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5944668" y="3709825"/>
              <a:ext cx="46002" cy="914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03"/>
                  </a:moveTo>
                  <a:cubicBezTo>
                    <a:pt x="1200" y="302"/>
                    <a:pt x="2400" y="0"/>
                    <a:pt x="3600" y="0"/>
                  </a:cubicBezTo>
                  <a:cubicBezTo>
                    <a:pt x="4800" y="0"/>
                    <a:pt x="6000" y="302"/>
                    <a:pt x="6000" y="1297"/>
                  </a:cubicBezTo>
                  <a:cubicBezTo>
                    <a:pt x="6000" y="2293"/>
                    <a:pt x="4800" y="3982"/>
                    <a:pt x="4200" y="5853"/>
                  </a:cubicBezTo>
                  <a:cubicBezTo>
                    <a:pt x="3600" y="7723"/>
                    <a:pt x="3600" y="9774"/>
                    <a:pt x="5400" y="11705"/>
                  </a:cubicBezTo>
                  <a:cubicBezTo>
                    <a:pt x="7200" y="13636"/>
                    <a:pt x="10800" y="15446"/>
                    <a:pt x="12000" y="16803"/>
                  </a:cubicBezTo>
                  <a:cubicBezTo>
                    <a:pt x="13200" y="18161"/>
                    <a:pt x="12000" y="19066"/>
                    <a:pt x="13200" y="19790"/>
                  </a:cubicBezTo>
                  <a:cubicBezTo>
                    <a:pt x="14400" y="20514"/>
                    <a:pt x="18000" y="21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5876810" y="3676107"/>
              <a:ext cx="167528" cy="11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037" fill="norm" stroke="1" extrusionOk="0">
                  <a:moveTo>
                    <a:pt x="6626" y="987"/>
                  </a:moveTo>
                  <a:cubicBezTo>
                    <a:pt x="5336" y="2337"/>
                    <a:pt x="4046" y="3687"/>
                    <a:pt x="3240" y="6162"/>
                  </a:cubicBezTo>
                  <a:cubicBezTo>
                    <a:pt x="2435" y="8637"/>
                    <a:pt x="2112" y="12237"/>
                    <a:pt x="2757" y="14487"/>
                  </a:cubicBezTo>
                  <a:cubicBezTo>
                    <a:pt x="3402" y="16737"/>
                    <a:pt x="5014" y="17637"/>
                    <a:pt x="6464" y="17187"/>
                  </a:cubicBezTo>
                  <a:cubicBezTo>
                    <a:pt x="7915" y="16737"/>
                    <a:pt x="9205" y="14937"/>
                    <a:pt x="10172" y="12687"/>
                  </a:cubicBezTo>
                  <a:cubicBezTo>
                    <a:pt x="11139" y="10437"/>
                    <a:pt x="11784" y="7737"/>
                    <a:pt x="11784" y="5262"/>
                  </a:cubicBezTo>
                  <a:cubicBezTo>
                    <a:pt x="11784" y="2787"/>
                    <a:pt x="11139" y="537"/>
                    <a:pt x="9205" y="87"/>
                  </a:cubicBezTo>
                  <a:cubicBezTo>
                    <a:pt x="7270" y="-363"/>
                    <a:pt x="4046" y="987"/>
                    <a:pt x="2112" y="2787"/>
                  </a:cubicBezTo>
                  <a:cubicBezTo>
                    <a:pt x="178" y="4587"/>
                    <a:pt x="-467" y="6837"/>
                    <a:pt x="339" y="9987"/>
                  </a:cubicBezTo>
                  <a:cubicBezTo>
                    <a:pt x="1145" y="13137"/>
                    <a:pt x="3402" y="17187"/>
                    <a:pt x="5497" y="18987"/>
                  </a:cubicBezTo>
                  <a:cubicBezTo>
                    <a:pt x="7593" y="20787"/>
                    <a:pt x="9527" y="20337"/>
                    <a:pt x="10978" y="18987"/>
                  </a:cubicBezTo>
                  <a:cubicBezTo>
                    <a:pt x="12429" y="17637"/>
                    <a:pt x="13396" y="15387"/>
                    <a:pt x="12912" y="14037"/>
                  </a:cubicBezTo>
                  <a:cubicBezTo>
                    <a:pt x="12429" y="12687"/>
                    <a:pt x="10494" y="12237"/>
                    <a:pt x="8882" y="12912"/>
                  </a:cubicBezTo>
                  <a:cubicBezTo>
                    <a:pt x="7270" y="13587"/>
                    <a:pt x="5981" y="15387"/>
                    <a:pt x="5820" y="17187"/>
                  </a:cubicBezTo>
                  <a:cubicBezTo>
                    <a:pt x="5658" y="18987"/>
                    <a:pt x="6626" y="20787"/>
                    <a:pt x="7915" y="21012"/>
                  </a:cubicBezTo>
                  <a:cubicBezTo>
                    <a:pt x="9205" y="21237"/>
                    <a:pt x="10817" y="19887"/>
                    <a:pt x="12267" y="18537"/>
                  </a:cubicBezTo>
                  <a:cubicBezTo>
                    <a:pt x="13718" y="17187"/>
                    <a:pt x="15008" y="15837"/>
                    <a:pt x="15652" y="14037"/>
                  </a:cubicBezTo>
                  <a:cubicBezTo>
                    <a:pt x="16297" y="12237"/>
                    <a:pt x="16297" y="9987"/>
                    <a:pt x="15008" y="9537"/>
                  </a:cubicBezTo>
                  <a:cubicBezTo>
                    <a:pt x="13718" y="9087"/>
                    <a:pt x="11139" y="10437"/>
                    <a:pt x="9043" y="12237"/>
                  </a:cubicBezTo>
                  <a:cubicBezTo>
                    <a:pt x="6948" y="14037"/>
                    <a:pt x="5336" y="16287"/>
                    <a:pt x="5497" y="17637"/>
                  </a:cubicBezTo>
                  <a:cubicBezTo>
                    <a:pt x="5658" y="18987"/>
                    <a:pt x="7593" y="19437"/>
                    <a:pt x="10494" y="18987"/>
                  </a:cubicBezTo>
                  <a:cubicBezTo>
                    <a:pt x="13396" y="18537"/>
                    <a:pt x="17264" y="17187"/>
                    <a:pt x="21133" y="158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5929334" y="3709825"/>
              <a:ext cx="989023" cy="8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8509"/>
                  </a:moveTo>
                  <a:cubicBezTo>
                    <a:pt x="1395" y="7855"/>
                    <a:pt x="2791" y="7200"/>
                    <a:pt x="4298" y="6218"/>
                  </a:cubicBezTo>
                  <a:cubicBezTo>
                    <a:pt x="5805" y="5236"/>
                    <a:pt x="7423" y="3927"/>
                    <a:pt x="8847" y="2618"/>
                  </a:cubicBezTo>
                  <a:cubicBezTo>
                    <a:pt x="10270" y="1309"/>
                    <a:pt x="11498" y="0"/>
                    <a:pt x="12726" y="0"/>
                  </a:cubicBezTo>
                  <a:cubicBezTo>
                    <a:pt x="13953" y="0"/>
                    <a:pt x="15181" y="1309"/>
                    <a:pt x="16353" y="2618"/>
                  </a:cubicBezTo>
                  <a:cubicBezTo>
                    <a:pt x="17526" y="3927"/>
                    <a:pt x="18642" y="5236"/>
                    <a:pt x="19340" y="6218"/>
                  </a:cubicBezTo>
                  <a:cubicBezTo>
                    <a:pt x="20037" y="7200"/>
                    <a:pt x="20316" y="7855"/>
                    <a:pt x="20595" y="8182"/>
                  </a:cubicBezTo>
                  <a:cubicBezTo>
                    <a:pt x="20874" y="8509"/>
                    <a:pt x="21153" y="8509"/>
                    <a:pt x="21209" y="7200"/>
                  </a:cubicBezTo>
                  <a:cubicBezTo>
                    <a:pt x="21265" y="5891"/>
                    <a:pt x="21098" y="3273"/>
                    <a:pt x="20874" y="2945"/>
                  </a:cubicBezTo>
                  <a:cubicBezTo>
                    <a:pt x="20651" y="2618"/>
                    <a:pt x="20372" y="4582"/>
                    <a:pt x="20233" y="7200"/>
                  </a:cubicBezTo>
                  <a:cubicBezTo>
                    <a:pt x="20093" y="9818"/>
                    <a:pt x="20093" y="13091"/>
                    <a:pt x="20233" y="15382"/>
                  </a:cubicBezTo>
                  <a:cubicBezTo>
                    <a:pt x="20372" y="17673"/>
                    <a:pt x="20651" y="18982"/>
                    <a:pt x="20930" y="19636"/>
                  </a:cubicBezTo>
                  <a:cubicBezTo>
                    <a:pt x="21209" y="20291"/>
                    <a:pt x="21488" y="20291"/>
                    <a:pt x="21433" y="20618"/>
                  </a:cubicBezTo>
                  <a:cubicBezTo>
                    <a:pt x="21377" y="20945"/>
                    <a:pt x="20986" y="21600"/>
                    <a:pt x="20958" y="20945"/>
                  </a:cubicBezTo>
                  <a:cubicBezTo>
                    <a:pt x="20930" y="20291"/>
                    <a:pt x="21265" y="18327"/>
                    <a:pt x="21600" y="163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6864044" y="2777026"/>
              <a:ext cx="69647" cy="97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21023" y="0"/>
                  </a:moveTo>
                  <a:cubicBezTo>
                    <a:pt x="18709" y="1244"/>
                    <a:pt x="16394" y="2488"/>
                    <a:pt x="15237" y="4297"/>
                  </a:cubicBezTo>
                  <a:cubicBezTo>
                    <a:pt x="14080" y="6107"/>
                    <a:pt x="14080" y="8482"/>
                    <a:pt x="13694" y="10630"/>
                  </a:cubicBezTo>
                  <a:cubicBezTo>
                    <a:pt x="13309" y="12779"/>
                    <a:pt x="12537" y="14702"/>
                    <a:pt x="12537" y="16398"/>
                  </a:cubicBezTo>
                  <a:cubicBezTo>
                    <a:pt x="12537" y="18094"/>
                    <a:pt x="13309" y="19564"/>
                    <a:pt x="13694" y="20441"/>
                  </a:cubicBezTo>
                  <a:cubicBezTo>
                    <a:pt x="14080" y="21317"/>
                    <a:pt x="14080" y="21600"/>
                    <a:pt x="14466" y="21600"/>
                  </a:cubicBezTo>
                  <a:cubicBezTo>
                    <a:pt x="14851" y="21600"/>
                    <a:pt x="15623" y="21317"/>
                    <a:pt x="16009" y="21006"/>
                  </a:cubicBezTo>
                  <a:cubicBezTo>
                    <a:pt x="16394" y="20695"/>
                    <a:pt x="16394" y="20356"/>
                    <a:pt x="14851" y="20102"/>
                  </a:cubicBezTo>
                  <a:cubicBezTo>
                    <a:pt x="13309" y="19847"/>
                    <a:pt x="10223" y="19677"/>
                    <a:pt x="7137" y="19706"/>
                  </a:cubicBezTo>
                  <a:cubicBezTo>
                    <a:pt x="4052" y="19734"/>
                    <a:pt x="966" y="19960"/>
                    <a:pt x="194" y="20271"/>
                  </a:cubicBezTo>
                  <a:cubicBezTo>
                    <a:pt x="-577" y="20582"/>
                    <a:pt x="966" y="20978"/>
                    <a:pt x="4437" y="21148"/>
                  </a:cubicBezTo>
                  <a:cubicBezTo>
                    <a:pt x="7909" y="21317"/>
                    <a:pt x="13309" y="21261"/>
                    <a:pt x="18709" y="212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6844340" y="2754026"/>
              <a:ext cx="100960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600" fill="norm" stroke="1" extrusionOk="0">
                  <a:moveTo>
                    <a:pt x="10516" y="0"/>
                  </a:moveTo>
                  <a:cubicBezTo>
                    <a:pt x="6829" y="3600"/>
                    <a:pt x="3141" y="7200"/>
                    <a:pt x="1297" y="10350"/>
                  </a:cubicBezTo>
                  <a:cubicBezTo>
                    <a:pt x="-547" y="13500"/>
                    <a:pt x="-547" y="16200"/>
                    <a:pt x="2087" y="18225"/>
                  </a:cubicBezTo>
                  <a:cubicBezTo>
                    <a:pt x="4721" y="20250"/>
                    <a:pt x="9990" y="21600"/>
                    <a:pt x="13941" y="21600"/>
                  </a:cubicBezTo>
                  <a:cubicBezTo>
                    <a:pt x="17892" y="21600"/>
                    <a:pt x="20526" y="20250"/>
                    <a:pt x="20790" y="18675"/>
                  </a:cubicBezTo>
                  <a:cubicBezTo>
                    <a:pt x="21053" y="17100"/>
                    <a:pt x="18946" y="15300"/>
                    <a:pt x="16575" y="14850"/>
                  </a:cubicBezTo>
                  <a:cubicBezTo>
                    <a:pt x="14204" y="14400"/>
                    <a:pt x="11570" y="15300"/>
                    <a:pt x="11834" y="16200"/>
                  </a:cubicBezTo>
                  <a:cubicBezTo>
                    <a:pt x="12097" y="17100"/>
                    <a:pt x="15258" y="18000"/>
                    <a:pt x="17365" y="17100"/>
                  </a:cubicBezTo>
                  <a:cubicBezTo>
                    <a:pt x="19473" y="16200"/>
                    <a:pt x="20526" y="13500"/>
                    <a:pt x="19736" y="12825"/>
                  </a:cubicBezTo>
                  <a:cubicBezTo>
                    <a:pt x="18946" y="12150"/>
                    <a:pt x="16312" y="13500"/>
                    <a:pt x="13677" y="148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6933690" y="2793135"/>
              <a:ext cx="1716235" cy="16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297" fill="norm" stroke="1" extrusionOk="0">
                  <a:moveTo>
                    <a:pt x="0" y="5881"/>
                  </a:moveTo>
                  <a:cubicBezTo>
                    <a:pt x="546" y="4884"/>
                    <a:pt x="1093" y="3887"/>
                    <a:pt x="2073" y="3388"/>
                  </a:cubicBezTo>
                  <a:cubicBezTo>
                    <a:pt x="3054" y="2890"/>
                    <a:pt x="4468" y="2890"/>
                    <a:pt x="5721" y="2391"/>
                  </a:cubicBezTo>
                  <a:cubicBezTo>
                    <a:pt x="6975" y="1893"/>
                    <a:pt x="8068" y="896"/>
                    <a:pt x="9209" y="397"/>
                  </a:cubicBezTo>
                  <a:cubicBezTo>
                    <a:pt x="10350" y="-101"/>
                    <a:pt x="11539" y="-101"/>
                    <a:pt x="12471" y="231"/>
                  </a:cubicBezTo>
                  <a:cubicBezTo>
                    <a:pt x="13404" y="564"/>
                    <a:pt x="14079" y="1228"/>
                    <a:pt x="14802" y="1727"/>
                  </a:cubicBezTo>
                  <a:cubicBezTo>
                    <a:pt x="15525" y="2225"/>
                    <a:pt x="16296" y="2557"/>
                    <a:pt x="17148" y="3554"/>
                  </a:cubicBezTo>
                  <a:cubicBezTo>
                    <a:pt x="18000" y="4551"/>
                    <a:pt x="18932" y="6213"/>
                    <a:pt x="19559" y="7376"/>
                  </a:cubicBezTo>
                  <a:cubicBezTo>
                    <a:pt x="20186" y="8539"/>
                    <a:pt x="20507" y="9204"/>
                    <a:pt x="20748" y="9702"/>
                  </a:cubicBezTo>
                  <a:cubicBezTo>
                    <a:pt x="20989" y="10201"/>
                    <a:pt x="21150" y="10533"/>
                    <a:pt x="21150" y="10367"/>
                  </a:cubicBezTo>
                  <a:cubicBezTo>
                    <a:pt x="21150" y="10201"/>
                    <a:pt x="20989" y="9536"/>
                    <a:pt x="20861" y="9868"/>
                  </a:cubicBezTo>
                  <a:cubicBezTo>
                    <a:pt x="20732" y="10201"/>
                    <a:pt x="20636" y="11530"/>
                    <a:pt x="20571" y="13025"/>
                  </a:cubicBezTo>
                  <a:cubicBezTo>
                    <a:pt x="20507" y="14521"/>
                    <a:pt x="20475" y="16182"/>
                    <a:pt x="20523" y="17511"/>
                  </a:cubicBezTo>
                  <a:cubicBezTo>
                    <a:pt x="20571" y="18841"/>
                    <a:pt x="20700" y="19837"/>
                    <a:pt x="20845" y="20502"/>
                  </a:cubicBezTo>
                  <a:cubicBezTo>
                    <a:pt x="20989" y="21167"/>
                    <a:pt x="21150" y="21499"/>
                    <a:pt x="21295" y="21167"/>
                  </a:cubicBezTo>
                  <a:cubicBezTo>
                    <a:pt x="21439" y="20834"/>
                    <a:pt x="21568" y="19837"/>
                    <a:pt x="21584" y="18674"/>
                  </a:cubicBezTo>
                  <a:cubicBezTo>
                    <a:pt x="21600" y="17511"/>
                    <a:pt x="21504" y="16182"/>
                    <a:pt x="21375" y="15351"/>
                  </a:cubicBezTo>
                  <a:cubicBezTo>
                    <a:pt x="21246" y="14521"/>
                    <a:pt x="21086" y="14188"/>
                    <a:pt x="20925" y="14022"/>
                  </a:cubicBezTo>
                  <a:cubicBezTo>
                    <a:pt x="20764" y="13856"/>
                    <a:pt x="20604" y="13856"/>
                    <a:pt x="20571" y="14521"/>
                  </a:cubicBezTo>
                  <a:cubicBezTo>
                    <a:pt x="20539" y="15185"/>
                    <a:pt x="20636" y="16514"/>
                    <a:pt x="20764" y="17013"/>
                  </a:cubicBezTo>
                  <a:cubicBezTo>
                    <a:pt x="20893" y="17511"/>
                    <a:pt x="21054" y="17179"/>
                    <a:pt x="21102" y="15850"/>
                  </a:cubicBezTo>
                  <a:cubicBezTo>
                    <a:pt x="21150" y="14521"/>
                    <a:pt x="21086" y="12194"/>
                    <a:pt x="21021" y="98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8666396" y="1979675"/>
              <a:ext cx="38335" cy="851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038"/>
                    <a:pt x="12960" y="2076"/>
                    <a:pt x="11520" y="3827"/>
                  </a:cubicBezTo>
                  <a:cubicBezTo>
                    <a:pt x="10080" y="5578"/>
                    <a:pt x="11520" y="8043"/>
                    <a:pt x="10800" y="10443"/>
                  </a:cubicBezTo>
                  <a:cubicBezTo>
                    <a:pt x="10080" y="12843"/>
                    <a:pt x="7200" y="15178"/>
                    <a:pt x="6480" y="16865"/>
                  </a:cubicBezTo>
                  <a:cubicBezTo>
                    <a:pt x="5760" y="18551"/>
                    <a:pt x="7200" y="19589"/>
                    <a:pt x="6480" y="20270"/>
                  </a:cubicBezTo>
                  <a:cubicBezTo>
                    <a:pt x="5760" y="20951"/>
                    <a:pt x="2880" y="212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8628672" y="2853695"/>
              <a:ext cx="37725" cy="14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14" fill="norm" stroke="1" extrusionOk="0">
                  <a:moveTo>
                    <a:pt x="3976" y="0"/>
                  </a:moveTo>
                  <a:cubicBezTo>
                    <a:pt x="2536" y="4629"/>
                    <a:pt x="1096" y="9257"/>
                    <a:pt x="376" y="12921"/>
                  </a:cubicBezTo>
                  <a:cubicBezTo>
                    <a:pt x="-344" y="16586"/>
                    <a:pt x="-344" y="19286"/>
                    <a:pt x="3256" y="20443"/>
                  </a:cubicBezTo>
                  <a:cubicBezTo>
                    <a:pt x="6856" y="21600"/>
                    <a:pt x="14056" y="21214"/>
                    <a:pt x="21256" y="208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8645756" y="1949327"/>
              <a:ext cx="1894625" cy="6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88" fill="norm" stroke="1" extrusionOk="0">
                  <a:moveTo>
                    <a:pt x="496" y="21488"/>
                  </a:moveTo>
                  <a:cubicBezTo>
                    <a:pt x="234" y="19688"/>
                    <a:pt x="-27" y="17888"/>
                    <a:pt x="2" y="16538"/>
                  </a:cubicBezTo>
                  <a:cubicBezTo>
                    <a:pt x="31" y="15188"/>
                    <a:pt x="350" y="14288"/>
                    <a:pt x="1076" y="13388"/>
                  </a:cubicBezTo>
                  <a:cubicBezTo>
                    <a:pt x="1802" y="12488"/>
                    <a:pt x="2934" y="11588"/>
                    <a:pt x="4081" y="11138"/>
                  </a:cubicBezTo>
                  <a:cubicBezTo>
                    <a:pt x="5228" y="10688"/>
                    <a:pt x="6389" y="10688"/>
                    <a:pt x="7550" y="9788"/>
                  </a:cubicBezTo>
                  <a:cubicBezTo>
                    <a:pt x="8712" y="8888"/>
                    <a:pt x="9873" y="7088"/>
                    <a:pt x="11020" y="5738"/>
                  </a:cubicBezTo>
                  <a:cubicBezTo>
                    <a:pt x="12167" y="4388"/>
                    <a:pt x="13299" y="3488"/>
                    <a:pt x="14460" y="2588"/>
                  </a:cubicBezTo>
                  <a:cubicBezTo>
                    <a:pt x="15621" y="1688"/>
                    <a:pt x="16812" y="788"/>
                    <a:pt x="17857" y="338"/>
                  </a:cubicBezTo>
                  <a:cubicBezTo>
                    <a:pt x="18902" y="-112"/>
                    <a:pt x="19802" y="-112"/>
                    <a:pt x="20441" y="338"/>
                  </a:cubicBezTo>
                  <a:cubicBezTo>
                    <a:pt x="21079" y="788"/>
                    <a:pt x="21457" y="1688"/>
                    <a:pt x="21515" y="2588"/>
                  </a:cubicBezTo>
                  <a:cubicBezTo>
                    <a:pt x="21573" y="3488"/>
                    <a:pt x="21312" y="4388"/>
                    <a:pt x="21050" y="52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5883333" y="3290705"/>
              <a:ext cx="3066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200"/>
                    <a:pt x="10800" y="10400"/>
                    <a:pt x="14400" y="14000"/>
                  </a:cubicBezTo>
                  <a:cubicBezTo>
                    <a:pt x="18000" y="17600"/>
                    <a:pt x="198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5973863" y="3283038"/>
              <a:ext cx="47474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5434" y="1846"/>
                    <a:pt x="9750" y="3692"/>
                    <a:pt x="5771" y="6831"/>
                  </a:cubicBezTo>
                  <a:cubicBezTo>
                    <a:pt x="1792" y="9969"/>
                    <a:pt x="-482" y="14400"/>
                    <a:pt x="86" y="17077"/>
                  </a:cubicBezTo>
                  <a:cubicBezTo>
                    <a:pt x="655" y="19754"/>
                    <a:pt x="4065" y="20677"/>
                    <a:pt x="747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6021336" y="3436375"/>
              <a:ext cx="115989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600" fill="norm" stroke="1" extrusionOk="0">
                  <a:moveTo>
                    <a:pt x="0" y="1800"/>
                  </a:moveTo>
                  <a:cubicBezTo>
                    <a:pt x="1838" y="900"/>
                    <a:pt x="3677" y="0"/>
                    <a:pt x="5745" y="0"/>
                  </a:cubicBezTo>
                  <a:cubicBezTo>
                    <a:pt x="7813" y="0"/>
                    <a:pt x="10111" y="900"/>
                    <a:pt x="11260" y="2100"/>
                  </a:cubicBezTo>
                  <a:cubicBezTo>
                    <a:pt x="12409" y="3300"/>
                    <a:pt x="12409" y="4800"/>
                    <a:pt x="11489" y="6150"/>
                  </a:cubicBezTo>
                  <a:cubicBezTo>
                    <a:pt x="10570" y="7500"/>
                    <a:pt x="8732" y="8700"/>
                    <a:pt x="8962" y="9150"/>
                  </a:cubicBezTo>
                  <a:cubicBezTo>
                    <a:pt x="9191" y="9600"/>
                    <a:pt x="11489" y="9300"/>
                    <a:pt x="13787" y="9300"/>
                  </a:cubicBezTo>
                  <a:cubicBezTo>
                    <a:pt x="16085" y="9300"/>
                    <a:pt x="18383" y="9600"/>
                    <a:pt x="19762" y="10500"/>
                  </a:cubicBezTo>
                  <a:cubicBezTo>
                    <a:pt x="21140" y="11400"/>
                    <a:pt x="21600" y="12900"/>
                    <a:pt x="18843" y="14850"/>
                  </a:cubicBezTo>
                  <a:cubicBezTo>
                    <a:pt x="16085" y="16800"/>
                    <a:pt x="10111" y="19200"/>
                    <a:pt x="413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6979692" y="2394210"/>
              <a:ext cx="191672" cy="16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3" fill="norm" stroke="1" extrusionOk="0">
                  <a:moveTo>
                    <a:pt x="0" y="5652"/>
                  </a:moveTo>
                  <a:cubicBezTo>
                    <a:pt x="288" y="4064"/>
                    <a:pt x="576" y="2476"/>
                    <a:pt x="1440" y="1364"/>
                  </a:cubicBezTo>
                  <a:cubicBezTo>
                    <a:pt x="2304" y="252"/>
                    <a:pt x="3744" y="-383"/>
                    <a:pt x="5040" y="252"/>
                  </a:cubicBezTo>
                  <a:cubicBezTo>
                    <a:pt x="6336" y="888"/>
                    <a:pt x="7488" y="2793"/>
                    <a:pt x="7776" y="5652"/>
                  </a:cubicBezTo>
                  <a:cubicBezTo>
                    <a:pt x="8064" y="8511"/>
                    <a:pt x="7488" y="12323"/>
                    <a:pt x="6624" y="14864"/>
                  </a:cubicBezTo>
                  <a:cubicBezTo>
                    <a:pt x="5760" y="17405"/>
                    <a:pt x="4608" y="18676"/>
                    <a:pt x="4752" y="19629"/>
                  </a:cubicBezTo>
                  <a:cubicBezTo>
                    <a:pt x="4896" y="20582"/>
                    <a:pt x="6336" y="21217"/>
                    <a:pt x="9360" y="20423"/>
                  </a:cubicBezTo>
                  <a:cubicBezTo>
                    <a:pt x="12384" y="19629"/>
                    <a:pt x="16992" y="17405"/>
                    <a:pt x="21600" y="151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7133028" y="2409018"/>
              <a:ext cx="107337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240"/>
                    <a:pt x="9257" y="6480"/>
                    <a:pt x="5657" y="10080"/>
                  </a:cubicBezTo>
                  <a:cubicBezTo>
                    <a:pt x="2057" y="13680"/>
                    <a:pt x="1029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7186696" y="2605405"/>
              <a:ext cx="153795" cy="20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380" fill="norm" stroke="1" extrusionOk="0">
                  <a:moveTo>
                    <a:pt x="8361" y="300"/>
                  </a:moveTo>
                  <a:cubicBezTo>
                    <a:pt x="10103" y="40"/>
                    <a:pt x="11845" y="-220"/>
                    <a:pt x="13065" y="300"/>
                  </a:cubicBezTo>
                  <a:cubicBezTo>
                    <a:pt x="14284" y="821"/>
                    <a:pt x="14981" y="2122"/>
                    <a:pt x="14284" y="3684"/>
                  </a:cubicBezTo>
                  <a:cubicBezTo>
                    <a:pt x="13587" y="5245"/>
                    <a:pt x="11497" y="7067"/>
                    <a:pt x="11671" y="7978"/>
                  </a:cubicBezTo>
                  <a:cubicBezTo>
                    <a:pt x="11845" y="8888"/>
                    <a:pt x="14284" y="8888"/>
                    <a:pt x="16200" y="9279"/>
                  </a:cubicBezTo>
                  <a:cubicBezTo>
                    <a:pt x="18116" y="9669"/>
                    <a:pt x="19510" y="10450"/>
                    <a:pt x="20381" y="11491"/>
                  </a:cubicBezTo>
                  <a:cubicBezTo>
                    <a:pt x="21252" y="12532"/>
                    <a:pt x="21600" y="13833"/>
                    <a:pt x="18116" y="15525"/>
                  </a:cubicBezTo>
                  <a:cubicBezTo>
                    <a:pt x="14632" y="17216"/>
                    <a:pt x="7316" y="19298"/>
                    <a:pt x="0" y="213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10483437" y="1596333"/>
              <a:ext cx="23001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253"/>
                    <a:pt x="7200" y="12505"/>
                    <a:pt x="3600" y="16105"/>
                  </a:cubicBezTo>
                  <a:cubicBezTo>
                    <a:pt x="0" y="19705"/>
                    <a:pt x="0" y="206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3556108" y="4600372"/>
              <a:ext cx="57842" cy="331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22" fill="norm" stroke="1" extrusionOk="0">
                  <a:moveTo>
                    <a:pt x="1533" y="4574"/>
                  </a:moveTo>
                  <a:cubicBezTo>
                    <a:pt x="594" y="3744"/>
                    <a:pt x="-345" y="2913"/>
                    <a:pt x="125" y="1999"/>
                  </a:cubicBezTo>
                  <a:cubicBezTo>
                    <a:pt x="594" y="1085"/>
                    <a:pt x="2472" y="88"/>
                    <a:pt x="3881" y="5"/>
                  </a:cubicBezTo>
                  <a:cubicBezTo>
                    <a:pt x="5290" y="-78"/>
                    <a:pt x="6229" y="753"/>
                    <a:pt x="7168" y="3993"/>
                  </a:cubicBezTo>
                  <a:cubicBezTo>
                    <a:pt x="8107" y="7233"/>
                    <a:pt x="9046" y="12882"/>
                    <a:pt x="9516" y="13380"/>
                  </a:cubicBezTo>
                  <a:cubicBezTo>
                    <a:pt x="9985" y="13879"/>
                    <a:pt x="9985" y="9227"/>
                    <a:pt x="9985" y="6319"/>
                  </a:cubicBezTo>
                  <a:cubicBezTo>
                    <a:pt x="9985" y="3411"/>
                    <a:pt x="9985" y="2248"/>
                    <a:pt x="10455" y="2331"/>
                  </a:cubicBezTo>
                  <a:cubicBezTo>
                    <a:pt x="10925" y="2414"/>
                    <a:pt x="11864" y="3744"/>
                    <a:pt x="13272" y="6236"/>
                  </a:cubicBezTo>
                  <a:cubicBezTo>
                    <a:pt x="14681" y="8728"/>
                    <a:pt x="16559" y="12384"/>
                    <a:pt x="17968" y="15125"/>
                  </a:cubicBezTo>
                  <a:cubicBezTo>
                    <a:pt x="19377" y="17867"/>
                    <a:pt x="20316" y="19694"/>
                    <a:pt x="21255" y="215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3426919" y="5108892"/>
              <a:ext cx="210360" cy="213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220" fill="norm" stroke="1" extrusionOk="0">
                  <a:moveTo>
                    <a:pt x="13261" y="2173"/>
                  </a:moveTo>
                  <a:cubicBezTo>
                    <a:pt x="12245" y="1157"/>
                    <a:pt x="11228" y="140"/>
                    <a:pt x="10212" y="13"/>
                  </a:cubicBezTo>
                  <a:cubicBezTo>
                    <a:pt x="9195" y="-114"/>
                    <a:pt x="8179" y="648"/>
                    <a:pt x="6400" y="3825"/>
                  </a:cubicBezTo>
                  <a:cubicBezTo>
                    <a:pt x="4621" y="7001"/>
                    <a:pt x="2080" y="12592"/>
                    <a:pt x="810" y="16022"/>
                  </a:cubicBezTo>
                  <a:cubicBezTo>
                    <a:pt x="-461" y="19453"/>
                    <a:pt x="-461" y="20724"/>
                    <a:pt x="2461" y="21105"/>
                  </a:cubicBezTo>
                  <a:cubicBezTo>
                    <a:pt x="5384" y="21486"/>
                    <a:pt x="11228" y="20978"/>
                    <a:pt x="15040" y="18691"/>
                  </a:cubicBezTo>
                  <a:cubicBezTo>
                    <a:pt x="18852" y="16404"/>
                    <a:pt x="20631" y="12338"/>
                    <a:pt x="20885" y="9161"/>
                  </a:cubicBezTo>
                  <a:cubicBezTo>
                    <a:pt x="21139" y="5985"/>
                    <a:pt x="19868" y="3698"/>
                    <a:pt x="18598" y="2554"/>
                  </a:cubicBezTo>
                  <a:cubicBezTo>
                    <a:pt x="17327" y="1411"/>
                    <a:pt x="16057" y="1411"/>
                    <a:pt x="15040" y="2046"/>
                  </a:cubicBezTo>
                  <a:cubicBezTo>
                    <a:pt x="14024" y="2681"/>
                    <a:pt x="13261" y="3952"/>
                    <a:pt x="12499" y="52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3767286" y="5169081"/>
              <a:ext cx="3066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3859227" y="5008077"/>
              <a:ext cx="168732" cy="251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92" fill="norm" stroke="1" extrusionOk="0">
                  <a:moveTo>
                    <a:pt x="3876" y="0"/>
                  </a:moveTo>
                  <a:cubicBezTo>
                    <a:pt x="3554" y="3888"/>
                    <a:pt x="3231" y="7776"/>
                    <a:pt x="2748" y="10692"/>
                  </a:cubicBezTo>
                  <a:cubicBezTo>
                    <a:pt x="2264" y="13608"/>
                    <a:pt x="1619" y="15552"/>
                    <a:pt x="975" y="17280"/>
                  </a:cubicBezTo>
                  <a:cubicBezTo>
                    <a:pt x="330" y="19008"/>
                    <a:pt x="-315" y="20520"/>
                    <a:pt x="169" y="21060"/>
                  </a:cubicBezTo>
                  <a:cubicBezTo>
                    <a:pt x="652" y="21600"/>
                    <a:pt x="2264" y="21168"/>
                    <a:pt x="5972" y="20088"/>
                  </a:cubicBezTo>
                  <a:cubicBezTo>
                    <a:pt x="9679" y="19008"/>
                    <a:pt x="15482" y="17280"/>
                    <a:pt x="21285" y="155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3997291" y="5207415"/>
              <a:ext cx="15335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67"/>
                    <a:pt x="0" y="8533"/>
                    <a:pt x="0" y="12133"/>
                  </a:cubicBezTo>
                  <a:cubicBezTo>
                    <a:pt x="0" y="15733"/>
                    <a:pt x="108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5967668" y="4624735"/>
              <a:ext cx="53669" cy="835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1585"/>
                    <a:pt x="4114" y="3171"/>
                    <a:pt x="5657" y="4888"/>
                  </a:cubicBezTo>
                  <a:cubicBezTo>
                    <a:pt x="7200" y="6606"/>
                    <a:pt x="8229" y="8455"/>
                    <a:pt x="9257" y="10536"/>
                  </a:cubicBezTo>
                  <a:cubicBezTo>
                    <a:pt x="10286" y="12617"/>
                    <a:pt x="11314" y="14928"/>
                    <a:pt x="13371" y="16811"/>
                  </a:cubicBezTo>
                  <a:cubicBezTo>
                    <a:pt x="15429" y="18694"/>
                    <a:pt x="18514" y="201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5783665" y="5636758"/>
              <a:ext cx="30668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000"/>
                    <a:pt x="14400" y="10000"/>
                    <a:pt x="18000" y="13600"/>
                  </a:cubicBezTo>
                  <a:cubicBezTo>
                    <a:pt x="21600" y="17200"/>
                    <a:pt x="21600" y="19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5921033" y="5805428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6006003" y="5595385"/>
              <a:ext cx="136530" cy="32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91" fill="norm" stroke="1" extrusionOk="0">
                  <a:moveTo>
                    <a:pt x="16800" y="1693"/>
                  </a:moveTo>
                  <a:cubicBezTo>
                    <a:pt x="12400" y="1527"/>
                    <a:pt x="8000" y="1360"/>
                    <a:pt x="5200" y="1610"/>
                  </a:cubicBezTo>
                  <a:cubicBezTo>
                    <a:pt x="2400" y="1859"/>
                    <a:pt x="1200" y="2523"/>
                    <a:pt x="1600" y="3520"/>
                  </a:cubicBezTo>
                  <a:cubicBezTo>
                    <a:pt x="2000" y="4517"/>
                    <a:pt x="4000" y="5847"/>
                    <a:pt x="6800" y="7591"/>
                  </a:cubicBezTo>
                  <a:cubicBezTo>
                    <a:pt x="9600" y="9336"/>
                    <a:pt x="13200" y="11496"/>
                    <a:pt x="14800" y="13490"/>
                  </a:cubicBezTo>
                  <a:cubicBezTo>
                    <a:pt x="16400" y="15483"/>
                    <a:pt x="16000" y="17311"/>
                    <a:pt x="15000" y="18557"/>
                  </a:cubicBezTo>
                  <a:cubicBezTo>
                    <a:pt x="14000" y="19803"/>
                    <a:pt x="12400" y="20468"/>
                    <a:pt x="10400" y="20883"/>
                  </a:cubicBezTo>
                  <a:cubicBezTo>
                    <a:pt x="8400" y="21299"/>
                    <a:pt x="6000" y="21465"/>
                    <a:pt x="4600" y="21050"/>
                  </a:cubicBezTo>
                  <a:cubicBezTo>
                    <a:pt x="3200" y="20634"/>
                    <a:pt x="2800" y="19637"/>
                    <a:pt x="4200" y="17893"/>
                  </a:cubicBezTo>
                  <a:cubicBezTo>
                    <a:pt x="5600" y="16148"/>
                    <a:pt x="8800" y="13656"/>
                    <a:pt x="12000" y="11330"/>
                  </a:cubicBezTo>
                  <a:cubicBezTo>
                    <a:pt x="15200" y="9003"/>
                    <a:pt x="18400" y="6843"/>
                    <a:pt x="20000" y="5265"/>
                  </a:cubicBezTo>
                  <a:cubicBezTo>
                    <a:pt x="21600" y="3687"/>
                    <a:pt x="21600" y="2690"/>
                    <a:pt x="21000" y="1859"/>
                  </a:cubicBezTo>
                  <a:cubicBezTo>
                    <a:pt x="20400" y="1028"/>
                    <a:pt x="19200" y="363"/>
                    <a:pt x="16600" y="114"/>
                  </a:cubicBezTo>
                  <a:cubicBezTo>
                    <a:pt x="14000" y="-135"/>
                    <a:pt x="10000" y="31"/>
                    <a:pt x="7000" y="530"/>
                  </a:cubicBezTo>
                  <a:cubicBezTo>
                    <a:pt x="4000" y="1028"/>
                    <a:pt x="2000" y="1859"/>
                    <a:pt x="0" y="26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7892045" y="4432735"/>
              <a:ext cx="14897" cy="78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39" fill="norm" stroke="1" extrusionOk="0">
                  <a:moveTo>
                    <a:pt x="0" y="643"/>
                  </a:moveTo>
                  <a:cubicBezTo>
                    <a:pt x="7200" y="291"/>
                    <a:pt x="14400" y="-61"/>
                    <a:pt x="18000" y="9"/>
                  </a:cubicBezTo>
                  <a:cubicBezTo>
                    <a:pt x="21600" y="80"/>
                    <a:pt x="21600" y="572"/>
                    <a:pt x="19800" y="2226"/>
                  </a:cubicBezTo>
                  <a:cubicBezTo>
                    <a:pt x="18000" y="3879"/>
                    <a:pt x="14400" y="6693"/>
                    <a:pt x="10800" y="9297"/>
                  </a:cubicBezTo>
                  <a:cubicBezTo>
                    <a:pt x="7200" y="11900"/>
                    <a:pt x="3600" y="14292"/>
                    <a:pt x="1800" y="16297"/>
                  </a:cubicBezTo>
                  <a:cubicBezTo>
                    <a:pt x="0" y="18303"/>
                    <a:pt x="0" y="19921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7577705" y="5585967"/>
              <a:ext cx="184005" cy="250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3681"/>
                  </a:moveTo>
                  <a:cubicBezTo>
                    <a:pt x="2700" y="2372"/>
                    <a:pt x="5400" y="1063"/>
                    <a:pt x="7650" y="409"/>
                  </a:cubicBezTo>
                  <a:cubicBezTo>
                    <a:pt x="9900" y="-246"/>
                    <a:pt x="11700" y="-246"/>
                    <a:pt x="13350" y="1390"/>
                  </a:cubicBezTo>
                  <a:cubicBezTo>
                    <a:pt x="15000" y="3027"/>
                    <a:pt x="16500" y="6299"/>
                    <a:pt x="15450" y="9245"/>
                  </a:cubicBezTo>
                  <a:cubicBezTo>
                    <a:pt x="14400" y="12190"/>
                    <a:pt x="10800" y="14809"/>
                    <a:pt x="7950" y="16663"/>
                  </a:cubicBezTo>
                  <a:cubicBezTo>
                    <a:pt x="5100" y="18518"/>
                    <a:pt x="3000" y="19609"/>
                    <a:pt x="2700" y="20263"/>
                  </a:cubicBezTo>
                  <a:cubicBezTo>
                    <a:pt x="2400" y="20918"/>
                    <a:pt x="3900" y="21136"/>
                    <a:pt x="7350" y="21245"/>
                  </a:cubicBezTo>
                  <a:cubicBezTo>
                    <a:pt x="10800" y="21354"/>
                    <a:pt x="16200" y="21354"/>
                    <a:pt x="21600" y="213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7830711" y="5805428"/>
              <a:ext cx="2300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7917035" y="5631646"/>
              <a:ext cx="143681" cy="334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16758" y="3298"/>
                  </a:moveTo>
                  <a:cubicBezTo>
                    <a:pt x="15621" y="2638"/>
                    <a:pt x="14484" y="1979"/>
                    <a:pt x="12400" y="1319"/>
                  </a:cubicBezTo>
                  <a:cubicBezTo>
                    <a:pt x="10316" y="660"/>
                    <a:pt x="7284" y="0"/>
                    <a:pt x="5010" y="0"/>
                  </a:cubicBezTo>
                  <a:cubicBezTo>
                    <a:pt x="2737" y="0"/>
                    <a:pt x="1221" y="660"/>
                    <a:pt x="463" y="1484"/>
                  </a:cubicBezTo>
                  <a:cubicBezTo>
                    <a:pt x="-295" y="2308"/>
                    <a:pt x="-295" y="3298"/>
                    <a:pt x="1789" y="3957"/>
                  </a:cubicBezTo>
                  <a:cubicBezTo>
                    <a:pt x="3873" y="4617"/>
                    <a:pt x="8042" y="4947"/>
                    <a:pt x="11073" y="4864"/>
                  </a:cubicBezTo>
                  <a:cubicBezTo>
                    <a:pt x="14105" y="4782"/>
                    <a:pt x="16000" y="4287"/>
                    <a:pt x="16947" y="4699"/>
                  </a:cubicBezTo>
                  <a:cubicBezTo>
                    <a:pt x="17895" y="5111"/>
                    <a:pt x="17895" y="6431"/>
                    <a:pt x="18463" y="9398"/>
                  </a:cubicBezTo>
                  <a:cubicBezTo>
                    <a:pt x="19031" y="12366"/>
                    <a:pt x="20168" y="16983"/>
                    <a:pt x="2130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3121169" y="4762738"/>
              <a:ext cx="455739" cy="4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34" fill="norm" stroke="1" extrusionOk="0">
                  <a:moveTo>
                    <a:pt x="819" y="0"/>
                  </a:moveTo>
                  <a:cubicBezTo>
                    <a:pt x="339" y="3812"/>
                    <a:pt x="-141" y="7624"/>
                    <a:pt x="39" y="10165"/>
                  </a:cubicBezTo>
                  <a:cubicBezTo>
                    <a:pt x="219" y="12706"/>
                    <a:pt x="1059" y="13976"/>
                    <a:pt x="3399" y="13341"/>
                  </a:cubicBezTo>
                  <a:cubicBezTo>
                    <a:pt x="5739" y="12706"/>
                    <a:pt x="9579" y="10165"/>
                    <a:pt x="13479" y="8259"/>
                  </a:cubicBezTo>
                  <a:cubicBezTo>
                    <a:pt x="17379" y="6353"/>
                    <a:pt x="21339" y="5082"/>
                    <a:pt x="21399" y="5082"/>
                  </a:cubicBezTo>
                  <a:cubicBezTo>
                    <a:pt x="21459" y="5082"/>
                    <a:pt x="17619" y="6353"/>
                    <a:pt x="14019" y="6988"/>
                  </a:cubicBezTo>
                  <a:cubicBezTo>
                    <a:pt x="10419" y="7623"/>
                    <a:pt x="7059" y="7623"/>
                    <a:pt x="5019" y="7623"/>
                  </a:cubicBezTo>
                  <a:cubicBezTo>
                    <a:pt x="2979" y="7623"/>
                    <a:pt x="2259" y="7623"/>
                    <a:pt x="2259" y="7623"/>
                  </a:cubicBezTo>
                  <a:cubicBezTo>
                    <a:pt x="2259" y="7623"/>
                    <a:pt x="2979" y="7623"/>
                    <a:pt x="5499" y="7623"/>
                  </a:cubicBezTo>
                  <a:cubicBezTo>
                    <a:pt x="8019" y="7623"/>
                    <a:pt x="12339" y="7623"/>
                    <a:pt x="14919" y="7623"/>
                  </a:cubicBezTo>
                  <a:cubicBezTo>
                    <a:pt x="17499" y="7623"/>
                    <a:pt x="18339" y="7623"/>
                    <a:pt x="18399" y="8894"/>
                  </a:cubicBezTo>
                  <a:cubicBezTo>
                    <a:pt x="18459" y="10165"/>
                    <a:pt x="17739" y="12706"/>
                    <a:pt x="16779" y="14612"/>
                  </a:cubicBezTo>
                  <a:cubicBezTo>
                    <a:pt x="15819" y="16518"/>
                    <a:pt x="14619" y="17788"/>
                    <a:pt x="13299" y="19059"/>
                  </a:cubicBezTo>
                  <a:cubicBezTo>
                    <a:pt x="11979" y="20329"/>
                    <a:pt x="10539" y="21600"/>
                    <a:pt x="10719" y="20965"/>
                  </a:cubicBezTo>
                  <a:cubicBezTo>
                    <a:pt x="10899" y="20329"/>
                    <a:pt x="12699" y="17788"/>
                    <a:pt x="14559" y="17153"/>
                  </a:cubicBezTo>
                  <a:cubicBezTo>
                    <a:pt x="16419" y="16518"/>
                    <a:pt x="18339" y="17788"/>
                    <a:pt x="20259" y="190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3514280" y="3904052"/>
              <a:ext cx="84336" cy="943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1815"/>
                    <a:pt x="2618" y="3629"/>
                    <a:pt x="3927" y="5385"/>
                  </a:cubicBezTo>
                  <a:cubicBezTo>
                    <a:pt x="5236" y="7141"/>
                    <a:pt x="6545" y="8839"/>
                    <a:pt x="7855" y="10507"/>
                  </a:cubicBezTo>
                  <a:cubicBezTo>
                    <a:pt x="9164" y="12176"/>
                    <a:pt x="10473" y="13815"/>
                    <a:pt x="11782" y="15337"/>
                  </a:cubicBezTo>
                  <a:cubicBezTo>
                    <a:pt x="13091" y="16859"/>
                    <a:pt x="14400" y="18263"/>
                    <a:pt x="15055" y="19171"/>
                  </a:cubicBezTo>
                  <a:cubicBezTo>
                    <a:pt x="15709" y="20078"/>
                    <a:pt x="15709" y="20488"/>
                    <a:pt x="16036" y="20868"/>
                  </a:cubicBezTo>
                  <a:cubicBezTo>
                    <a:pt x="16364" y="21249"/>
                    <a:pt x="17018" y="21600"/>
                    <a:pt x="18000" y="21600"/>
                  </a:cubicBezTo>
                  <a:cubicBezTo>
                    <a:pt x="18982" y="21600"/>
                    <a:pt x="20291" y="21249"/>
                    <a:pt x="21600" y="208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3445278" y="3781383"/>
              <a:ext cx="2415056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7" y="20084"/>
                    <a:pt x="914" y="18568"/>
                    <a:pt x="1554" y="17621"/>
                  </a:cubicBezTo>
                  <a:cubicBezTo>
                    <a:pt x="2194" y="16674"/>
                    <a:pt x="3017" y="16295"/>
                    <a:pt x="3806" y="15726"/>
                  </a:cubicBezTo>
                  <a:cubicBezTo>
                    <a:pt x="4594" y="15158"/>
                    <a:pt x="5349" y="14400"/>
                    <a:pt x="6137" y="13832"/>
                  </a:cubicBezTo>
                  <a:cubicBezTo>
                    <a:pt x="6926" y="13263"/>
                    <a:pt x="7749" y="12884"/>
                    <a:pt x="8526" y="12316"/>
                  </a:cubicBezTo>
                  <a:cubicBezTo>
                    <a:pt x="9303" y="11747"/>
                    <a:pt x="10034" y="10989"/>
                    <a:pt x="10857" y="10421"/>
                  </a:cubicBezTo>
                  <a:cubicBezTo>
                    <a:pt x="11680" y="9853"/>
                    <a:pt x="12594" y="9474"/>
                    <a:pt x="13440" y="8905"/>
                  </a:cubicBezTo>
                  <a:cubicBezTo>
                    <a:pt x="14286" y="8337"/>
                    <a:pt x="15063" y="7579"/>
                    <a:pt x="15760" y="7011"/>
                  </a:cubicBezTo>
                  <a:cubicBezTo>
                    <a:pt x="16457" y="6442"/>
                    <a:pt x="17074" y="6063"/>
                    <a:pt x="17623" y="5684"/>
                  </a:cubicBezTo>
                  <a:cubicBezTo>
                    <a:pt x="18171" y="5305"/>
                    <a:pt x="18651" y="4926"/>
                    <a:pt x="19120" y="4547"/>
                  </a:cubicBezTo>
                  <a:cubicBezTo>
                    <a:pt x="19589" y="4168"/>
                    <a:pt x="20046" y="3789"/>
                    <a:pt x="20457" y="3032"/>
                  </a:cubicBezTo>
                  <a:cubicBezTo>
                    <a:pt x="20869" y="2274"/>
                    <a:pt x="21234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5796279" y="2763397"/>
              <a:ext cx="117723" cy="1003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14" fill="norm" stroke="1" extrusionOk="0">
                  <a:moveTo>
                    <a:pt x="6004" y="19764"/>
                  </a:moveTo>
                  <a:cubicBezTo>
                    <a:pt x="4166" y="19928"/>
                    <a:pt x="2327" y="20091"/>
                    <a:pt x="1179" y="20310"/>
                  </a:cubicBezTo>
                  <a:cubicBezTo>
                    <a:pt x="30" y="20528"/>
                    <a:pt x="-430" y="20800"/>
                    <a:pt x="489" y="20991"/>
                  </a:cubicBezTo>
                  <a:cubicBezTo>
                    <a:pt x="1408" y="21182"/>
                    <a:pt x="3706" y="21291"/>
                    <a:pt x="5774" y="21100"/>
                  </a:cubicBezTo>
                  <a:cubicBezTo>
                    <a:pt x="7842" y="20910"/>
                    <a:pt x="9681" y="20419"/>
                    <a:pt x="9451" y="20228"/>
                  </a:cubicBezTo>
                  <a:cubicBezTo>
                    <a:pt x="9221" y="20037"/>
                    <a:pt x="6923" y="20146"/>
                    <a:pt x="5085" y="20310"/>
                  </a:cubicBezTo>
                  <a:cubicBezTo>
                    <a:pt x="3247" y="20473"/>
                    <a:pt x="1868" y="20691"/>
                    <a:pt x="1868" y="20910"/>
                  </a:cubicBezTo>
                  <a:cubicBezTo>
                    <a:pt x="1868" y="21128"/>
                    <a:pt x="3247" y="21346"/>
                    <a:pt x="5085" y="21400"/>
                  </a:cubicBezTo>
                  <a:cubicBezTo>
                    <a:pt x="6923" y="21455"/>
                    <a:pt x="9221" y="21346"/>
                    <a:pt x="9451" y="21210"/>
                  </a:cubicBezTo>
                  <a:cubicBezTo>
                    <a:pt x="9681" y="21073"/>
                    <a:pt x="7842" y="20910"/>
                    <a:pt x="6234" y="20991"/>
                  </a:cubicBezTo>
                  <a:cubicBezTo>
                    <a:pt x="4625" y="21073"/>
                    <a:pt x="3247" y="21400"/>
                    <a:pt x="2787" y="21400"/>
                  </a:cubicBezTo>
                  <a:cubicBezTo>
                    <a:pt x="2327" y="21400"/>
                    <a:pt x="2787" y="21073"/>
                    <a:pt x="3476" y="20037"/>
                  </a:cubicBezTo>
                  <a:cubicBezTo>
                    <a:pt x="4166" y="19000"/>
                    <a:pt x="5085" y="17255"/>
                    <a:pt x="6004" y="15673"/>
                  </a:cubicBezTo>
                  <a:cubicBezTo>
                    <a:pt x="6923" y="14091"/>
                    <a:pt x="7842" y="12673"/>
                    <a:pt x="8761" y="11255"/>
                  </a:cubicBezTo>
                  <a:cubicBezTo>
                    <a:pt x="9681" y="9837"/>
                    <a:pt x="10600" y="8419"/>
                    <a:pt x="12438" y="7000"/>
                  </a:cubicBezTo>
                  <a:cubicBezTo>
                    <a:pt x="14276" y="5582"/>
                    <a:pt x="17034" y="4164"/>
                    <a:pt x="18413" y="3319"/>
                  </a:cubicBezTo>
                  <a:cubicBezTo>
                    <a:pt x="19791" y="2473"/>
                    <a:pt x="19791" y="2200"/>
                    <a:pt x="19332" y="1682"/>
                  </a:cubicBezTo>
                  <a:cubicBezTo>
                    <a:pt x="18872" y="1164"/>
                    <a:pt x="17953" y="400"/>
                    <a:pt x="18183" y="128"/>
                  </a:cubicBezTo>
                  <a:cubicBezTo>
                    <a:pt x="18413" y="-145"/>
                    <a:pt x="19791" y="73"/>
                    <a:pt x="21170" y="2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5773442" y="2729662"/>
              <a:ext cx="219784" cy="101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3265" y="20544"/>
                  </a:moveTo>
                  <a:cubicBezTo>
                    <a:pt x="4019" y="20761"/>
                    <a:pt x="4772" y="20978"/>
                    <a:pt x="5777" y="21087"/>
                  </a:cubicBezTo>
                  <a:cubicBezTo>
                    <a:pt x="6781" y="21195"/>
                    <a:pt x="8037" y="21195"/>
                    <a:pt x="9921" y="21087"/>
                  </a:cubicBezTo>
                  <a:cubicBezTo>
                    <a:pt x="11805" y="20978"/>
                    <a:pt x="14316" y="20761"/>
                    <a:pt x="15949" y="20517"/>
                  </a:cubicBezTo>
                  <a:cubicBezTo>
                    <a:pt x="17581" y="20272"/>
                    <a:pt x="18335" y="20001"/>
                    <a:pt x="17833" y="19893"/>
                  </a:cubicBezTo>
                  <a:cubicBezTo>
                    <a:pt x="17330" y="19784"/>
                    <a:pt x="15572" y="19838"/>
                    <a:pt x="13437" y="20028"/>
                  </a:cubicBezTo>
                  <a:cubicBezTo>
                    <a:pt x="11302" y="20218"/>
                    <a:pt x="8791" y="20544"/>
                    <a:pt x="7284" y="20842"/>
                  </a:cubicBezTo>
                  <a:cubicBezTo>
                    <a:pt x="5777" y="21141"/>
                    <a:pt x="5274" y="21412"/>
                    <a:pt x="5651" y="21466"/>
                  </a:cubicBezTo>
                  <a:cubicBezTo>
                    <a:pt x="6028" y="21521"/>
                    <a:pt x="7284" y="21358"/>
                    <a:pt x="8288" y="21141"/>
                  </a:cubicBezTo>
                  <a:cubicBezTo>
                    <a:pt x="9293" y="20924"/>
                    <a:pt x="10046" y="20652"/>
                    <a:pt x="9795" y="20544"/>
                  </a:cubicBezTo>
                  <a:cubicBezTo>
                    <a:pt x="9544" y="20435"/>
                    <a:pt x="8288" y="20490"/>
                    <a:pt x="6656" y="20625"/>
                  </a:cubicBezTo>
                  <a:cubicBezTo>
                    <a:pt x="5023" y="20761"/>
                    <a:pt x="3014" y="20978"/>
                    <a:pt x="2512" y="21168"/>
                  </a:cubicBezTo>
                  <a:cubicBezTo>
                    <a:pt x="2009" y="21358"/>
                    <a:pt x="3014" y="21521"/>
                    <a:pt x="4270" y="21548"/>
                  </a:cubicBezTo>
                  <a:cubicBezTo>
                    <a:pt x="5526" y="21575"/>
                    <a:pt x="7033" y="21466"/>
                    <a:pt x="7158" y="21412"/>
                  </a:cubicBezTo>
                  <a:cubicBezTo>
                    <a:pt x="7284" y="21358"/>
                    <a:pt x="6028" y="21358"/>
                    <a:pt x="5651" y="21222"/>
                  </a:cubicBezTo>
                  <a:cubicBezTo>
                    <a:pt x="5274" y="21087"/>
                    <a:pt x="5777" y="20815"/>
                    <a:pt x="6153" y="20218"/>
                  </a:cubicBezTo>
                  <a:cubicBezTo>
                    <a:pt x="6530" y="19621"/>
                    <a:pt x="6781" y="18699"/>
                    <a:pt x="6781" y="17396"/>
                  </a:cubicBezTo>
                  <a:cubicBezTo>
                    <a:pt x="6781" y="16094"/>
                    <a:pt x="6530" y="14411"/>
                    <a:pt x="6530" y="12837"/>
                  </a:cubicBezTo>
                  <a:cubicBezTo>
                    <a:pt x="6530" y="11263"/>
                    <a:pt x="6781" y="9798"/>
                    <a:pt x="7535" y="8387"/>
                  </a:cubicBezTo>
                  <a:cubicBezTo>
                    <a:pt x="8288" y="6976"/>
                    <a:pt x="9544" y="5619"/>
                    <a:pt x="9795" y="4480"/>
                  </a:cubicBezTo>
                  <a:cubicBezTo>
                    <a:pt x="10046" y="3340"/>
                    <a:pt x="9293" y="2417"/>
                    <a:pt x="8665" y="1820"/>
                  </a:cubicBezTo>
                  <a:cubicBezTo>
                    <a:pt x="8037" y="1223"/>
                    <a:pt x="7535" y="952"/>
                    <a:pt x="7409" y="653"/>
                  </a:cubicBezTo>
                  <a:cubicBezTo>
                    <a:pt x="7284" y="355"/>
                    <a:pt x="7535" y="29"/>
                    <a:pt x="7660" y="2"/>
                  </a:cubicBezTo>
                  <a:cubicBezTo>
                    <a:pt x="7786" y="-25"/>
                    <a:pt x="7786" y="246"/>
                    <a:pt x="7284" y="1196"/>
                  </a:cubicBezTo>
                  <a:cubicBezTo>
                    <a:pt x="6781" y="2146"/>
                    <a:pt x="5777" y="3774"/>
                    <a:pt x="5023" y="5375"/>
                  </a:cubicBezTo>
                  <a:cubicBezTo>
                    <a:pt x="4270" y="6976"/>
                    <a:pt x="3767" y="8550"/>
                    <a:pt x="3391" y="10368"/>
                  </a:cubicBezTo>
                  <a:cubicBezTo>
                    <a:pt x="3014" y="12186"/>
                    <a:pt x="2763" y="14248"/>
                    <a:pt x="2637" y="15877"/>
                  </a:cubicBezTo>
                  <a:cubicBezTo>
                    <a:pt x="2512" y="17505"/>
                    <a:pt x="2512" y="18699"/>
                    <a:pt x="2637" y="19458"/>
                  </a:cubicBezTo>
                  <a:cubicBezTo>
                    <a:pt x="2763" y="20218"/>
                    <a:pt x="3014" y="20544"/>
                    <a:pt x="3140" y="20571"/>
                  </a:cubicBezTo>
                  <a:cubicBezTo>
                    <a:pt x="3265" y="20598"/>
                    <a:pt x="3265" y="20327"/>
                    <a:pt x="3516" y="19160"/>
                  </a:cubicBezTo>
                  <a:cubicBezTo>
                    <a:pt x="3767" y="17993"/>
                    <a:pt x="4270" y="15931"/>
                    <a:pt x="4395" y="14004"/>
                  </a:cubicBezTo>
                  <a:cubicBezTo>
                    <a:pt x="4521" y="12078"/>
                    <a:pt x="4270" y="10287"/>
                    <a:pt x="4270" y="8496"/>
                  </a:cubicBezTo>
                  <a:cubicBezTo>
                    <a:pt x="4270" y="6705"/>
                    <a:pt x="4521" y="4914"/>
                    <a:pt x="5526" y="3611"/>
                  </a:cubicBezTo>
                  <a:cubicBezTo>
                    <a:pt x="6530" y="2309"/>
                    <a:pt x="8288" y="1495"/>
                    <a:pt x="9419" y="952"/>
                  </a:cubicBezTo>
                  <a:cubicBezTo>
                    <a:pt x="10549" y="409"/>
                    <a:pt x="11051" y="138"/>
                    <a:pt x="11302" y="219"/>
                  </a:cubicBezTo>
                  <a:cubicBezTo>
                    <a:pt x="11553" y="301"/>
                    <a:pt x="11553" y="735"/>
                    <a:pt x="11553" y="1088"/>
                  </a:cubicBezTo>
                  <a:cubicBezTo>
                    <a:pt x="11553" y="1440"/>
                    <a:pt x="11553" y="1712"/>
                    <a:pt x="11553" y="1983"/>
                  </a:cubicBezTo>
                  <a:cubicBezTo>
                    <a:pt x="11553" y="2254"/>
                    <a:pt x="11553" y="2526"/>
                    <a:pt x="12056" y="2580"/>
                  </a:cubicBezTo>
                  <a:cubicBezTo>
                    <a:pt x="12558" y="2634"/>
                    <a:pt x="13563" y="2471"/>
                    <a:pt x="14191" y="2254"/>
                  </a:cubicBezTo>
                  <a:cubicBezTo>
                    <a:pt x="14819" y="2037"/>
                    <a:pt x="15070" y="1766"/>
                    <a:pt x="14944" y="1495"/>
                  </a:cubicBezTo>
                  <a:cubicBezTo>
                    <a:pt x="14819" y="1223"/>
                    <a:pt x="14316" y="952"/>
                    <a:pt x="13312" y="762"/>
                  </a:cubicBezTo>
                  <a:cubicBezTo>
                    <a:pt x="12307" y="572"/>
                    <a:pt x="10800" y="463"/>
                    <a:pt x="9921" y="545"/>
                  </a:cubicBezTo>
                  <a:cubicBezTo>
                    <a:pt x="9042" y="626"/>
                    <a:pt x="8791" y="898"/>
                    <a:pt x="8665" y="1169"/>
                  </a:cubicBezTo>
                  <a:cubicBezTo>
                    <a:pt x="8540" y="1440"/>
                    <a:pt x="8540" y="1712"/>
                    <a:pt x="9167" y="1902"/>
                  </a:cubicBezTo>
                  <a:cubicBezTo>
                    <a:pt x="9795" y="2092"/>
                    <a:pt x="11051" y="2200"/>
                    <a:pt x="12307" y="2227"/>
                  </a:cubicBezTo>
                  <a:cubicBezTo>
                    <a:pt x="13563" y="2254"/>
                    <a:pt x="14819" y="2200"/>
                    <a:pt x="15572" y="2037"/>
                  </a:cubicBezTo>
                  <a:cubicBezTo>
                    <a:pt x="16326" y="1874"/>
                    <a:pt x="16577" y="1603"/>
                    <a:pt x="16074" y="1413"/>
                  </a:cubicBezTo>
                  <a:cubicBezTo>
                    <a:pt x="15572" y="1223"/>
                    <a:pt x="14316" y="1115"/>
                    <a:pt x="12684" y="1060"/>
                  </a:cubicBezTo>
                  <a:cubicBezTo>
                    <a:pt x="11051" y="1006"/>
                    <a:pt x="9042" y="1006"/>
                    <a:pt x="7535" y="1115"/>
                  </a:cubicBezTo>
                  <a:cubicBezTo>
                    <a:pt x="6028" y="1223"/>
                    <a:pt x="5023" y="1440"/>
                    <a:pt x="4395" y="1712"/>
                  </a:cubicBezTo>
                  <a:cubicBezTo>
                    <a:pt x="3767" y="1983"/>
                    <a:pt x="3516" y="2309"/>
                    <a:pt x="3893" y="2553"/>
                  </a:cubicBezTo>
                  <a:cubicBezTo>
                    <a:pt x="4270" y="2797"/>
                    <a:pt x="5274" y="2960"/>
                    <a:pt x="6405" y="3096"/>
                  </a:cubicBezTo>
                  <a:cubicBezTo>
                    <a:pt x="7535" y="3231"/>
                    <a:pt x="8791" y="3340"/>
                    <a:pt x="10047" y="3394"/>
                  </a:cubicBezTo>
                  <a:cubicBezTo>
                    <a:pt x="11302" y="3448"/>
                    <a:pt x="12558" y="3448"/>
                    <a:pt x="13688" y="3367"/>
                  </a:cubicBezTo>
                  <a:cubicBezTo>
                    <a:pt x="14819" y="3286"/>
                    <a:pt x="15823" y="3123"/>
                    <a:pt x="15823" y="2879"/>
                  </a:cubicBezTo>
                  <a:cubicBezTo>
                    <a:pt x="15823" y="2634"/>
                    <a:pt x="14819" y="2309"/>
                    <a:pt x="12433" y="2200"/>
                  </a:cubicBezTo>
                  <a:cubicBezTo>
                    <a:pt x="10047" y="2092"/>
                    <a:pt x="6279" y="2200"/>
                    <a:pt x="3767" y="2336"/>
                  </a:cubicBezTo>
                  <a:cubicBezTo>
                    <a:pt x="1256" y="2471"/>
                    <a:pt x="0" y="2634"/>
                    <a:pt x="0" y="2770"/>
                  </a:cubicBezTo>
                  <a:cubicBezTo>
                    <a:pt x="0" y="2906"/>
                    <a:pt x="1256" y="3014"/>
                    <a:pt x="4647" y="2933"/>
                  </a:cubicBezTo>
                  <a:cubicBezTo>
                    <a:pt x="8037" y="2851"/>
                    <a:pt x="13563" y="2580"/>
                    <a:pt x="16953" y="2417"/>
                  </a:cubicBezTo>
                  <a:cubicBezTo>
                    <a:pt x="20344" y="2254"/>
                    <a:pt x="21600" y="2200"/>
                    <a:pt x="21600" y="2173"/>
                  </a:cubicBezTo>
                  <a:cubicBezTo>
                    <a:pt x="21600" y="2146"/>
                    <a:pt x="20344" y="2146"/>
                    <a:pt x="17456" y="2336"/>
                  </a:cubicBezTo>
                  <a:cubicBezTo>
                    <a:pt x="14567" y="2526"/>
                    <a:pt x="10047" y="2906"/>
                    <a:pt x="7284" y="3177"/>
                  </a:cubicBezTo>
                  <a:cubicBezTo>
                    <a:pt x="4521" y="3448"/>
                    <a:pt x="3516" y="3611"/>
                    <a:pt x="3767" y="3693"/>
                  </a:cubicBezTo>
                  <a:cubicBezTo>
                    <a:pt x="4019" y="3774"/>
                    <a:pt x="5526" y="3774"/>
                    <a:pt x="8037" y="3720"/>
                  </a:cubicBezTo>
                  <a:cubicBezTo>
                    <a:pt x="10549" y="3665"/>
                    <a:pt x="14065" y="3557"/>
                    <a:pt x="16577" y="3367"/>
                  </a:cubicBezTo>
                  <a:cubicBezTo>
                    <a:pt x="19088" y="3177"/>
                    <a:pt x="20595" y="2906"/>
                    <a:pt x="20595" y="2716"/>
                  </a:cubicBezTo>
                  <a:cubicBezTo>
                    <a:pt x="20595" y="2526"/>
                    <a:pt x="19088" y="2417"/>
                    <a:pt x="17581" y="2390"/>
                  </a:cubicBezTo>
                  <a:cubicBezTo>
                    <a:pt x="16074" y="2363"/>
                    <a:pt x="14567" y="2417"/>
                    <a:pt x="13186" y="2471"/>
                  </a:cubicBezTo>
                  <a:cubicBezTo>
                    <a:pt x="11805" y="2526"/>
                    <a:pt x="10549" y="2580"/>
                    <a:pt x="11051" y="2607"/>
                  </a:cubicBezTo>
                  <a:cubicBezTo>
                    <a:pt x="11553" y="2634"/>
                    <a:pt x="13814" y="2634"/>
                    <a:pt x="15447" y="2553"/>
                  </a:cubicBezTo>
                  <a:cubicBezTo>
                    <a:pt x="17079" y="2471"/>
                    <a:pt x="18084" y="2309"/>
                    <a:pt x="19088" y="21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5860333" y="2781570"/>
              <a:ext cx="2183453" cy="118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243" fill="norm" stroke="1" extrusionOk="0">
                  <a:moveTo>
                    <a:pt x="0" y="21243"/>
                  </a:moveTo>
                  <a:cubicBezTo>
                    <a:pt x="707" y="20324"/>
                    <a:pt x="1415" y="19405"/>
                    <a:pt x="2261" y="18715"/>
                  </a:cubicBezTo>
                  <a:cubicBezTo>
                    <a:pt x="3107" y="18026"/>
                    <a:pt x="4093" y="17566"/>
                    <a:pt x="5053" y="17107"/>
                  </a:cubicBezTo>
                  <a:cubicBezTo>
                    <a:pt x="6013" y="16647"/>
                    <a:pt x="6947" y="16188"/>
                    <a:pt x="7882" y="15498"/>
                  </a:cubicBezTo>
                  <a:cubicBezTo>
                    <a:pt x="8817" y="14809"/>
                    <a:pt x="9752" y="13890"/>
                    <a:pt x="10623" y="12971"/>
                  </a:cubicBezTo>
                  <a:cubicBezTo>
                    <a:pt x="11495" y="12052"/>
                    <a:pt x="12303" y="11132"/>
                    <a:pt x="13061" y="10213"/>
                  </a:cubicBezTo>
                  <a:cubicBezTo>
                    <a:pt x="13819" y="9294"/>
                    <a:pt x="14526" y="8375"/>
                    <a:pt x="15145" y="7686"/>
                  </a:cubicBezTo>
                  <a:cubicBezTo>
                    <a:pt x="15764" y="6996"/>
                    <a:pt x="16295" y="6537"/>
                    <a:pt x="16623" y="6537"/>
                  </a:cubicBezTo>
                  <a:cubicBezTo>
                    <a:pt x="16952" y="6537"/>
                    <a:pt x="17078" y="6996"/>
                    <a:pt x="17204" y="7226"/>
                  </a:cubicBezTo>
                  <a:cubicBezTo>
                    <a:pt x="17331" y="7456"/>
                    <a:pt x="17457" y="7456"/>
                    <a:pt x="17634" y="6537"/>
                  </a:cubicBezTo>
                  <a:cubicBezTo>
                    <a:pt x="17811" y="5617"/>
                    <a:pt x="18038" y="3779"/>
                    <a:pt x="18379" y="2630"/>
                  </a:cubicBezTo>
                  <a:cubicBezTo>
                    <a:pt x="18720" y="1481"/>
                    <a:pt x="19175" y="1022"/>
                    <a:pt x="19592" y="1481"/>
                  </a:cubicBezTo>
                  <a:cubicBezTo>
                    <a:pt x="20008" y="1941"/>
                    <a:pt x="20387" y="3320"/>
                    <a:pt x="20640" y="4009"/>
                  </a:cubicBezTo>
                  <a:cubicBezTo>
                    <a:pt x="20893" y="4698"/>
                    <a:pt x="21019" y="4698"/>
                    <a:pt x="21044" y="3779"/>
                  </a:cubicBezTo>
                  <a:cubicBezTo>
                    <a:pt x="21069" y="2860"/>
                    <a:pt x="20994" y="1022"/>
                    <a:pt x="20893" y="332"/>
                  </a:cubicBezTo>
                  <a:cubicBezTo>
                    <a:pt x="20792" y="-357"/>
                    <a:pt x="20665" y="103"/>
                    <a:pt x="20552" y="1022"/>
                  </a:cubicBezTo>
                  <a:cubicBezTo>
                    <a:pt x="20438" y="1941"/>
                    <a:pt x="20337" y="3320"/>
                    <a:pt x="20286" y="5158"/>
                  </a:cubicBezTo>
                  <a:cubicBezTo>
                    <a:pt x="20236" y="6996"/>
                    <a:pt x="20236" y="9294"/>
                    <a:pt x="20274" y="11362"/>
                  </a:cubicBezTo>
                  <a:cubicBezTo>
                    <a:pt x="20312" y="13430"/>
                    <a:pt x="20387" y="15269"/>
                    <a:pt x="20552" y="16188"/>
                  </a:cubicBezTo>
                  <a:cubicBezTo>
                    <a:pt x="20716" y="17107"/>
                    <a:pt x="20968" y="17107"/>
                    <a:pt x="21158" y="16188"/>
                  </a:cubicBezTo>
                  <a:cubicBezTo>
                    <a:pt x="21347" y="15269"/>
                    <a:pt x="21474" y="13430"/>
                    <a:pt x="21537" y="11132"/>
                  </a:cubicBezTo>
                  <a:cubicBezTo>
                    <a:pt x="21600" y="8834"/>
                    <a:pt x="21600" y="6077"/>
                    <a:pt x="21537" y="4469"/>
                  </a:cubicBezTo>
                  <a:cubicBezTo>
                    <a:pt x="21474" y="2860"/>
                    <a:pt x="21347" y="2400"/>
                    <a:pt x="21221" y="2171"/>
                  </a:cubicBezTo>
                  <a:cubicBezTo>
                    <a:pt x="21095" y="1941"/>
                    <a:pt x="20968" y="1941"/>
                    <a:pt x="20867" y="2860"/>
                  </a:cubicBezTo>
                  <a:cubicBezTo>
                    <a:pt x="20766" y="3779"/>
                    <a:pt x="20691" y="5617"/>
                    <a:pt x="20653" y="7686"/>
                  </a:cubicBezTo>
                  <a:cubicBezTo>
                    <a:pt x="20615" y="9754"/>
                    <a:pt x="20615" y="12051"/>
                    <a:pt x="20678" y="13660"/>
                  </a:cubicBezTo>
                  <a:cubicBezTo>
                    <a:pt x="20741" y="15269"/>
                    <a:pt x="20867" y="16188"/>
                    <a:pt x="21019" y="16647"/>
                  </a:cubicBezTo>
                  <a:cubicBezTo>
                    <a:pt x="21171" y="17107"/>
                    <a:pt x="21347" y="17107"/>
                    <a:pt x="21448" y="15498"/>
                  </a:cubicBezTo>
                  <a:cubicBezTo>
                    <a:pt x="21549" y="13890"/>
                    <a:pt x="21575" y="10673"/>
                    <a:pt x="21537" y="8145"/>
                  </a:cubicBezTo>
                  <a:cubicBezTo>
                    <a:pt x="21499" y="5617"/>
                    <a:pt x="21398" y="3779"/>
                    <a:pt x="21284" y="2630"/>
                  </a:cubicBezTo>
                  <a:cubicBezTo>
                    <a:pt x="21171" y="1481"/>
                    <a:pt x="21044" y="1022"/>
                    <a:pt x="20918" y="792"/>
                  </a:cubicBezTo>
                  <a:cubicBezTo>
                    <a:pt x="20792" y="562"/>
                    <a:pt x="20665" y="562"/>
                    <a:pt x="20577" y="1711"/>
                  </a:cubicBezTo>
                  <a:cubicBezTo>
                    <a:pt x="20488" y="2860"/>
                    <a:pt x="20438" y="5158"/>
                    <a:pt x="20451" y="7226"/>
                  </a:cubicBezTo>
                  <a:cubicBezTo>
                    <a:pt x="20463" y="9294"/>
                    <a:pt x="20539" y="11132"/>
                    <a:pt x="20640" y="12281"/>
                  </a:cubicBezTo>
                  <a:cubicBezTo>
                    <a:pt x="20741" y="13430"/>
                    <a:pt x="20867" y="13890"/>
                    <a:pt x="20994" y="13890"/>
                  </a:cubicBezTo>
                  <a:cubicBezTo>
                    <a:pt x="21120" y="13890"/>
                    <a:pt x="21246" y="13430"/>
                    <a:pt x="21322" y="11592"/>
                  </a:cubicBezTo>
                  <a:cubicBezTo>
                    <a:pt x="21398" y="9754"/>
                    <a:pt x="21423" y="6537"/>
                    <a:pt x="21373" y="4928"/>
                  </a:cubicBezTo>
                  <a:cubicBezTo>
                    <a:pt x="21322" y="3320"/>
                    <a:pt x="21196" y="3320"/>
                    <a:pt x="21069" y="3320"/>
                  </a:cubicBezTo>
                  <a:cubicBezTo>
                    <a:pt x="20943" y="3320"/>
                    <a:pt x="20817" y="3320"/>
                    <a:pt x="20741" y="4469"/>
                  </a:cubicBezTo>
                  <a:cubicBezTo>
                    <a:pt x="20665" y="5617"/>
                    <a:pt x="20640" y="7915"/>
                    <a:pt x="20640" y="10213"/>
                  </a:cubicBezTo>
                  <a:cubicBezTo>
                    <a:pt x="20640" y="12511"/>
                    <a:pt x="20665" y="14809"/>
                    <a:pt x="20779" y="16417"/>
                  </a:cubicBezTo>
                  <a:cubicBezTo>
                    <a:pt x="20893" y="18026"/>
                    <a:pt x="21095" y="18945"/>
                    <a:pt x="21297" y="198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7961047" y="2048677"/>
              <a:ext cx="168671" cy="80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20091"/>
                    <a:pt x="2618" y="18583"/>
                    <a:pt x="4909" y="16526"/>
                  </a:cubicBezTo>
                  <a:cubicBezTo>
                    <a:pt x="7200" y="14469"/>
                    <a:pt x="10473" y="11863"/>
                    <a:pt x="12764" y="9703"/>
                  </a:cubicBezTo>
                  <a:cubicBezTo>
                    <a:pt x="15055" y="7543"/>
                    <a:pt x="16364" y="5829"/>
                    <a:pt x="17673" y="4286"/>
                  </a:cubicBezTo>
                  <a:cubicBezTo>
                    <a:pt x="18982" y="2743"/>
                    <a:pt x="20291" y="1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8021018" y="1995009"/>
              <a:ext cx="1113056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621" y="21600"/>
                  </a:moveTo>
                  <a:cubicBezTo>
                    <a:pt x="324" y="20945"/>
                    <a:pt x="27" y="20291"/>
                    <a:pt x="2" y="19964"/>
                  </a:cubicBezTo>
                  <a:cubicBezTo>
                    <a:pt x="-23" y="19636"/>
                    <a:pt x="225" y="19636"/>
                    <a:pt x="1067" y="18327"/>
                  </a:cubicBezTo>
                  <a:cubicBezTo>
                    <a:pt x="1909" y="17018"/>
                    <a:pt x="3346" y="14400"/>
                    <a:pt x="5005" y="12764"/>
                  </a:cubicBezTo>
                  <a:cubicBezTo>
                    <a:pt x="6665" y="11127"/>
                    <a:pt x="8548" y="10473"/>
                    <a:pt x="10356" y="10145"/>
                  </a:cubicBezTo>
                  <a:cubicBezTo>
                    <a:pt x="12164" y="9818"/>
                    <a:pt x="13898" y="9818"/>
                    <a:pt x="15384" y="8836"/>
                  </a:cubicBezTo>
                  <a:cubicBezTo>
                    <a:pt x="16871" y="7855"/>
                    <a:pt x="18109" y="5891"/>
                    <a:pt x="19100" y="4255"/>
                  </a:cubicBezTo>
                  <a:cubicBezTo>
                    <a:pt x="20091" y="2618"/>
                    <a:pt x="20834" y="1309"/>
                    <a:pt x="2157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8977786" y="1539872"/>
              <a:ext cx="33009" cy="324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27" h="21447" fill="norm" stroke="1" extrusionOk="0">
                  <a:moveTo>
                    <a:pt x="15667" y="3222"/>
                  </a:moveTo>
                  <a:cubicBezTo>
                    <a:pt x="17210" y="1703"/>
                    <a:pt x="18753" y="184"/>
                    <a:pt x="19525" y="16"/>
                  </a:cubicBezTo>
                  <a:cubicBezTo>
                    <a:pt x="20296" y="-153"/>
                    <a:pt x="20296" y="1028"/>
                    <a:pt x="16439" y="4066"/>
                  </a:cubicBezTo>
                  <a:cubicBezTo>
                    <a:pt x="12582" y="7103"/>
                    <a:pt x="4867" y="11997"/>
                    <a:pt x="1782" y="15203"/>
                  </a:cubicBezTo>
                  <a:cubicBezTo>
                    <a:pt x="-1304" y="18409"/>
                    <a:pt x="239" y="19928"/>
                    <a:pt x="1782" y="214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3521947" y="3382707"/>
              <a:ext cx="69002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090"/>
                    <a:pt x="9600" y="4181"/>
                    <a:pt x="13200" y="7781"/>
                  </a:cubicBezTo>
                  <a:cubicBezTo>
                    <a:pt x="16800" y="11381"/>
                    <a:pt x="19200" y="164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3700338" y="3421041"/>
              <a:ext cx="28615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5000"/>
                    <a:pt x="-1447" y="10000"/>
                    <a:pt x="353" y="13600"/>
                  </a:cubicBezTo>
                  <a:cubicBezTo>
                    <a:pt x="2153" y="17200"/>
                    <a:pt x="11153" y="19400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3705951" y="3552801"/>
              <a:ext cx="157847" cy="22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151" fill="norm" stroke="1" extrusionOk="0">
                  <a:moveTo>
                    <a:pt x="8229" y="3428"/>
                  </a:moveTo>
                  <a:cubicBezTo>
                    <a:pt x="8229" y="2242"/>
                    <a:pt x="8229" y="1055"/>
                    <a:pt x="9086" y="461"/>
                  </a:cubicBezTo>
                  <a:cubicBezTo>
                    <a:pt x="9943" y="-132"/>
                    <a:pt x="11657" y="-132"/>
                    <a:pt x="13200" y="343"/>
                  </a:cubicBezTo>
                  <a:cubicBezTo>
                    <a:pt x="14743" y="817"/>
                    <a:pt x="16114" y="1767"/>
                    <a:pt x="16286" y="3310"/>
                  </a:cubicBezTo>
                  <a:cubicBezTo>
                    <a:pt x="16457" y="4853"/>
                    <a:pt x="15429" y="6989"/>
                    <a:pt x="14057" y="8294"/>
                  </a:cubicBezTo>
                  <a:cubicBezTo>
                    <a:pt x="12686" y="9600"/>
                    <a:pt x="10971" y="10075"/>
                    <a:pt x="10971" y="10312"/>
                  </a:cubicBezTo>
                  <a:cubicBezTo>
                    <a:pt x="10971" y="10549"/>
                    <a:pt x="12686" y="10549"/>
                    <a:pt x="14743" y="11024"/>
                  </a:cubicBezTo>
                  <a:cubicBezTo>
                    <a:pt x="16800" y="11499"/>
                    <a:pt x="19200" y="12448"/>
                    <a:pt x="20400" y="13516"/>
                  </a:cubicBezTo>
                  <a:cubicBezTo>
                    <a:pt x="21600" y="14584"/>
                    <a:pt x="21600" y="15771"/>
                    <a:pt x="19029" y="17195"/>
                  </a:cubicBezTo>
                  <a:cubicBezTo>
                    <a:pt x="16457" y="18620"/>
                    <a:pt x="11314" y="20281"/>
                    <a:pt x="7714" y="20875"/>
                  </a:cubicBezTo>
                  <a:cubicBezTo>
                    <a:pt x="4114" y="21468"/>
                    <a:pt x="2057" y="20993"/>
                    <a:pt x="0" y="205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5990669" y="2493353"/>
              <a:ext cx="138004" cy="14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0"/>
                  </a:moveTo>
                  <a:cubicBezTo>
                    <a:pt x="2000" y="386"/>
                    <a:pt x="4000" y="771"/>
                    <a:pt x="5200" y="1929"/>
                  </a:cubicBezTo>
                  <a:cubicBezTo>
                    <a:pt x="6400" y="3086"/>
                    <a:pt x="6800" y="5014"/>
                    <a:pt x="7000" y="6943"/>
                  </a:cubicBezTo>
                  <a:cubicBezTo>
                    <a:pt x="7200" y="8871"/>
                    <a:pt x="7200" y="10800"/>
                    <a:pt x="6400" y="12343"/>
                  </a:cubicBezTo>
                  <a:cubicBezTo>
                    <a:pt x="5600" y="13886"/>
                    <a:pt x="4000" y="15043"/>
                    <a:pt x="2600" y="16586"/>
                  </a:cubicBezTo>
                  <a:cubicBezTo>
                    <a:pt x="1200" y="18129"/>
                    <a:pt x="0" y="20057"/>
                    <a:pt x="600" y="20829"/>
                  </a:cubicBezTo>
                  <a:cubicBezTo>
                    <a:pt x="1200" y="21600"/>
                    <a:pt x="3600" y="21214"/>
                    <a:pt x="7400" y="19671"/>
                  </a:cubicBezTo>
                  <a:cubicBezTo>
                    <a:pt x="11200" y="18129"/>
                    <a:pt x="16400" y="15429"/>
                    <a:pt x="21600" y="127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6136339" y="2432019"/>
              <a:ext cx="69003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800"/>
                    <a:pt x="13600" y="9600"/>
                    <a:pt x="10000" y="13200"/>
                  </a:cubicBezTo>
                  <a:cubicBezTo>
                    <a:pt x="6400" y="16800"/>
                    <a:pt x="32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6174673" y="2597457"/>
              <a:ext cx="148377" cy="233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427" fill="norm" stroke="1" extrusionOk="0">
                  <a:moveTo>
                    <a:pt x="5311" y="297"/>
                  </a:moveTo>
                  <a:cubicBezTo>
                    <a:pt x="7082" y="62"/>
                    <a:pt x="8852" y="-173"/>
                    <a:pt x="10269" y="179"/>
                  </a:cubicBezTo>
                  <a:cubicBezTo>
                    <a:pt x="11685" y="531"/>
                    <a:pt x="12748" y="1470"/>
                    <a:pt x="13102" y="2527"/>
                  </a:cubicBezTo>
                  <a:cubicBezTo>
                    <a:pt x="13456" y="3584"/>
                    <a:pt x="13102" y="4757"/>
                    <a:pt x="11862" y="5814"/>
                  </a:cubicBezTo>
                  <a:cubicBezTo>
                    <a:pt x="10623" y="6870"/>
                    <a:pt x="8498" y="7810"/>
                    <a:pt x="8321" y="8162"/>
                  </a:cubicBezTo>
                  <a:cubicBezTo>
                    <a:pt x="8144" y="8514"/>
                    <a:pt x="9915" y="8279"/>
                    <a:pt x="11862" y="8279"/>
                  </a:cubicBezTo>
                  <a:cubicBezTo>
                    <a:pt x="13810" y="8279"/>
                    <a:pt x="15934" y="8514"/>
                    <a:pt x="17882" y="9688"/>
                  </a:cubicBezTo>
                  <a:cubicBezTo>
                    <a:pt x="19830" y="10862"/>
                    <a:pt x="21600" y="12975"/>
                    <a:pt x="19830" y="15088"/>
                  </a:cubicBezTo>
                  <a:cubicBezTo>
                    <a:pt x="18059" y="17201"/>
                    <a:pt x="12748" y="19314"/>
                    <a:pt x="8852" y="20370"/>
                  </a:cubicBezTo>
                  <a:cubicBezTo>
                    <a:pt x="4957" y="21427"/>
                    <a:pt x="2479" y="21427"/>
                    <a:pt x="0" y="214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25868" y="6050767"/>
              <a:ext cx="13179299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400"/>
                  </a:moveTo>
                  <a:cubicBezTo>
                    <a:pt x="101" y="11400"/>
                    <a:pt x="201" y="11400"/>
                    <a:pt x="333" y="11500"/>
                  </a:cubicBezTo>
                  <a:cubicBezTo>
                    <a:pt x="465" y="11600"/>
                    <a:pt x="628" y="11800"/>
                    <a:pt x="790" y="11800"/>
                  </a:cubicBezTo>
                  <a:cubicBezTo>
                    <a:pt x="951" y="11800"/>
                    <a:pt x="1110" y="11600"/>
                    <a:pt x="1267" y="11600"/>
                  </a:cubicBezTo>
                  <a:cubicBezTo>
                    <a:pt x="1424" y="11600"/>
                    <a:pt x="1579" y="11800"/>
                    <a:pt x="1742" y="12000"/>
                  </a:cubicBezTo>
                  <a:cubicBezTo>
                    <a:pt x="1906" y="12200"/>
                    <a:pt x="2077" y="12400"/>
                    <a:pt x="2243" y="12600"/>
                  </a:cubicBezTo>
                  <a:cubicBezTo>
                    <a:pt x="2408" y="12800"/>
                    <a:pt x="2568" y="13000"/>
                    <a:pt x="2727" y="13100"/>
                  </a:cubicBezTo>
                  <a:cubicBezTo>
                    <a:pt x="2886" y="13200"/>
                    <a:pt x="3045" y="13200"/>
                    <a:pt x="3210" y="13200"/>
                  </a:cubicBezTo>
                  <a:cubicBezTo>
                    <a:pt x="3376" y="13200"/>
                    <a:pt x="3548" y="13200"/>
                    <a:pt x="3719" y="13100"/>
                  </a:cubicBezTo>
                  <a:cubicBezTo>
                    <a:pt x="3891" y="13000"/>
                    <a:pt x="4063" y="12800"/>
                    <a:pt x="4224" y="12500"/>
                  </a:cubicBezTo>
                  <a:cubicBezTo>
                    <a:pt x="4385" y="12200"/>
                    <a:pt x="4536" y="11800"/>
                    <a:pt x="4689" y="11500"/>
                  </a:cubicBezTo>
                  <a:cubicBezTo>
                    <a:pt x="4842" y="11200"/>
                    <a:pt x="4997" y="11000"/>
                    <a:pt x="5156" y="10700"/>
                  </a:cubicBezTo>
                  <a:cubicBezTo>
                    <a:pt x="5315" y="10400"/>
                    <a:pt x="5479" y="10000"/>
                    <a:pt x="5646" y="9600"/>
                  </a:cubicBezTo>
                  <a:cubicBezTo>
                    <a:pt x="5814" y="9200"/>
                    <a:pt x="5985" y="8800"/>
                    <a:pt x="6161" y="8300"/>
                  </a:cubicBezTo>
                  <a:cubicBezTo>
                    <a:pt x="6337" y="7800"/>
                    <a:pt x="6517" y="7200"/>
                    <a:pt x="6679" y="6700"/>
                  </a:cubicBezTo>
                  <a:cubicBezTo>
                    <a:pt x="6840" y="6200"/>
                    <a:pt x="6982" y="5800"/>
                    <a:pt x="7123" y="5300"/>
                  </a:cubicBezTo>
                  <a:cubicBezTo>
                    <a:pt x="7263" y="4800"/>
                    <a:pt x="7401" y="4200"/>
                    <a:pt x="7541" y="3700"/>
                  </a:cubicBezTo>
                  <a:cubicBezTo>
                    <a:pt x="7682" y="3200"/>
                    <a:pt x="7824" y="2800"/>
                    <a:pt x="7966" y="2400"/>
                  </a:cubicBezTo>
                  <a:cubicBezTo>
                    <a:pt x="8109" y="2000"/>
                    <a:pt x="8251" y="1600"/>
                    <a:pt x="8394" y="1200"/>
                  </a:cubicBezTo>
                  <a:cubicBezTo>
                    <a:pt x="8536" y="800"/>
                    <a:pt x="8679" y="400"/>
                    <a:pt x="8819" y="200"/>
                  </a:cubicBezTo>
                  <a:cubicBezTo>
                    <a:pt x="8959" y="0"/>
                    <a:pt x="9097" y="0"/>
                    <a:pt x="9244" y="0"/>
                  </a:cubicBezTo>
                  <a:cubicBezTo>
                    <a:pt x="9391" y="0"/>
                    <a:pt x="9546" y="0"/>
                    <a:pt x="9696" y="0"/>
                  </a:cubicBezTo>
                  <a:cubicBezTo>
                    <a:pt x="9847" y="0"/>
                    <a:pt x="9994" y="0"/>
                    <a:pt x="10145" y="0"/>
                  </a:cubicBezTo>
                  <a:cubicBezTo>
                    <a:pt x="10295" y="0"/>
                    <a:pt x="10450" y="0"/>
                    <a:pt x="10603" y="100"/>
                  </a:cubicBezTo>
                  <a:cubicBezTo>
                    <a:pt x="10756" y="200"/>
                    <a:pt x="10907" y="400"/>
                    <a:pt x="11062" y="700"/>
                  </a:cubicBezTo>
                  <a:cubicBezTo>
                    <a:pt x="11217" y="1000"/>
                    <a:pt x="11376" y="1400"/>
                    <a:pt x="11523" y="1700"/>
                  </a:cubicBezTo>
                  <a:cubicBezTo>
                    <a:pt x="11669" y="2000"/>
                    <a:pt x="11803" y="2200"/>
                    <a:pt x="11941" y="2500"/>
                  </a:cubicBezTo>
                  <a:cubicBezTo>
                    <a:pt x="12080" y="2800"/>
                    <a:pt x="12222" y="3200"/>
                    <a:pt x="12362" y="3600"/>
                  </a:cubicBezTo>
                  <a:cubicBezTo>
                    <a:pt x="12503" y="4000"/>
                    <a:pt x="12641" y="4400"/>
                    <a:pt x="12785" y="4700"/>
                  </a:cubicBezTo>
                  <a:cubicBezTo>
                    <a:pt x="12930" y="5000"/>
                    <a:pt x="13081" y="5200"/>
                    <a:pt x="13225" y="5400"/>
                  </a:cubicBezTo>
                  <a:cubicBezTo>
                    <a:pt x="13370" y="5600"/>
                    <a:pt x="13508" y="5800"/>
                    <a:pt x="13652" y="6100"/>
                  </a:cubicBezTo>
                  <a:cubicBezTo>
                    <a:pt x="13797" y="6400"/>
                    <a:pt x="13948" y="6800"/>
                    <a:pt x="14128" y="7200"/>
                  </a:cubicBezTo>
                  <a:cubicBezTo>
                    <a:pt x="14308" y="7600"/>
                    <a:pt x="14517" y="8000"/>
                    <a:pt x="14704" y="8300"/>
                  </a:cubicBezTo>
                  <a:cubicBezTo>
                    <a:pt x="14890" y="8600"/>
                    <a:pt x="15053" y="8800"/>
                    <a:pt x="15217" y="9100"/>
                  </a:cubicBezTo>
                  <a:cubicBezTo>
                    <a:pt x="15380" y="9400"/>
                    <a:pt x="15543" y="9800"/>
                    <a:pt x="15713" y="10100"/>
                  </a:cubicBezTo>
                  <a:cubicBezTo>
                    <a:pt x="15883" y="10400"/>
                    <a:pt x="16059" y="10600"/>
                    <a:pt x="16237" y="10800"/>
                  </a:cubicBezTo>
                  <a:cubicBezTo>
                    <a:pt x="16415" y="11000"/>
                    <a:pt x="16595" y="11200"/>
                    <a:pt x="16773" y="11400"/>
                  </a:cubicBezTo>
                  <a:cubicBezTo>
                    <a:pt x="16951" y="11600"/>
                    <a:pt x="17127" y="11800"/>
                    <a:pt x="17277" y="11900"/>
                  </a:cubicBezTo>
                  <a:cubicBezTo>
                    <a:pt x="17428" y="12000"/>
                    <a:pt x="17554" y="12000"/>
                    <a:pt x="17709" y="12100"/>
                  </a:cubicBezTo>
                  <a:cubicBezTo>
                    <a:pt x="17864" y="12200"/>
                    <a:pt x="18048" y="12400"/>
                    <a:pt x="18232" y="12500"/>
                  </a:cubicBezTo>
                  <a:cubicBezTo>
                    <a:pt x="18417" y="12600"/>
                    <a:pt x="18601" y="12600"/>
                    <a:pt x="18756" y="12700"/>
                  </a:cubicBezTo>
                  <a:cubicBezTo>
                    <a:pt x="18911" y="12800"/>
                    <a:pt x="19037" y="13000"/>
                    <a:pt x="19192" y="13200"/>
                  </a:cubicBezTo>
                  <a:cubicBezTo>
                    <a:pt x="19347" y="13400"/>
                    <a:pt x="19531" y="13600"/>
                    <a:pt x="19705" y="13900"/>
                  </a:cubicBezTo>
                  <a:cubicBezTo>
                    <a:pt x="19879" y="14200"/>
                    <a:pt x="20042" y="14600"/>
                    <a:pt x="20218" y="15100"/>
                  </a:cubicBezTo>
                  <a:cubicBezTo>
                    <a:pt x="20394" y="15600"/>
                    <a:pt x="20582" y="16200"/>
                    <a:pt x="20777" y="17000"/>
                  </a:cubicBezTo>
                  <a:cubicBezTo>
                    <a:pt x="20972" y="17800"/>
                    <a:pt x="21173" y="18800"/>
                    <a:pt x="21311" y="19600"/>
                  </a:cubicBezTo>
                  <a:cubicBezTo>
                    <a:pt x="21449" y="20400"/>
                    <a:pt x="21525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273050" y="6468319"/>
              <a:ext cx="323851" cy="193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6015"/>
                  </a:moveTo>
                  <a:cubicBezTo>
                    <a:pt x="0" y="4854"/>
                    <a:pt x="0" y="3692"/>
                    <a:pt x="282" y="2763"/>
                  </a:cubicBezTo>
                  <a:cubicBezTo>
                    <a:pt x="565" y="1834"/>
                    <a:pt x="1129" y="1138"/>
                    <a:pt x="2400" y="1486"/>
                  </a:cubicBezTo>
                  <a:cubicBezTo>
                    <a:pt x="3671" y="1834"/>
                    <a:pt x="5647" y="3228"/>
                    <a:pt x="6988" y="5086"/>
                  </a:cubicBezTo>
                  <a:cubicBezTo>
                    <a:pt x="8329" y="6944"/>
                    <a:pt x="9035" y="9267"/>
                    <a:pt x="9106" y="11705"/>
                  </a:cubicBezTo>
                  <a:cubicBezTo>
                    <a:pt x="9176" y="14144"/>
                    <a:pt x="8612" y="16699"/>
                    <a:pt x="7906" y="18325"/>
                  </a:cubicBezTo>
                  <a:cubicBezTo>
                    <a:pt x="7200" y="19950"/>
                    <a:pt x="6353" y="20647"/>
                    <a:pt x="5576" y="20996"/>
                  </a:cubicBezTo>
                  <a:cubicBezTo>
                    <a:pt x="4800" y="21344"/>
                    <a:pt x="4094" y="21344"/>
                    <a:pt x="3812" y="20067"/>
                  </a:cubicBezTo>
                  <a:cubicBezTo>
                    <a:pt x="3529" y="18789"/>
                    <a:pt x="3671" y="16234"/>
                    <a:pt x="5224" y="13215"/>
                  </a:cubicBezTo>
                  <a:cubicBezTo>
                    <a:pt x="6776" y="10196"/>
                    <a:pt x="9741" y="6712"/>
                    <a:pt x="11576" y="4621"/>
                  </a:cubicBezTo>
                  <a:cubicBezTo>
                    <a:pt x="13412" y="2531"/>
                    <a:pt x="14118" y="1834"/>
                    <a:pt x="14753" y="1138"/>
                  </a:cubicBezTo>
                  <a:cubicBezTo>
                    <a:pt x="15388" y="441"/>
                    <a:pt x="15953" y="-256"/>
                    <a:pt x="15882" y="92"/>
                  </a:cubicBezTo>
                  <a:cubicBezTo>
                    <a:pt x="15812" y="441"/>
                    <a:pt x="15106" y="1834"/>
                    <a:pt x="14612" y="3112"/>
                  </a:cubicBezTo>
                  <a:cubicBezTo>
                    <a:pt x="14118" y="4389"/>
                    <a:pt x="13835" y="5550"/>
                    <a:pt x="14541" y="7641"/>
                  </a:cubicBezTo>
                  <a:cubicBezTo>
                    <a:pt x="15247" y="9731"/>
                    <a:pt x="16941" y="12750"/>
                    <a:pt x="18282" y="14376"/>
                  </a:cubicBezTo>
                  <a:cubicBezTo>
                    <a:pt x="19624" y="16002"/>
                    <a:pt x="20612" y="16234"/>
                    <a:pt x="21600" y="16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777593" y="6237388"/>
              <a:ext cx="178364" cy="311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20236" y="0"/>
                  </a:moveTo>
                  <a:cubicBezTo>
                    <a:pt x="20236" y="426"/>
                    <a:pt x="20236" y="852"/>
                    <a:pt x="20491" y="1330"/>
                  </a:cubicBezTo>
                  <a:cubicBezTo>
                    <a:pt x="20745" y="1807"/>
                    <a:pt x="21253" y="2336"/>
                    <a:pt x="21380" y="2873"/>
                  </a:cubicBezTo>
                  <a:cubicBezTo>
                    <a:pt x="21507" y="3409"/>
                    <a:pt x="21253" y="3953"/>
                    <a:pt x="20999" y="4518"/>
                  </a:cubicBezTo>
                  <a:cubicBezTo>
                    <a:pt x="20745" y="5084"/>
                    <a:pt x="20491" y="5672"/>
                    <a:pt x="20236" y="6223"/>
                  </a:cubicBezTo>
                  <a:cubicBezTo>
                    <a:pt x="19982" y="6774"/>
                    <a:pt x="19728" y="7288"/>
                    <a:pt x="19474" y="7780"/>
                  </a:cubicBezTo>
                  <a:cubicBezTo>
                    <a:pt x="19220" y="8273"/>
                    <a:pt x="18966" y="8743"/>
                    <a:pt x="18585" y="9250"/>
                  </a:cubicBezTo>
                  <a:cubicBezTo>
                    <a:pt x="18203" y="9757"/>
                    <a:pt x="17695" y="10300"/>
                    <a:pt x="17187" y="10807"/>
                  </a:cubicBezTo>
                  <a:cubicBezTo>
                    <a:pt x="16679" y="11314"/>
                    <a:pt x="16171" y="11784"/>
                    <a:pt x="15535" y="12255"/>
                  </a:cubicBezTo>
                  <a:cubicBezTo>
                    <a:pt x="14900" y="12725"/>
                    <a:pt x="14138" y="13195"/>
                    <a:pt x="13375" y="13651"/>
                  </a:cubicBezTo>
                  <a:cubicBezTo>
                    <a:pt x="12613" y="14106"/>
                    <a:pt x="11851" y="14547"/>
                    <a:pt x="10961" y="14958"/>
                  </a:cubicBezTo>
                  <a:cubicBezTo>
                    <a:pt x="10072" y="15370"/>
                    <a:pt x="9055" y="15752"/>
                    <a:pt x="7785" y="16207"/>
                  </a:cubicBezTo>
                  <a:cubicBezTo>
                    <a:pt x="6514" y="16663"/>
                    <a:pt x="4989" y="17192"/>
                    <a:pt x="3846" y="17662"/>
                  </a:cubicBezTo>
                  <a:cubicBezTo>
                    <a:pt x="2702" y="18132"/>
                    <a:pt x="1940" y="18544"/>
                    <a:pt x="1305" y="18999"/>
                  </a:cubicBezTo>
                  <a:cubicBezTo>
                    <a:pt x="669" y="19455"/>
                    <a:pt x="161" y="19954"/>
                    <a:pt x="34" y="20395"/>
                  </a:cubicBezTo>
                  <a:cubicBezTo>
                    <a:pt x="-93" y="20836"/>
                    <a:pt x="161" y="21218"/>
                    <a:pt x="4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0" y="6580288"/>
              <a:ext cx="129095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641"/>
                  </a:moveTo>
                  <a:cubicBezTo>
                    <a:pt x="7" y="15021"/>
                    <a:pt x="14" y="14400"/>
                    <a:pt x="50" y="13779"/>
                  </a:cubicBezTo>
                  <a:cubicBezTo>
                    <a:pt x="85" y="13159"/>
                    <a:pt x="149" y="12538"/>
                    <a:pt x="246" y="12228"/>
                  </a:cubicBezTo>
                  <a:cubicBezTo>
                    <a:pt x="344" y="11917"/>
                    <a:pt x="475" y="11917"/>
                    <a:pt x="606" y="11917"/>
                  </a:cubicBezTo>
                  <a:cubicBezTo>
                    <a:pt x="737" y="11917"/>
                    <a:pt x="868" y="11917"/>
                    <a:pt x="992" y="11669"/>
                  </a:cubicBezTo>
                  <a:cubicBezTo>
                    <a:pt x="1116" y="11421"/>
                    <a:pt x="1232" y="10924"/>
                    <a:pt x="1358" y="10428"/>
                  </a:cubicBezTo>
                  <a:cubicBezTo>
                    <a:pt x="1484" y="9931"/>
                    <a:pt x="1618" y="9434"/>
                    <a:pt x="1757" y="8938"/>
                  </a:cubicBezTo>
                  <a:cubicBezTo>
                    <a:pt x="1895" y="8441"/>
                    <a:pt x="2036" y="7945"/>
                    <a:pt x="2171" y="7448"/>
                  </a:cubicBezTo>
                  <a:cubicBezTo>
                    <a:pt x="2306" y="6952"/>
                    <a:pt x="2433" y="6455"/>
                    <a:pt x="2561" y="6083"/>
                  </a:cubicBezTo>
                  <a:cubicBezTo>
                    <a:pt x="2688" y="5710"/>
                    <a:pt x="2816" y="5462"/>
                    <a:pt x="2939" y="5214"/>
                  </a:cubicBezTo>
                  <a:cubicBezTo>
                    <a:pt x="3063" y="4966"/>
                    <a:pt x="3184" y="4717"/>
                    <a:pt x="3308" y="4469"/>
                  </a:cubicBezTo>
                  <a:cubicBezTo>
                    <a:pt x="3432" y="4221"/>
                    <a:pt x="3559" y="3972"/>
                    <a:pt x="3689" y="3786"/>
                  </a:cubicBezTo>
                  <a:cubicBezTo>
                    <a:pt x="3818" y="3600"/>
                    <a:pt x="3949" y="3476"/>
                    <a:pt x="4085" y="3352"/>
                  </a:cubicBezTo>
                  <a:cubicBezTo>
                    <a:pt x="4222" y="3228"/>
                    <a:pt x="4363" y="3103"/>
                    <a:pt x="4507" y="2917"/>
                  </a:cubicBezTo>
                  <a:cubicBezTo>
                    <a:pt x="4650" y="2731"/>
                    <a:pt x="4795" y="2483"/>
                    <a:pt x="4926" y="2234"/>
                  </a:cubicBezTo>
                  <a:cubicBezTo>
                    <a:pt x="5057" y="1986"/>
                    <a:pt x="5174" y="1738"/>
                    <a:pt x="5293" y="1552"/>
                  </a:cubicBezTo>
                  <a:cubicBezTo>
                    <a:pt x="5412" y="1366"/>
                    <a:pt x="5532" y="1241"/>
                    <a:pt x="5652" y="1055"/>
                  </a:cubicBezTo>
                  <a:cubicBezTo>
                    <a:pt x="5773" y="869"/>
                    <a:pt x="5893" y="621"/>
                    <a:pt x="6017" y="434"/>
                  </a:cubicBezTo>
                  <a:cubicBezTo>
                    <a:pt x="6141" y="248"/>
                    <a:pt x="6269" y="124"/>
                    <a:pt x="6408" y="62"/>
                  </a:cubicBezTo>
                  <a:cubicBezTo>
                    <a:pt x="6548" y="0"/>
                    <a:pt x="6701" y="0"/>
                    <a:pt x="6851" y="0"/>
                  </a:cubicBezTo>
                  <a:cubicBezTo>
                    <a:pt x="7002" y="0"/>
                    <a:pt x="7150" y="0"/>
                    <a:pt x="7297" y="0"/>
                  </a:cubicBezTo>
                  <a:cubicBezTo>
                    <a:pt x="7444" y="0"/>
                    <a:pt x="7590" y="0"/>
                    <a:pt x="7735" y="0"/>
                  </a:cubicBezTo>
                  <a:cubicBezTo>
                    <a:pt x="7880" y="0"/>
                    <a:pt x="8025" y="0"/>
                    <a:pt x="8174" y="62"/>
                  </a:cubicBezTo>
                  <a:cubicBezTo>
                    <a:pt x="8323" y="124"/>
                    <a:pt x="8475" y="248"/>
                    <a:pt x="8625" y="372"/>
                  </a:cubicBezTo>
                  <a:cubicBezTo>
                    <a:pt x="8776" y="497"/>
                    <a:pt x="8925" y="621"/>
                    <a:pt x="9073" y="683"/>
                  </a:cubicBezTo>
                  <a:cubicBezTo>
                    <a:pt x="9222" y="745"/>
                    <a:pt x="9371" y="745"/>
                    <a:pt x="9518" y="807"/>
                  </a:cubicBezTo>
                  <a:cubicBezTo>
                    <a:pt x="9665" y="869"/>
                    <a:pt x="9810" y="993"/>
                    <a:pt x="9955" y="1117"/>
                  </a:cubicBezTo>
                  <a:cubicBezTo>
                    <a:pt x="10101" y="1241"/>
                    <a:pt x="10246" y="1366"/>
                    <a:pt x="10393" y="1552"/>
                  </a:cubicBezTo>
                  <a:cubicBezTo>
                    <a:pt x="10540" y="1738"/>
                    <a:pt x="10688" y="1986"/>
                    <a:pt x="10825" y="2172"/>
                  </a:cubicBezTo>
                  <a:cubicBezTo>
                    <a:pt x="10961" y="2359"/>
                    <a:pt x="11085" y="2483"/>
                    <a:pt x="11211" y="2607"/>
                  </a:cubicBezTo>
                  <a:cubicBezTo>
                    <a:pt x="11337" y="2731"/>
                    <a:pt x="11464" y="2855"/>
                    <a:pt x="11593" y="3041"/>
                  </a:cubicBezTo>
                  <a:cubicBezTo>
                    <a:pt x="11723" y="3228"/>
                    <a:pt x="11854" y="3476"/>
                    <a:pt x="11983" y="3662"/>
                  </a:cubicBezTo>
                  <a:cubicBezTo>
                    <a:pt x="12112" y="3848"/>
                    <a:pt x="12240" y="3972"/>
                    <a:pt x="12371" y="4097"/>
                  </a:cubicBezTo>
                  <a:cubicBezTo>
                    <a:pt x="12502" y="4221"/>
                    <a:pt x="12636" y="4345"/>
                    <a:pt x="12774" y="4407"/>
                  </a:cubicBezTo>
                  <a:cubicBezTo>
                    <a:pt x="12913" y="4469"/>
                    <a:pt x="13054" y="4469"/>
                    <a:pt x="13198" y="4469"/>
                  </a:cubicBezTo>
                  <a:cubicBezTo>
                    <a:pt x="13341" y="4469"/>
                    <a:pt x="13486" y="4469"/>
                    <a:pt x="13630" y="4407"/>
                  </a:cubicBezTo>
                  <a:cubicBezTo>
                    <a:pt x="13773" y="4345"/>
                    <a:pt x="13915" y="4221"/>
                    <a:pt x="14058" y="4097"/>
                  </a:cubicBezTo>
                  <a:cubicBezTo>
                    <a:pt x="14202" y="3972"/>
                    <a:pt x="14347" y="3848"/>
                    <a:pt x="14492" y="3786"/>
                  </a:cubicBezTo>
                  <a:cubicBezTo>
                    <a:pt x="14637" y="3724"/>
                    <a:pt x="14782" y="3724"/>
                    <a:pt x="14926" y="3724"/>
                  </a:cubicBezTo>
                  <a:cubicBezTo>
                    <a:pt x="15069" y="3724"/>
                    <a:pt x="15211" y="3724"/>
                    <a:pt x="15354" y="3786"/>
                  </a:cubicBezTo>
                  <a:cubicBezTo>
                    <a:pt x="15498" y="3848"/>
                    <a:pt x="15643" y="3972"/>
                    <a:pt x="15790" y="4221"/>
                  </a:cubicBezTo>
                  <a:cubicBezTo>
                    <a:pt x="15937" y="4469"/>
                    <a:pt x="16086" y="4841"/>
                    <a:pt x="16238" y="5276"/>
                  </a:cubicBezTo>
                  <a:cubicBezTo>
                    <a:pt x="16390" y="5710"/>
                    <a:pt x="16546" y="6207"/>
                    <a:pt x="16688" y="6641"/>
                  </a:cubicBezTo>
                  <a:cubicBezTo>
                    <a:pt x="16830" y="7076"/>
                    <a:pt x="16957" y="7448"/>
                    <a:pt x="17083" y="7821"/>
                  </a:cubicBezTo>
                  <a:cubicBezTo>
                    <a:pt x="17208" y="8193"/>
                    <a:pt x="17332" y="8566"/>
                    <a:pt x="17460" y="8938"/>
                  </a:cubicBezTo>
                  <a:cubicBezTo>
                    <a:pt x="17587" y="9310"/>
                    <a:pt x="17718" y="9683"/>
                    <a:pt x="17848" y="10055"/>
                  </a:cubicBezTo>
                  <a:cubicBezTo>
                    <a:pt x="17977" y="10428"/>
                    <a:pt x="18104" y="10800"/>
                    <a:pt x="18232" y="11172"/>
                  </a:cubicBezTo>
                  <a:cubicBezTo>
                    <a:pt x="18359" y="11545"/>
                    <a:pt x="18487" y="11917"/>
                    <a:pt x="18616" y="12290"/>
                  </a:cubicBezTo>
                  <a:cubicBezTo>
                    <a:pt x="18745" y="12662"/>
                    <a:pt x="18877" y="13034"/>
                    <a:pt x="19009" y="13407"/>
                  </a:cubicBezTo>
                  <a:cubicBezTo>
                    <a:pt x="19142" y="13779"/>
                    <a:pt x="19277" y="14152"/>
                    <a:pt x="19410" y="14524"/>
                  </a:cubicBezTo>
                  <a:cubicBezTo>
                    <a:pt x="19542" y="14897"/>
                    <a:pt x="19673" y="15269"/>
                    <a:pt x="19803" y="15641"/>
                  </a:cubicBezTo>
                  <a:cubicBezTo>
                    <a:pt x="19932" y="16014"/>
                    <a:pt x="20059" y="16386"/>
                    <a:pt x="20199" y="16759"/>
                  </a:cubicBezTo>
                  <a:cubicBezTo>
                    <a:pt x="20339" y="17131"/>
                    <a:pt x="20491" y="17503"/>
                    <a:pt x="20653" y="17938"/>
                  </a:cubicBezTo>
                  <a:cubicBezTo>
                    <a:pt x="20814" y="18372"/>
                    <a:pt x="20984" y="18869"/>
                    <a:pt x="21143" y="19490"/>
                  </a:cubicBezTo>
                  <a:cubicBezTo>
                    <a:pt x="21303" y="20110"/>
                    <a:pt x="21451" y="20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86872" y="7108462"/>
              <a:ext cx="23001" cy="268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1860"/>
                  </a:moveTo>
                  <a:cubicBezTo>
                    <a:pt x="0" y="841"/>
                    <a:pt x="0" y="-178"/>
                    <a:pt x="1200" y="26"/>
                  </a:cubicBezTo>
                  <a:cubicBezTo>
                    <a:pt x="2400" y="230"/>
                    <a:pt x="4800" y="1656"/>
                    <a:pt x="7200" y="4916"/>
                  </a:cubicBezTo>
                  <a:cubicBezTo>
                    <a:pt x="9600" y="8177"/>
                    <a:pt x="12000" y="13271"/>
                    <a:pt x="14400" y="16328"/>
                  </a:cubicBezTo>
                  <a:cubicBezTo>
                    <a:pt x="16800" y="19384"/>
                    <a:pt x="19200" y="20403"/>
                    <a:pt x="2160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340208" y="7292795"/>
              <a:ext cx="15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474691" y="7052694"/>
              <a:ext cx="159003" cy="32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300" fill="norm" stroke="1" extrusionOk="0">
                  <a:moveTo>
                    <a:pt x="14415" y="2168"/>
                  </a:moveTo>
                  <a:cubicBezTo>
                    <a:pt x="13418" y="1331"/>
                    <a:pt x="12421" y="494"/>
                    <a:pt x="10261" y="159"/>
                  </a:cubicBezTo>
                  <a:cubicBezTo>
                    <a:pt x="8101" y="-176"/>
                    <a:pt x="4778" y="-9"/>
                    <a:pt x="2618" y="912"/>
                  </a:cubicBezTo>
                  <a:cubicBezTo>
                    <a:pt x="458" y="1833"/>
                    <a:pt x="-539" y="3508"/>
                    <a:pt x="292" y="4931"/>
                  </a:cubicBezTo>
                  <a:cubicBezTo>
                    <a:pt x="1123" y="6354"/>
                    <a:pt x="3781" y="7526"/>
                    <a:pt x="6606" y="8950"/>
                  </a:cubicBezTo>
                  <a:cubicBezTo>
                    <a:pt x="9430" y="10373"/>
                    <a:pt x="12421" y="12047"/>
                    <a:pt x="13916" y="13722"/>
                  </a:cubicBezTo>
                  <a:cubicBezTo>
                    <a:pt x="15412" y="15396"/>
                    <a:pt x="15412" y="17071"/>
                    <a:pt x="14913" y="18243"/>
                  </a:cubicBezTo>
                  <a:cubicBezTo>
                    <a:pt x="14415" y="19415"/>
                    <a:pt x="13418" y="20084"/>
                    <a:pt x="11923" y="20587"/>
                  </a:cubicBezTo>
                  <a:cubicBezTo>
                    <a:pt x="10427" y="21089"/>
                    <a:pt x="8433" y="21424"/>
                    <a:pt x="6772" y="21257"/>
                  </a:cubicBezTo>
                  <a:cubicBezTo>
                    <a:pt x="5110" y="21089"/>
                    <a:pt x="3781" y="20419"/>
                    <a:pt x="3116" y="19666"/>
                  </a:cubicBezTo>
                  <a:cubicBezTo>
                    <a:pt x="2452" y="18912"/>
                    <a:pt x="2452" y="18075"/>
                    <a:pt x="4113" y="16568"/>
                  </a:cubicBezTo>
                  <a:cubicBezTo>
                    <a:pt x="5775" y="15061"/>
                    <a:pt x="9098" y="12884"/>
                    <a:pt x="12089" y="11043"/>
                  </a:cubicBezTo>
                  <a:cubicBezTo>
                    <a:pt x="15079" y="9201"/>
                    <a:pt x="17738" y="7694"/>
                    <a:pt x="19233" y="6271"/>
                  </a:cubicBezTo>
                  <a:cubicBezTo>
                    <a:pt x="20729" y="4847"/>
                    <a:pt x="21061" y="3508"/>
                    <a:pt x="20230" y="2419"/>
                  </a:cubicBezTo>
                  <a:cubicBezTo>
                    <a:pt x="19399" y="1331"/>
                    <a:pt x="17406" y="494"/>
                    <a:pt x="14913" y="410"/>
                  </a:cubicBezTo>
                  <a:cubicBezTo>
                    <a:pt x="12421" y="326"/>
                    <a:pt x="9430" y="996"/>
                    <a:pt x="6439" y="1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108116" y="7900698"/>
              <a:ext cx="232093" cy="244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12" fill="norm" stroke="1" extrusionOk="0">
                  <a:moveTo>
                    <a:pt x="192" y="7822"/>
                  </a:moveTo>
                  <a:cubicBezTo>
                    <a:pt x="-43" y="6041"/>
                    <a:pt x="-278" y="4260"/>
                    <a:pt x="896" y="2924"/>
                  </a:cubicBezTo>
                  <a:cubicBezTo>
                    <a:pt x="2070" y="1587"/>
                    <a:pt x="4652" y="697"/>
                    <a:pt x="6531" y="251"/>
                  </a:cubicBezTo>
                  <a:cubicBezTo>
                    <a:pt x="8409" y="-194"/>
                    <a:pt x="9583" y="-194"/>
                    <a:pt x="10405" y="1476"/>
                  </a:cubicBezTo>
                  <a:cubicBezTo>
                    <a:pt x="11226" y="3146"/>
                    <a:pt x="11696" y="6486"/>
                    <a:pt x="10287" y="9827"/>
                  </a:cubicBezTo>
                  <a:cubicBezTo>
                    <a:pt x="8879" y="13167"/>
                    <a:pt x="5592" y="16507"/>
                    <a:pt x="3479" y="18511"/>
                  </a:cubicBezTo>
                  <a:cubicBezTo>
                    <a:pt x="1365" y="20515"/>
                    <a:pt x="426" y="21183"/>
                    <a:pt x="661" y="21295"/>
                  </a:cubicBezTo>
                  <a:cubicBezTo>
                    <a:pt x="896" y="21406"/>
                    <a:pt x="2305" y="20961"/>
                    <a:pt x="5944" y="20404"/>
                  </a:cubicBezTo>
                  <a:cubicBezTo>
                    <a:pt x="9583" y="19847"/>
                    <a:pt x="15452" y="19179"/>
                    <a:pt x="21322" y="18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401543" y="8059479"/>
              <a:ext cx="4600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631548" y="7852474"/>
              <a:ext cx="23002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27"/>
                    <a:pt x="7200" y="7855"/>
                    <a:pt x="3600" y="11455"/>
                  </a:cubicBezTo>
                  <a:cubicBezTo>
                    <a:pt x="0" y="15055"/>
                    <a:pt x="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102536" y="8696965"/>
              <a:ext cx="120019" cy="32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24" fill="norm" stroke="1" extrusionOk="0">
                  <a:moveTo>
                    <a:pt x="0" y="3524"/>
                  </a:moveTo>
                  <a:cubicBezTo>
                    <a:pt x="450" y="2667"/>
                    <a:pt x="900" y="1810"/>
                    <a:pt x="2250" y="1124"/>
                  </a:cubicBezTo>
                  <a:cubicBezTo>
                    <a:pt x="3600" y="438"/>
                    <a:pt x="5850" y="-76"/>
                    <a:pt x="9225" y="10"/>
                  </a:cubicBezTo>
                  <a:cubicBezTo>
                    <a:pt x="12600" y="95"/>
                    <a:pt x="17100" y="781"/>
                    <a:pt x="19350" y="1553"/>
                  </a:cubicBezTo>
                  <a:cubicBezTo>
                    <a:pt x="21600" y="2324"/>
                    <a:pt x="21600" y="3181"/>
                    <a:pt x="20025" y="4295"/>
                  </a:cubicBezTo>
                  <a:cubicBezTo>
                    <a:pt x="18450" y="5410"/>
                    <a:pt x="15300" y="6781"/>
                    <a:pt x="12825" y="7724"/>
                  </a:cubicBezTo>
                  <a:cubicBezTo>
                    <a:pt x="10350" y="8667"/>
                    <a:pt x="8550" y="9181"/>
                    <a:pt x="9000" y="9524"/>
                  </a:cubicBezTo>
                  <a:cubicBezTo>
                    <a:pt x="9450" y="9867"/>
                    <a:pt x="12150" y="10038"/>
                    <a:pt x="14400" y="10381"/>
                  </a:cubicBezTo>
                  <a:cubicBezTo>
                    <a:pt x="16650" y="10724"/>
                    <a:pt x="18450" y="11238"/>
                    <a:pt x="19350" y="12010"/>
                  </a:cubicBezTo>
                  <a:cubicBezTo>
                    <a:pt x="20250" y="12781"/>
                    <a:pt x="20250" y="13810"/>
                    <a:pt x="18450" y="14924"/>
                  </a:cubicBezTo>
                  <a:cubicBezTo>
                    <a:pt x="16650" y="16038"/>
                    <a:pt x="13050" y="17238"/>
                    <a:pt x="9900" y="17924"/>
                  </a:cubicBezTo>
                  <a:cubicBezTo>
                    <a:pt x="6750" y="18610"/>
                    <a:pt x="4050" y="18781"/>
                    <a:pt x="2700" y="19295"/>
                  </a:cubicBezTo>
                  <a:cubicBezTo>
                    <a:pt x="1350" y="19810"/>
                    <a:pt x="1350" y="20667"/>
                    <a:pt x="135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232873" y="8964166"/>
              <a:ext cx="53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432210" y="8634492"/>
              <a:ext cx="207006" cy="39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0"/>
                  </a:moveTo>
                  <a:cubicBezTo>
                    <a:pt x="18933" y="554"/>
                    <a:pt x="16267" y="1108"/>
                    <a:pt x="13200" y="2838"/>
                  </a:cubicBezTo>
                  <a:cubicBezTo>
                    <a:pt x="10133" y="4569"/>
                    <a:pt x="6667" y="7477"/>
                    <a:pt x="4533" y="10108"/>
                  </a:cubicBezTo>
                  <a:cubicBezTo>
                    <a:pt x="2400" y="12738"/>
                    <a:pt x="1600" y="15092"/>
                    <a:pt x="1200" y="16615"/>
                  </a:cubicBezTo>
                  <a:cubicBezTo>
                    <a:pt x="800" y="18138"/>
                    <a:pt x="800" y="18831"/>
                    <a:pt x="1067" y="19523"/>
                  </a:cubicBezTo>
                  <a:cubicBezTo>
                    <a:pt x="1333" y="20215"/>
                    <a:pt x="1867" y="20908"/>
                    <a:pt x="3200" y="21254"/>
                  </a:cubicBezTo>
                  <a:cubicBezTo>
                    <a:pt x="4533" y="21600"/>
                    <a:pt x="6667" y="21600"/>
                    <a:pt x="9200" y="20977"/>
                  </a:cubicBezTo>
                  <a:cubicBezTo>
                    <a:pt x="11733" y="20354"/>
                    <a:pt x="14667" y="19108"/>
                    <a:pt x="16267" y="18069"/>
                  </a:cubicBezTo>
                  <a:cubicBezTo>
                    <a:pt x="17867" y="17031"/>
                    <a:pt x="18133" y="16200"/>
                    <a:pt x="17467" y="15577"/>
                  </a:cubicBezTo>
                  <a:cubicBezTo>
                    <a:pt x="16800" y="14954"/>
                    <a:pt x="15200" y="14538"/>
                    <a:pt x="12133" y="14400"/>
                  </a:cubicBezTo>
                  <a:cubicBezTo>
                    <a:pt x="9067" y="14262"/>
                    <a:pt x="4533" y="14400"/>
                    <a:pt x="0" y="14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1873576" y="6242438"/>
              <a:ext cx="201895" cy="3097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06" y="0"/>
                  </a:moveTo>
                  <a:cubicBezTo>
                    <a:pt x="21053" y="410"/>
                    <a:pt x="21600" y="820"/>
                    <a:pt x="21600" y="1319"/>
                  </a:cubicBezTo>
                  <a:cubicBezTo>
                    <a:pt x="21600" y="1818"/>
                    <a:pt x="21053" y="2406"/>
                    <a:pt x="20506" y="2976"/>
                  </a:cubicBezTo>
                  <a:cubicBezTo>
                    <a:pt x="19959" y="3547"/>
                    <a:pt x="19413" y="4099"/>
                    <a:pt x="19003" y="4696"/>
                  </a:cubicBezTo>
                  <a:cubicBezTo>
                    <a:pt x="18592" y="5293"/>
                    <a:pt x="18319" y="5935"/>
                    <a:pt x="17772" y="6550"/>
                  </a:cubicBezTo>
                  <a:cubicBezTo>
                    <a:pt x="17225" y="7164"/>
                    <a:pt x="16405" y="7752"/>
                    <a:pt x="15585" y="8323"/>
                  </a:cubicBezTo>
                  <a:cubicBezTo>
                    <a:pt x="14765" y="8893"/>
                    <a:pt x="13944" y="9446"/>
                    <a:pt x="13397" y="10025"/>
                  </a:cubicBezTo>
                  <a:cubicBezTo>
                    <a:pt x="12851" y="10604"/>
                    <a:pt x="12577" y="11210"/>
                    <a:pt x="12304" y="11798"/>
                  </a:cubicBezTo>
                  <a:cubicBezTo>
                    <a:pt x="12030" y="12386"/>
                    <a:pt x="11757" y="12956"/>
                    <a:pt x="11210" y="13500"/>
                  </a:cubicBezTo>
                  <a:cubicBezTo>
                    <a:pt x="10663" y="14044"/>
                    <a:pt x="9843" y="14560"/>
                    <a:pt x="9159" y="15104"/>
                  </a:cubicBezTo>
                  <a:cubicBezTo>
                    <a:pt x="8476" y="15648"/>
                    <a:pt x="7929" y="16218"/>
                    <a:pt x="7382" y="16788"/>
                  </a:cubicBezTo>
                  <a:cubicBezTo>
                    <a:pt x="6835" y="17358"/>
                    <a:pt x="6289" y="17929"/>
                    <a:pt x="5742" y="18446"/>
                  </a:cubicBezTo>
                  <a:cubicBezTo>
                    <a:pt x="5195" y="18962"/>
                    <a:pt x="4648" y="19426"/>
                    <a:pt x="4238" y="19800"/>
                  </a:cubicBezTo>
                  <a:cubicBezTo>
                    <a:pt x="3828" y="20174"/>
                    <a:pt x="3554" y="20459"/>
                    <a:pt x="2871" y="20745"/>
                  </a:cubicBezTo>
                  <a:cubicBezTo>
                    <a:pt x="2187" y="21030"/>
                    <a:pt x="1094" y="213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1156378" y="6349774"/>
              <a:ext cx="27184" cy="29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441" fill="norm" stroke="1" extrusionOk="0">
                  <a:moveTo>
                    <a:pt x="20886" y="0"/>
                  </a:moveTo>
                  <a:cubicBezTo>
                    <a:pt x="14995" y="5675"/>
                    <a:pt x="9104" y="11349"/>
                    <a:pt x="6159" y="14644"/>
                  </a:cubicBezTo>
                  <a:cubicBezTo>
                    <a:pt x="3213" y="17939"/>
                    <a:pt x="3213" y="18854"/>
                    <a:pt x="2231" y="19769"/>
                  </a:cubicBezTo>
                  <a:cubicBezTo>
                    <a:pt x="1250" y="20685"/>
                    <a:pt x="-714" y="21600"/>
                    <a:pt x="268" y="21417"/>
                  </a:cubicBezTo>
                  <a:cubicBezTo>
                    <a:pt x="1250" y="21234"/>
                    <a:pt x="5177" y="19953"/>
                    <a:pt x="9104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129893" y="6347364"/>
              <a:ext cx="161004" cy="5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5486" y="13094"/>
                    <a:pt x="10971" y="5581"/>
                    <a:pt x="14571" y="2294"/>
                  </a:cubicBezTo>
                  <a:cubicBezTo>
                    <a:pt x="18171" y="-993"/>
                    <a:pt x="19886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137560" y="6480110"/>
              <a:ext cx="10733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1161074" y="6174575"/>
              <a:ext cx="83822" cy="8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021" fill="norm" stroke="1" extrusionOk="0">
                  <a:moveTo>
                    <a:pt x="7723" y="7341"/>
                  </a:moveTo>
                  <a:cubicBezTo>
                    <a:pt x="5759" y="9882"/>
                    <a:pt x="3795" y="12423"/>
                    <a:pt x="2486" y="15282"/>
                  </a:cubicBezTo>
                  <a:cubicBezTo>
                    <a:pt x="1177" y="18141"/>
                    <a:pt x="523" y="21317"/>
                    <a:pt x="195" y="20999"/>
                  </a:cubicBezTo>
                  <a:cubicBezTo>
                    <a:pt x="-132" y="20682"/>
                    <a:pt x="-132" y="16870"/>
                    <a:pt x="850" y="13376"/>
                  </a:cubicBezTo>
                  <a:cubicBezTo>
                    <a:pt x="1832" y="9882"/>
                    <a:pt x="3795" y="6705"/>
                    <a:pt x="6086" y="4164"/>
                  </a:cubicBezTo>
                  <a:cubicBezTo>
                    <a:pt x="8377" y="1623"/>
                    <a:pt x="10995" y="-283"/>
                    <a:pt x="13286" y="35"/>
                  </a:cubicBezTo>
                  <a:cubicBezTo>
                    <a:pt x="15577" y="352"/>
                    <a:pt x="17541" y="2893"/>
                    <a:pt x="18850" y="6705"/>
                  </a:cubicBezTo>
                  <a:cubicBezTo>
                    <a:pt x="20159" y="10517"/>
                    <a:pt x="20813" y="15599"/>
                    <a:pt x="21468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252562" y="6541445"/>
              <a:ext cx="7667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1306230" y="6526111"/>
              <a:ext cx="69003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831"/>
                    <a:pt x="15200" y="1662"/>
                    <a:pt x="11600" y="5262"/>
                  </a:cubicBezTo>
                  <a:cubicBezTo>
                    <a:pt x="8000" y="8862"/>
                    <a:pt x="4000" y="152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405899" y="6357441"/>
              <a:ext cx="145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2421415" y="6349774"/>
              <a:ext cx="34842" cy="26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349" fill="norm" stroke="1" extrusionOk="0">
                  <a:moveTo>
                    <a:pt x="21034" y="0"/>
                  </a:moveTo>
                  <a:cubicBezTo>
                    <a:pt x="16405" y="5909"/>
                    <a:pt x="11777" y="11819"/>
                    <a:pt x="7920" y="15589"/>
                  </a:cubicBezTo>
                  <a:cubicBezTo>
                    <a:pt x="4063" y="19358"/>
                    <a:pt x="977" y="20989"/>
                    <a:pt x="205" y="21294"/>
                  </a:cubicBezTo>
                  <a:cubicBezTo>
                    <a:pt x="-566" y="21600"/>
                    <a:pt x="977" y="20581"/>
                    <a:pt x="2520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2425589" y="6305827"/>
              <a:ext cx="176338" cy="8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1878" y="16318"/>
                    <a:pt x="3757" y="11518"/>
                    <a:pt x="6730" y="7618"/>
                  </a:cubicBezTo>
                  <a:cubicBezTo>
                    <a:pt x="9704" y="3718"/>
                    <a:pt x="13774" y="718"/>
                    <a:pt x="16435" y="118"/>
                  </a:cubicBezTo>
                  <a:cubicBezTo>
                    <a:pt x="19096" y="-482"/>
                    <a:pt x="20348" y="1318"/>
                    <a:pt x="21600" y="3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2448589" y="6454377"/>
              <a:ext cx="168672" cy="4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273" y="12793"/>
                    <a:pt x="6545" y="5170"/>
                    <a:pt x="10145" y="1993"/>
                  </a:cubicBezTo>
                  <a:cubicBezTo>
                    <a:pt x="13745" y="-1183"/>
                    <a:pt x="17673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2601926" y="6503111"/>
              <a:ext cx="99670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2632593" y="6526111"/>
              <a:ext cx="13033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360"/>
                    <a:pt x="17365" y="720"/>
                    <a:pt x="13765" y="4320"/>
                  </a:cubicBezTo>
                  <a:cubicBezTo>
                    <a:pt x="10165" y="7920"/>
                    <a:pt x="5082" y="14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2461367" y="6120909"/>
              <a:ext cx="148227" cy="10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5959" y="9479"/>
                  </a:moveTo>
                  <a:cubicBezTo>
                    <a:pt x="4469" y="11639"/>
                    <a:pt x="2979" y="13799"/>
                    <a:pt x="1862" y="16229"/>
                  </a:cubicBezTo>
                  <a:cubicBezTo>
                    <a:pt x="745" y="18659"/>
                    <a:pt x="0" y="21359"/>
                    <a:pt x="0" y="21359"/>
                  </a:cubicBezTo>
                  <a:cubicBezTo>
                    <a:pt x="0" y="21359"/>
                    <a:pt x="745" y="18659"/>
                    <a:pt x="2234" y="15149"/>
                  </a:cubicBezTo>
                  <a:cubicBezTo>
                    <a:pt x="3724" y="11639"/>
                    <a:pt x="5959" y="7319"/>
                    <a:pt x="7821" y="4349"/>
                  </a:cubicBezTo>
                  <a:cubicBezTo>
                    <a:pt x="9683" y="1379"/>
                    <a:pt x="11172" y="-241"/>
                    <a:pt x="12476" y="29"/>
                  </a:cubicBezTo>
                  <a:cubicBezTo>
                    <a:pt x="13779" y="299"/>
                    <a:pt x="14897" y="2459"/>
                    <a:pt x="16386" y="5969"/>
                  </a:cubicBezTo>
                  <a:cubicBezTo>
                    <a:pt x="17876" y="9479"/>
                    <a:pt x="19738" y="14339"/>
                    <a:pt x="21600" y="19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2762930" y="6380441"/>
              <a:ext cx="138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2839598" y="6334440"/>
              <a:ext cx="15335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3150324" y="6234771"/>
              <a:ext cx="149286" cy="3181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1386" y="0"/>
                  </a:moveTo>
                  <a:cubicBezTo>
                    <a:pt x="21386" y="642"/>
                    <a:pt x="21386" y="1284"/>
                    <a:pt x="21203" y="1882"/>
                  </a:cubicBezTo>
                  <a:cubicBezTo>
                    <a:pt x="21020" y="2481"/>
                    <a:pt x="20654" y="3036"/>
                    <a:pt x="19739" y="3600"/>
                  </a:cubicBezTo>
                  <a:cubicBezTo>
                    <a:pt x="18823" y="4164"/>
                    <a:pt x="17359" y="4736"/>
                    <a:pt x="15894" y="5300"/>
                  </a:cubicBezTo>
                  <a:cubicBezTo>
                    <a:pt x="14430" y="5864"/>
                    <a:pt x="12966" y="6419"/>
                    <a:pt x="11867" y="7018"/>
                  </a:cubicBezTo>
                  <a:cubicBezTo>
                    <a:pt x="10769" y="7616"/>
                    <a:pt x="10037" y="8258"/>
                    <a:pt x="9488" y="8857"/>
                  </a:cubicBezTo>
                  <a:cubicBezTo>
                    <a:pt x="8939" y="9455"/>
                    <a:pt x="8572" y="10011"/>
                    <a:pt x="8023" y="10557"/>
                  </a:cubicBezTo>
                  <a:cubicBezTo>
                    <a:pt x="7474" y="11104"/>
                    <a:pt x="6742" y="11641"/>
                    <a:pt x="6010" y="12171"/>
                  </a:cubicBezTo>
                  <a:cubicBezTo>
                    <a:pt x="5278" y="12700"/>
                    <a:pt x="4545" y="13220"/>
                    <a:pt x="3996" y="13793"/>
                  </a:cubicBezTo>
                  <a:cubicBezTo>
                    <a:pt x="3447" y="14365"/>
                    <a:pt x="3081" y="14990"/>
                    <a:pt x="2715" y="15632"/>
                  </a:cubicBezTo>
                  <a:cubicBezTo>
                    <a:pt x="2349" y="16274"/>
                    <a:pt x="1983" y="16933"/>
                    <a:pt x="1800" y="17618"/>
                  </a:cubicBezTo>
                  <a:cubicBezTo>
                    <a:pt x="1617" y="18304"/>
                    <a:pt x="1617" y="19015"/>
                    <a:pt x="1433" y="19631"/>
                  </a:cubicBezTo>
                  <a:cubicBezTo>
                    <a:pt x="1250" y="20247"/>
                    <a:pt x="884" y="20767"/>
                    <a:pt x="518" y="21071"/>
                  </a:cubicBezTo>
                  <a:cubicBezTo>
                    <a:pt x="152" y="21374"/>
                    <a:pt x="-214" y="21461"/>
                    <a:pt x="152" y="21513"/>
                  </a:cubicBezTo>
                  <a:cubicBezTo>
                    <a:pt x="518" y="21565"/>
                    <a:pt x="1617" y="21583"/>
                    <a:pt x="27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3636949" y="6301217"/>
              <a:ext cx="30155" cy="24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52" fill="norm" stroke="1" extrusionOk="0">
                  <a:moveTo>
                    <a:pt x="16200" y="2204"/>
                  </a:moveTo>
                  <a:cubicBezTo>
                    <a:pt x="18000" y="1102"/>
                    <a:pt x="19800" y="0"/>
                    <a:pt x="20700" y="0"/>
                  </a:cubicBezTo>
                  <a:cubicBezTo>
                    <a:pt x="21600" y="0"/>
                    <a:pt x="21600" y="1102"/>
                    <a:pt x="18900" y="4518"/>
                  </a:cubicBezTo>
                  <a:cubicBezTo>
                    <a:pt x="16200" y="7935"/>
                    <a:pt x="10800" y="13665"/>
                    <a:pt x="7200" y="17082"/>
                  </a:cubicBezTo>
                  <a:cubicBezTo>
                    <a:pt x="3600" y="20498"/>
                    <a:pt x="1800" y="21600"/>
                    <a:pt x="900" y="21159"/>
                  </a:cubicBezTo>
                  <a:cubicBezTo>
                    <a:pt x="0" y="20718"/>
                    <a:pt x="0" y="18735"/>
                    <a:pt x="0" y="16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3629283" y="6273105"/>
              <a:ext cx="176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3629283" y="6407494"/>
              <a:ext cx="161004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86" y="11918"/>
                    <a:pt x="10971" y="3818"/>
                    <a:pt x="14571" y="1118"/>
                  </a:cubicBezTo>
                  <a:cubicBezTo>
                    <a:pt x="18171" y="-1582"/>
                    <a:pt x="1988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3828620" y="6418776"/>
              <a:ext cx="61336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3774952" y="6449443"/>
              <a:ext cx="15333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388"/>
                    <a:pt x="12960" y="6777"/>
                    <a:pt x="9360" y="10377"/>
                  </a:cubicBezTo>
                  <a:cubicBezTo>
                    <a:pt x="5760" y="13977"/>
                    <a:pt x="2880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3682951" y="6074910"/>
              <a:ext cx="130337" cy="113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7624" y="8425"/>
                  </a:moveTo>
                  <a:cubicBezTo>
                    <a:pt x="5929" y="9865"/>
                    <a:pt x="4235" y="11305"/>
                    <a:pt x="2753" y="12985"/>
                  </a:cubicBezTo>
                  <a:cubicBezTo>
                    <a:pt x="1271" y="14665"/>
                    <a:pt x="0" y="16585"/>
                    <a:pt x="0" y="16345"/>
                  </a:cubicBezTo>
                  <a:cubicBezTo>
                    <a:pt x="0" y="16105"/>
                    <a:pt x="1271" y="13705"/>
                    <a:pt x="2753" y="11305"/>
                  </a:cubicBezTo>
                  <a:cubicBezTo>
                    <a:pt x="4235" y="8905"/>
                    <a:pt x="5929" y="6505"/>
                    <a:pt x="7624" y="4345"/>
                  </a:cubicBezTo>
                  <a:cubicBezTo>
                    <a:pt x="9318" y="2185"/>
                    <a:pt x="11012" y="265"/>
                    <a:pt x="12706" y="25"/>
                  </a:cubicBezTo>
                  <a:cubicBezTo>
                    <a:pt x="14400" y="-215"/>
                    <a:pt x="16094" y="1225"/>
                    <a:pt x="17576" y="5065"/>
                  </a:cubicBezTo>
                  <a:cubicBezTo>
                    <a:pt x="19059" y="8905"/>
                    <a:pt x="20329" y="15145"/>
                    <a:pt x="2160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3905289" y="6273105"/>
              <a:ext cx="184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4541636" y="6211770"/>
              <a:ext cx="188165" cy="312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20141" y="0"/>
                  </a:moveTo>
                  <a:cubicBezTo>
                    <a:pt x="20724" y="637"/>
                    <a:pt x="21308" y="1274"/>
                    <a:pt x="21454" y="1928"/>
                  </a:cubicBezTo>
                  <a:cubicBezTo>
                    <a:pt x="21600" y="2583"/>
                    <a:pt x="21308" y="3255"/>
                    <a:pt x="20724" y="3874"/>
                  </a:cubicBezTo>
                  <a:cubicBezTo>
                    <a:pt x="20141" y="4493"/>
                    <a:pt x="19265" y="5059"/>
                    <a:pt x="18389" y="5617"/>
                  </a:cubicBezTo>
                  <a:cubicBezTo>
                    <a:pt x="17514" y="6174"/>
                    <a:pt x="16638" y="6722"/>
                    <a:pt x="15762" y="7288"/>
                  </a:cubicBezTo>
                  <a:cubicBezTo>
                    <a:pt x="14886" y="7855"/>
                    <a:pt x="14011" y="8438"/>
                    <a:pt x="13135" y="9102"/>
                  </a:cubicBezTo>
                  <a:cubicBezTo>
                    <a:pt x="12259" y="9765"/>
                    <a:pt x="11384" y="10508"/>
                    <a:pt x="10654" y="11207"/>
                  </a:cubicBezTo>
                  <a:cubicBezTo>
                    <a:pt x="9924" y="11906"/>
                    <a:pt x="9341" y="12560"/>
                    <a:pt x="8611" y="13224"/>
                  </a:cubicBezTo>
                  <a:cubicBezTo>
                    <a:pt x="7881" y="13887"/>
                    <a:pt x="7005" y="14559"/>
                    <a:pt x="6130" y="15205"/>
                  </a:cubicBezTo>
                  <a:cubicBezTo>
                    <a:pt x="5254" y="15851"/>
                    <a:pt x="4378" y="16470"/>
                    <a:pt x="3503" y="17080"/>
                  </a:cubicBezTo>
                  <a:cubicBezTo>
                    <a:pt x="2627" y="17690"/>
                    <a:pt x="1751" y="18292"/>
                    <a:pt x="1168" y="18867"/>
                  </a:cubicBezTo>
                  <a:cubicBezTo>
                    <a:pt x="584" y="19442"/>
                    <a:pt x="292" y="19990"/>
                    <a:pt x="146" y="20441"/>
                  </a:cubicBezTo>
                  <a:cubicBezTo>
                    <a:pt x="0" y="20892"/>
                    <a:pt x="0" y="21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5009314" y="6211770"/>
              <a:ext cx="46002" cy="29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0"/>
                  </a:moveTo>
                  <a:cubicBezTo>
                    <a:pt x="18000" y="4655"/>
                    <a:pt x="14400" y="9310"/>
                    <a:pt x="12000" y="12383"/>
                  </a:cubicBezTo>
                  <a:cubicBezTo>
                    <a:pt x="9600" y="15455"/>
                    <a:pt x="8400" y="16945"/>
                    <a:pt x="6600" y="18434"/>
                  </a:cubicBezTo>
                  <a:cubicBezTo>
                    <a:pt x="4800" y="19924"/>
                    <a:pt x="2400" y="21414"/>
                    <a:pt x="1200" y="21507"/>
                  </a:cubicBezTo>
                  <a:cubicBezTo>
                    <a:pt x="0" y="21600"/>
                    <a:pt x="0" y="20297"/>
                    <a:pt x="0" y="1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5001647" y="6224101"/>
              <a:ext cx="184005" cy="8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21091"/>
                  </a:moveTo>
                  <a:cubicBezTo>
                    <a:pt x="0" y="18005"/>
                    <a:pt x="0" y="14920"/>
                    <a:pt x="1950" y="11525"/>
                  </a:cubicBezTo>
                  <a:cubicBezTo>
                    <a:pt x="3900" y="8131"/>
                    <a:pt x="7800" y="4428"/>
                    <a:pt x="10950" y="2268"/>
                  </a:cubicBezTo>
                  <a:cubicBezTo>
                    <a:pt x="14100" y="108"/>
                    <a:pt x="16500" y="-509"/>
                    <a:pt x="18150" y="417"/>
                  </a:cubicBezTo>
                  <a:cubicBezTo>
                    <a:pt x="19800" y="1342"/>
                    <a:pt x="20700" y="3811"/>
                    <a:pt x="21600" y="6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5009314" y="6349094"/>
              <a:ext cx="161004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86" y="11375"/>
                    <a:pt x="10971" y="2735"/>
                    <a:pt x="14571" y="575"/>
                  </a:cubicBezTo>
                  <a:cubicBezTo>
                    <a:pt x="18171" y="-1585"/>
                    <a:pt x="1988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5139650" y="6426442"/>
              <a:ext cx="115003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600"/>
                    <a:pt x="11520" y="7200"/>
                    <a:pt x="15120" y="10800"/>
                  </a:cubicBezTo>
                  <a:cubicBezTo>
                    <a:pt x="18720" y="14400"/>
                    <a:pt x="2016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5147317" y="6441776"/>
              <a:ext cx="115003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5082"/>
                    <a:pt x="9120" y="10165"/>
                    <a:pt x="5520" y="13765"/>
                  </a:cubicBezTo>
                  <a:cubicBezTo>
                    <a:pt x="1920" y="17365"/>
                    <a:pt x="96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5091093" y="6050075"/>
              <a:ext cx="117559" cy="9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7" fill="norm" stroke="1" extrusionOk="0">
                  <a:moveTo>
                    <a:pt x="4696" y="3564"/>
                  </a:moveTo>
                  <a:cubicBezTo>
                    <a:pt x="3756" y="6406"/>
                    <a:pt x="2817" y="9249"/>
                    <a:pt x="1878" y="12091"/>
                  </a:cubicBezTo>
                  <a:cubicBezTo>
                    <a:pt x="939" y="14933"/>
                    <a:pt x="0" y="17775"/>
                    <a:pt x="0" y="17775"/>
                  </a:cubicBezTo>
                  <a:cubicBezTo>
                    <a:pt x="0" y="17775"/>
                    <a:pt x="939" y="14933"/>
                    <a:pt x="2113" y="12091"/>
                  </a:cubicBezTo>
                  <a:cubicBezTo>
                    <a:pt x="3287" y="9249"/>
                    <a:pt x="4696" y="6406"/>
                    <a:pt x="6339" y="3849"/>
                  </a:cubicBezTo>
                  <a:cubicBezTo>
                    <a:pt x="7983" y="1291"/>
                    <a:pt x="9861" y="-983"/>
                    <a:pt x="11504" y="438"/>
                  </a:cubicBezTo>
                  <a:cubicBezTo>
                    <a:pt x="13148" y="1859"/>
                    <a:pt x="14557" y="6975"/>
                    <a:pt x="16200" y="10954"/>
                  </a:cubicBezTo>
                  <a:cubicBezTo>
                    <a:pt x="17844" y="14933"/>
                    <a:pt x="19722" y="17775"/>
                    <a:pt x="21600" y="2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5285320" y="6219437"/>
              <a:ext cx="145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5368975" y="6181103"/>
              <a:ext cx="2368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926"/>
                    <a:pt x="2735" y="9853"/>
                    <a:pt x="575" y="13453"/>
                  </a:cubicBezTo>
                  <a:cubicBezTo>
                    <a:pt x="-1585" y="17053"/>
                    <a:pt x="2735" y="1932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5891000" y="6188770"/>
              <a:ext cx="122351" cy="328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17550" y="0"/>
                  </a:moveTo>
                  <a:cubicBezTo>
                    <a:pt x="16200" y="285"/>
                    <a:pt x="14850" y="571"/>
                    <a:pt x="14175" y="1083"/>
                  </a:cubicBezTo>
                  <a:cubicBezTo>
                    <a:pt x="13500" y="1594"/>
                    <a:pt x="13500" y="2333"/>
                    <a:pt x="13500" y="3071"/>
                  </a:cubicBezTo>
                  <a:cubicBezTo>
                    <a:pt x="13500" y="3810"/>
                    <a:pt x="13500" y="4548"/>
                    <a:pt x="13500" y="5236"/>
                  </a:cubicBezTo>
                  <a:cubicBezTo>
                    <a:pt x="13500" y="5924"/>
                    <a:pt x="13500" y="6562"/>
                    <a:pt x="14625" y="7175"/>
                  </a:cubicBezTo>
                  <a:cubicBezTo>
                    <a:pt x="15750" y="7787"/>
                    <a:pt x="18000" y="8375"/>
                    <a:pt x="19350" y="8962"/>
                  </a:cubicBezTo>
                  <a:cubicBezTo>
                    <a:pt x="20700" y="9550"/>
                    <a:pt x="21150" y="10137"/>
                    <a:pt x="21375" y="10758"/>
                  </a:cubicBezTo>
                  <a:cubicBezTo>
                    <a:pt x="21600" y="11379"/>
                    <a:pt x="21600" y="12034"/>
                    <a:pt x="21375" y="12663"/>
                  </a:cubicBezTo>
                  <a:cubicBezTo>
                    <a:pt x="21150" y="13292"/>
                    <a:pt x="20700" y="13897"/>
                    <a:pt x="19800" y="14484"/>
                  </a:cubicBezTo>
                  <a:cubicBezTo>
                    <a:pt x="18900" y="15071"/>
                    <a:pt x="17550" y="15642"/>
                    <a:pt x="16650" y="16196"/>
                  </a:cubicBezTo>
                  <a:cubicBezTo>
                    <a:pt x="15750" y="16750"/>
                    <a:pt x="15300" y="17287"/>
                    <a:pt x="14625" y="17765"/>
                  </a:cubicBezTo>
                  <a:cubicBezTo>
                    <a:pt x="13950" y="18243"/>
                    <a:pt x="13050" y="18663"/>
                    <a:pt x="11700" y="19049"/>
                  </a:cubicBezTo>
                  <a:cubicBezTo>
                    <a:pt x="10350" y="19435"/>
                    <a:pt x="8550" y="19787"/>
                    <a:pt x="6525" y="20199"/>
                  </a:cubicBezTo>
                  <a:cubicBezTo>
                    <a:pt x="4500" y="20610"/>
                    <a:pt x="2250" y="21080"/>
                    <a:pt x="1125" y="21323"/>
                  </a:cubicBezTo>
                  <a:cubicBezTo>
                    <a:pt x="0" y="21566"/>
                    <a:pt x="0" y="215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5914001" y="6119769"/>
              <a:ext cx="30668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760"/>
                    <a:pt x="18000" y="11520"/>
                    <a:pt x="14400" y="15120"/>
                  </a:cubicBezTo>
                  <a:cubicBezTo>
                    <a:pt x="10800" y="18720"/>
                    <a:pt x="54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5917526" y="6086546"/>
              <a:ext cx="103812" cy="33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8756" y="4060"/>
                  </a:moveTo>
                  <a:cubicBezTo>
                    <a:pt x="8756" y="3248"/>
                    <a:pt x="8756" y="2436"/>
                    <a:pt x="9019" y="1624"/>
                  </a:cubicBezTo>
                  <a:cubicBezTo>
                    <a:pt x="9283" y="812"/>
                    <a:pt x="9810" y="0"/>
                    <a:pt x="10073" y="0"/>
                  </a:cubicBezTo>
                  <a:cubicBezTo>
                    <a:pt x="10337" y="0"/>
                    <a:pt x="10337" y="812"/>
                    <a:pt x="8756" y="3654"/>
                  </a:cubicBezTo>
                  <a:cubicBezTo>
                    <a:pt x="7176" y="6496"/>
                    <a:pt x="4015" y="11368"/>
                    <a:pt x="2171" y="14211"/>
                  </a:cubicBezTo>
                  <a:cubicBezTo>
                    <a:pt x="327" y="17053"/>
                    <a:pt x="-200" y="17865"/>
                    <a:pt x="63" y="17865"/>
                  </a:cubicBezTo>
                  <a:cubicBezTo>
                    <a:pt x="327" y="17865"/>
                    <a:pt x="1381" y="17053"/>
                    <a:pt x="3224" y="14698"/>
                  </a:cubicBezTo>
                  <a:cubicBezTo>
                    <a:pt x="5068" y="12343"/>
                    <a:pt x="7702" y="8445"/>
                    <a:pt x="9283" y="6009"/>
                  </a:cubicBezTo>
                  <a:cubicBezTo>
                    <a:pt x="10863" y="3573"/>
                    <a:pt x="11390" y="2599"/>
                    <a:pt x="11917" y="2680"/>
                  </a:cubicBezTo>
                  <a:cubicBezTo>
                    <a:pt x="12444" y="2761"/>
                    <a:pt x="12971" y="3898"/>
                    <a:pt x="13761" y="6496"/>
                  </a:cubicBezTo>
                  <a:cubicBezTo>
                    <a:pt x="14551" y="9095"/>
                    <a:pt x="15605" y="13155"/>
                    <a:pt x="16922" y="15916"/>
                  </a:cubicBezTo>
                  <a:cubicBezTo>
                    <a:pt x="18239" y="18677"/>
                    <a:pt x="19820" y="20138"/>
                    <a:pt x="21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6220674" y="6135102"/>
              <a:ext cx="53669" cy="49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18514" y="0"/>
                  </a:moveTo>
                  <a:cubicBezTo>
                    <a:pt x="17486" y="2227"/>
                    <a:pt x="16457" y="4454"/>
                    <a:pt x="13371" y="7293"/>
                  </a:cubicBezTo>
                  <a:cubicBezTo>
                    <a:pt x="10286" y="10132"/>
                    <a:pt x="5143" y="13584"/>
                    <a:pt x="2571" y="15866"/>
                  </a:cubicBezTo>
                  <a:cubicBezTo>
                    <a:pt x="0" y="18148"/>
                    <a:pt x="0" y="19262"/>
                    <a:pt x="0" y="20097"/>
                  </a:cubicBezTo>
                  <a:cubicBezTo>
                    <a:pt x="0" y="20932"/>
                    <a:pt x="0" y="21489"/>
                    <a:pt x="3600" y="21544"/>
                  </a:cubicBezTo>
                  <a:cubicBezTo>
                    <a:pt x="7200" y="21600"/>
                    <a:pt x="14400" y="21155"/>
                    <a:pt x="2160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6477733" y="6226775"/>
              <a:ext cx="63549" cy="385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268" fill="norm" stroke="1" extrusionOk="0">
                  <a:moveTo>
                    <a:pt x="13636" y="1289"/>
                  </a:moveTo>
                  <a:cubicBezTo>
                    <a:pt x="16128" y="583"/>
                    <a:pt x="18621" y="-123"/>
                    <a:pt x="19867" y="18"/>
                  </a:cubicBezTo>
                  <a:cubicBezTo>
                    <a:pt x="21113" y="159"/>
                    <a:pt x="21113" y="1148"/>
                    <a:pt x="18205" y="3971"/>
                  </a:cubicBezTo>
                  <a:cubicBezTo>
                    <a:pt x="15298" y="6795"/>
                    <a:pt x="9482" y="11453"/>
                    <a:pt x="6159" y="14206"/>
                  </a:cubicBezTo>
                  <a:cubicBezTo>
                    <a:pt x="2836" y="16959"/>
                    <a:pt x="2005" y="17806"/>
                    <a:pt x="1174" y="18795"/>
                  </a:cubicBezTo>
                  <a:cubicBezTo>
                    <a:pt x="344" y="19783"/>
                    <a:pt x="-487" y="20912"/>
                    <a:pt x="344" y="21195"/>
                  </a:cubicBezTo>
                  <a:cubicBezTo>
                    <a:pt x="1175" y="21477"/>
                    <a:pt x="3667" y="20912"/>
                    <a:pt x="5328" y="20065"/>
                  </a:cubicBezTo>
                  <a:cubicBezTo>
                    <a:pt x="6990" y="19218"/>
                    <a:pt x="7821" y="18089"/>
                    <a:pt x="8651" y="16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6496680" y="6201153"/>
              <a:ext cx="201625" cy="7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970" fill="norm" stroke="1" extrusionOk="0">
                  <a:moveTo>
                    <a:pt x="0" y="20970"/>
                  </a:moveTo>
                  <a:cubicBezTo>
                    <a:pt x="3510" y="15011"/>
                    <a:pt x="7020" y="9053"/>
                    <a:pt x="9450" y="5701"/>
                  </a:cubicBezTo>
                  <a:cubicBezTo>
                    <a:pt x="11880" y="2349"/>
                    <a:pt x="13230" y="1604"/>
                    <a:pt x="15120" y="860"/>
                  </a:cubicBezTo>
                  <a:cubicBezTo>
                    <a:pt x="17010" y="115"/>
                    <a:pt x="19440" y="-630"/>
                    <a:pt x="20520" y="860"/>
                  </a:cubicBezTo>
                  <a:cubicBezTo>
                    <a:pt x="21600" y="2349"/>
                    <a:pt x="21330" y="6073"/>
                    <a:pt x="21060" y="9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6466013" y="6358943"/>
              <a:ext cx="222340" cy="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5710" y="12452"/>
                    <a:pt x="11421" y="4676"/>
                    <a:pt x="15021" y="1652"/>
                  </a:cubicBezTo>
                  <a:cubicBezTo>
                    <a:pt x="18621" y="-1372"/>
                    <a:pt x="20110" y="356"/>
                    <a:pt x="21600" y="2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6657684" y="6472444"/>
              <a:ext cx="99670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6703685" y="6495444"/>
              <a:ext cx="99670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6530867" y="5999655"/>
              <a:ext cx="126818" cy="13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7181" y="8151"/>
                  </a:moveTo>
                  <a:cubicBezTo>
                    <a:pt x="5453" y="9374"/>
                    <a:pt x="3725" y="10596"/>
                    <a:pt x="2429" y="13042"/>
                  </a:cubicBezTo>
                  <a:cubicBezTo>
                    <a:pt x="1133" y="15487"/>
                    <a:pt x="269" y="19155"/>
                    <a:pt x="53" y="19766"/>
                  </a:cubicBezTo>
                  <a:cubicBezTo>
                    <a:pt x="-163" y="20377"/>
                    <a:pt x="269" y="17932"/>
                    <a:pt x="1565" y="14672"/>
                  </a:cubicBezTo>
                  <a:cubicBezTo>
                    <a:pt x="2861" y="11411"/>
                    <a:pt x="5021" y="7336"/>
                    <a:pt x="6965" y="4483"/>
                  </a:cubicBezTo>
                  <a:cubicBezTo>
                    <a:pt x="8909" y="1630"/>
                    <a:pt x="10637" y="0"/>
                    <a:pt x="12149" y="0"/>
                  </a:cubicBezTo>
                  <a:cubicBezTo>
                    <a:pt x="13661" y="0"/>
                    <a:pt x="14957" y="1630"/>
                    <a:pt x="16469" y="5502"/>
                  </a:cubicBezTo>
                  <a:cubicBezTo>
                    <a:pt x="17981" y="9374"/>
                    <a:pt x="19709" y="15487"/>
                    <a:pt x="214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6765020" y="6234771"/>
              <a:ext cx="138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7156029" y="6487777"/>
              <a:ext cx="222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7543502" y="6319106"/>
              <a:ext cx="41870" cy="327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290" fill="norm" stroke="1" extrusionOk="0">
                  <a:moveTo>
                    <a:pt x="20816" y="0"/>
                  </a:moveTo>
                  <a:cubicBezTo>
                    <a:pt x="19546" y="3822"/>
                    <a:pt x="18275" y="7643"/>
                    <a:pt x="15099" y="10966"/>
                  </a:cubicBezTo>
                  <a:cubicBezTo>
                    <a:pt x="11922" y="14289"/>
                    <a:pt x="6840" y="17114"/>
                    <a:pt x="3663" y="18942"/>
                  </a:cubicBezTo>
                  <a:cubicBezTo>
                    <a:pt x="487" y="20769"/>
                    <a:pt x="-784" y="21600"/>
                    <a:pt x="487" y="21185"/>
                  </a:cubicBezTo>
                  <a:cubicBezTo>
                    <a:pt x="1757" y="20769"/>
                    <a:pt x="5569" y="19108"/>
                    <a:pt x="9381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7562371" y="6315164"/>
              <a:ext cx="191672" cy="6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21220"/>
                  </a:moveTo>
                  <a:cubicBezTo>
                    <a:pt x="576" y="17066"/>
                    <a:pt x="1152" y="12912"/>
                    <a:pt x="3456" y="8759"/>
                  </a:cubicBezTo>
                  <a:cubicBezTo>
                    <a:pt x="5760" y="4605"/>
                    <a:pt x="9792" y="451"/>
                    <a:pt x="13104" y="35"/>
                  </a:cubicBezTo>
                  <a:cubicBezTo>
                    <a:pt x="16416" y="-380"/>
                    <a:pt x="19008" y="2943"/>
                    <a:pt x="21600" y="6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7547037" y="6484544"/>
              <a:ext cx="191673" cy="2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320" y="12302"/>
                    <a:pt x="8640" y="4448"/>
                    <a:pt x="12240" y="1502"/>
                  </a:cubicBezTo>
                  <a:cubicBezTo>
                    <a:pt x="15840" y="-1443"/>
                    <a:pt x="1872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7715708" y="6526111"/>
              <a:ext cx="71182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0" y="0"/>
                  </a:moveTo>
                  <a:cubicBezTo>
                    <a:pt x="7448" y="3443"/>
                    <a:pt x="14897" y="6887"/>
                    <a:pt x="18248" y="10487"/>
                  </a:cubicBezTo>
                  <a:cubicBezTo>
                    <a:pt x="21600" y="14087"/>
                    <a:pt x="20855" y="17843"/>
                    <a:pt x="201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7685040" y="6572112"/>
              <a:ext cx="13033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7645230" y="6160160"/>
              <a:ext cx="108813" cy="11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14" fill="norm" stroke="1" extrusionOk="0">
                  <a:moveTo>
                    <a:pt x="1797" y="8254"/>
                  </a:moveTo>
                  <a:cubicBezTo>
                    <a:pt x="793" y="10654"/>
                    <a:pt x="-212" y="13054"/>
                    <a:pt x="39" y="13054"/>
                  </a:cubicBezTo>
                  <a:cubicBezTo>
                    <a:pt x="290" y="13054"/>
                    <a:pt x="1797" y="10654"/>
                    <a:pt x="3304" y="8494"/>
                  </a:cubicBezTo>
                  <a:cubicBezTo>
                    <a:pt x="4811" y="6334"/>
                    <a:pt x="6318" y="4414"/>
                    <a:pt x="8328" y="2734"/>
                  </a:cubicBezTo>
                  <a:cubicBezTo>
                    <a:pt x="10337" y="1054"/>
                    <a:pt x="12848" y="-386"/>
                    <a:pt x="14607" y="94"/>
                  </a:cubicBezTo>
                  <a:cubicBezTo>
                    <a:pt x="16365" y="574"/>
                    <a:pt x="17369" y="2974"/>
                    <a:pt x="18374" y="6814"/>
                  </a:cubicBezTo>
                  <a:cubicBezTo>
                    <a:pt x="19379" y="10654"/>
                    <a:pt x="20383" y="15934"/>
                    <a:pt x="21388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7853711" y="6326773"/>
              <a:ext cx="11500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8152718" y="6273105"/>
              <a:ext cx="15334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71"/>
                    <a:pt x="0" y="11941"/>
                    <a:pt x="3600" y="15541"/>
                  </a:cubicBezTo>
                  <a:cubicBezTo>
                    <a:pt x="7200" y="19141"/>
                    <a:pt x="14400" y="20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8476927" y="6187407"/>
              <a:ext cx="281034" cy="337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92" fill="norm" stroke="1" extrusionOk="0">
                  <a:moveTo>
                    <a:pt x="20848" y="205"/>
                  </a:moveTo>
                  <a:cubicBezTo>
                    <a:pt x="20459" y="106"/>
                    <a:pt x="20070" y="8"/>
                    <a:pt x="20070" y="0"/>
                  </a:cubicBezTo>
                  <a:cubicBezTo>
                    <a:pt x="20070" y="-8"/>
                    <a:pt x="20459" y="74"/>
                    <a:pt x="20751" y="376"/>
                  </a:cubicBezTo>
                  <a:cubicBezTo>
                    <a:pt x="21043" y="679"/>
                    <a:pt x="21237" y="1202"/>
                    <a:pt x="21335" y="1782"/>
                  </a:cubicBezTo>
                  <a:cubicBezTo>
                    <a:pt x="21432" y="2363"/>
                    <a:pt x="21432" y="3001"/>
                    <a:pt x="21237" y="3589"/>
                  </a:cubicBezTo>
                  <a:cubicBezTo>
                    <a:pt x="21043" y="4178"/>
                    <a:pt x="20654" y="4718"/>
                    <a:pt x="20362" y="5298"/>
                  </a:cubicBezTo>
                  <a:cubicBezTo>
                    <a:pt x="20070" y="5878"/>
                    <a:pt x="19875" y="6500"/>
                    <a:pt x="19486" y="7080"/>
                  </a:cubicBezTo>
                  <a:cubicBezTo>
                    <a:pt x="19097" y="7661"/>
                    <a:pt x="18513" y="8200"/>
                    <a:pt x="17735" y="8764"/>
                  </a:cubicBezTo>
                  <a:cubicBezTo>
                    <a:pt x="16956" y="9329"/>
                    <a:pt x="15983" y="9917"/>
                    <a:pt x="15205" y="10514"/>
                  </a:cubicBezTo>
                  <a:cubicBezTo>
                    <a:pt x="14427" y="11111"/>
                    <a:pt x="13843" y="11716"/>
                    <a:pt x="13356" y="12321"/>
                  </a:cubicBezTo>
                  <a:cubicBezTo>
                    <a:pt x="12870" y="12926"/>
                    <a:pt x="12481" y="13531"/>
                    <a:pt x="11800" y="14136"/>
                  </a:cubicBezTo>
                  <a:cubicBezTo>
                    <a:pt x="11119" y="14741"/>
                    <a:pt x="10146" y="15346"/>
                    <a:pt x="9367" y="15853"/>
                  </a:cubicBezTo>
                  <a:cubicBezTo>
                    <a:pt x="8589" y="16360"/>
                    <a:pt x="8005" y="16768"/>
                    <a:pt x="7032" y="17259"/>
                  </a:cubicBezTo>
                  <a:cubicBezTo>
                    <a:pt x="6059" y="17749"/>
                    <a:pt x="4697" y="18322"/>
                    <a:pt x="3432" y="18837"/>
                  </a:cubicBezTo>
                  <a:cubicBezTo>
                    <a:pt x="2167" y="19352"/>
                    <a:pt x="1000" y="19810"/>
                    <a:pt x="416" y="20194"/>
                  </a:cubicBezTo>
                  <a:cubicBezTo>
                    <a:pt x="-168" y="20578"/>
                    <a:pt x="-168" y="20889"/>
                    <a:pt x="610" y="21110"/>
                  </a:cubicBezTo>
                  <a:cubicBezTo>
                    <a:pt x="1389" y="21330"/>
                    <a:pt x="2946" y="21461"/>
                    <a:pt x="4502" y="21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9149407" y="6280772"/>
              <a:ext cx="7668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83"/>
                    <a:pt x="7200" y="8966"/>
                    <a:pt x="3600" y="12566"/>
                  </a:cubicBezTo>
                  <a:cubicBezTo>
                    <a:pt x="0" y="16166"/>
                    <a:pt x="0" y="188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9347270" y="6324671"/>
              <a:ext cx="35267" cy="26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71" h="21265" fill="norm" stroke="1" extrusionOk="0">
                  <a:moveTo>
                    <a:pt x="5151" y="1377"/>
                  </a:moveTo>
                  <a:cubicBezTo>
                    <a:pt x="10911" y="569"/>
                    <a:pt x="16671" y="-238"/>
                    <a:pt x="18831" y="65"/>
                  </a:cubicBezTo>
                  <a:cubicBezTo>
                    <a:pt x="20991" y="368"/>
                    <a:pt x="19551" y="1781"/>
                    <a:pt x="16671" y="4910"/>
                  </a:cubicBezTo>
                  <a:cubicBezTo>
                    <a:pt x="13791" y="8039"/>
                    <a:pt x="9471" y="12884"/>
                    <a:pt x="5871" y="16214"/>
                  </a:cubicBezTo>
                  <a:cubicBezTo>
                    <a:pt x="2271" y="19545"/>
                    <a:pt x="-609" y="21362"/>
                    <a:pt x="111" y="21261"/>
                  </a:cubicBezTo>
                  <a:cubicBezTo>
                    <a:pt x="831" y="21160"/>
                    <a:pt x="5151" y="19141"/>
                    <a:pt x="9471" y="17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9341078" y="6303772"/>
              <a:ext cx="19167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17100"/>
                    <a:pt x="1152" y="12600"/>
                    <a:pt x="4752" y="9000"/>
                  </a:cubicBezTo>
                  <a:cubicBezTo>
                    <a:pt x="8352" y="5400"/>
                    <a:pt x="1497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9318077" y="6439044"/>
              <a:ext cx="214673" cy="4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914" y="12793"/>
                    <a:pt x="11829" y="5170"/>
                    <a:pt x="15429" y="1993"/>
                  </a:cubicBezTo>
                  <a:cubicBezTo>
                    <a:pt x="19029" y="-1183"/>
                    <a:pt x="20314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9502082" y="6510778"/>
              <a:ext cx="115004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3323"/>
                    <a:pt x="7680" y="6646"/>
                    <a:pt x="11280" y="10246"/>
                  </a:cubicBezTo>
                  <a:cubicBezTo>
                    <a:pt x="14880" y="13846"/>
                    <a:pt x="18240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9532749" y="6541445"/>
              <a:ext cx="115004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618"/>
                    <a:pt x="15840" y="5236"/>
                    <a:pt x="12240" y="8836"/>
                  </a:cubicBezTo>
                  <a:cubicBezTo>
                    <a:pt x="8640" y="12436"/>
                    <a:pt x="4320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9370272" y="6127112"/>
              <a:ext cx="131811" cy="107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61" fill="norm" stroke="1" extrusionOk="0">
                  <a:moveTo>
                    <a:pt x="6470" y="4584"/>
                  </a:moveTo>
                  <a:cubicBezTo>
                    <a:pt x="4809" y="6091"/>
                    <a:pt x="3147" y="7598"/>
                    <a:pt x="1901" y="9607"/>
                  </a:cubicBezTo>
                  <a:cubicBezTo>
                    <a:pt x="655" y="11617"/>
                    <a:pt x="-176" y="14128"/>
                    <a:pt x="32" y="13877"/>
                  </a:cubicBezTo>
                  <a:cubicBezTo>
                    <a:pt x="239" y="13626"/>
                    <a:pt x="1486" y="10612"/>
                    <a:pt x="3563" y="7347"/>
                  </a:cubicBezTo>
                  <a:cubicBezTo>
                    <a:pt x="5639" y="4082"/>
                    <a:pt x="8547" y="566"/>
                    <a:pt x="10624" y="63"/>
                  </a:cubicBezTo>
                  <a:cubicBezTo>
                    <a:pt x="12701" y="-439"/>
                    <a:pt x="13947" y="2073"/>
                    <a:pt x="15609" y="6091"/>
                  </a:cubicBezTo>
                  <a:cubicBezTo>
                    <a:pt x="17270" y="10110"/>
                    <a:pt x="19347" y="15635"/>
                    <a:pt x="21424" y="2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9663086" y="6288439"/>
              <a:ext cx="138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9722943" y="6211770"/>
              <a:ext cx="16812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724"/>
                    <a:pt x="-1303" y="7448"/>
                    <a:pt x="240" y="11048"/>
                  </a:cubicBezTo>
                  <a:cubicBezTo>
                    <a:pt x="1783" y="14648"/>
                    <a:pt x="11040" y="18124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10023426" y="6510778"/>
              <a:ext cx="24534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6800"/>
                    <a:pt x="9450" y="12000"/>
                    <a:pt x="13050" y="8400"/>
                  </a:cubicBezTo>
                  <a:cubicBezTo>
                    <a:pt x="16650" y="4800"/>
                    <a:pt x="1912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10483437" y="6334440"/>
              <a:ext cx="15335" cy="298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21600" y="0"/>
                  </a:moveTo>
                  <a:cubicBezTo>
                    <a:pt x="18000" y="6041"/>
                    <a:pt x="14400" y="12081"/>
                    <a:pt x="10800" y="15742"/>
                  </a:cubicBezTo>
                  <a:cubicBezTo>
                    <a:pt x="7200" y="19403"/>
                    <a:pt x="3600" y="20685"/>
                    <a:pt x="1800" y="21142"/>
                  </a:cubicBezTo>
                  <a:cubicBezTo>
                    <a:pt x="0" y="21600"/>
                    <a:pt x="0" y="21234"/>
                    <a:pt x="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10452770" y="6334440"/>
              <a:ext cx="24534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5" y="14400"/>
                    <a:pt x="4050" y="7200"/>
                    <a:pt x="7537" y="3600"/>
                  </a:cubicBezTo>
                  <a:cubicBezTo>
                    <a:pt x="11025" y="0"/>
                    <a:pt x="15975" y="0"/>
                    <a:pt x="18562" y="0"/>
                  </a:cubicBezTo>
                  <a:cubicBezTo>
                    <a:pt x="21150" y="0"/>
                    <a:pt x="213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10422102" y="6508222"/>
              <a:ext cx="245340" cy="1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0800"/>
                    <a:pt x="12150" y="0"/>
                    <a:pt x="15750" y="0"/>
                  </a:cubicBezTo>
                  <a:cubicBezTo>
                    <a:pt x="19350" y="0"/>
                    <a:pt x="2047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10636774" y="6556779"/>
              <a:ext cx="92003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60"/>
                    <a:pt x="14400" y="7920"/>
                    <a:pt x="18000" y="11520"/>
                  </a:cubicBezTo>
                  <a:cubicBezTo>
                    <a:pt x="21600" y="15120"/>
                    <a:pt x="21600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0621440" y="6595113"/>
              <a:ext cx="145672" cy="19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3744"/>
                    <a:pt x="11747" y="7488"/>
                    <a:pt x="8147" y="11088"/>
                  </a:cubicBezTo>
                  <a:cubicBezTo>
                    <a:pt x="4547" y="14688"/>
                    <a:pt x="2274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0581633" y="6145325"/>
              <a:ext cx="147144" cy="12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5801" y="7813"/>
                  </a:moveTo>
                  <a:cubicBezTo>
                    <a:pt x="4311" y="9191"/>
                    <a:pt x="2821" y="10570"/>
                    <a:pt x="1704" y="12408"/>
                  </a:cubicBezTo>
                  <a:cubicBezTo>
                    <a:pt x="587" y="14247"/>
                    <a:pt x="-158" y="16545"/>
                    <a:pt x="28" y="16315"/>
                  </a:cubicBezTo>
                  <a:cubicBezTo>
                    <a:pt x="214" y="16085"/>
                    <a:pt x="1332" y="13328"/>
                    <a:pt x="2449" y="10800"/>
                  </a:cubicBezTo>
                  <a:cubicBezTo>
                    <a:pt x="3566" y="8272"/>
                    <a:pt x="4683" y="5975"/>
                    <a:pt x="5987" y="3906"/>
                  </a:cubicBezTo>
                  <a:cubicBezTo>
                    <a:pt x="7290" y="1838"/>
                    <a:pt x="8780" y="0"/>
                    <a:pt x="10083" y="0"/>
                  </a:cubicBezTo>
                  <a:cubicBezTo>
                    <a:pt x="11387" y="0"/>
                    <a:pt x="12504" y="1838"/>
                    <a:pt x="14366" y="5745"/>
                  </a:cubicBezTo>
                  <a:cubicBezTo>
                    <a:pt x="16228" y="9651"/>
                    <a:pt x="18835" y="15626"/>
                    <a:pt x="214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10828445" y="6403442"/>
              <a:ext cx="161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10900940" y="6326773"/>
              <a:ext cx="11841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4" y="0"/>
                  </a:moveTo>
                  <a:cubicBezTo>
                    <a:pt x="2735" y="5815"/>
                    <a:pt x="-1585" y="11631"/>
                    <a:pt x="575" y="15231"/>
                  </a:cubicBezTo>
                  <a:cubicBezTo>
                    <a:pt x="2735" y="18831"/>
                    <a:pt x="11375" y="2021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11150452" y="6326773"/>
              <a:ext cx="23001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972"/>
                    <a:pt x="16800" y="7945"/>
                    <a:pt x="13200" y="11545"/>
                  </a:cubicBezTo>
                  <a:cubicBezTo>
                    <a:pt x="9600" y="15145"/>
                    <a:pt x="4800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984920" y="5937584"/>
              <a:ext cx="665133" cy="863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51" fill="norm" stroke="1" extrusionOk="0">
                  <a:moveTo>
                    <a:pt x="14287" y="1926"/>
                  </a:moveTo>
                  <a:cubicBezTo>
                    <a:pt x="14151" y="1663"/>
                    <a:pt x="14015" y="1401"/>
                    <a:pt x="13742" y="1085"/>
                  </a:cubicBezTo>
                  <a:cubicBezTo>
                    <a:pt x="13470" y="770"/>
                    <a:pt x="13061" y="402"/>
                    <a:pt x="12311" y="192"/>
                  </a:cubicBezTo>
                  <a:cubicBezTo>
                    <a:pt x="11562" y="-18"/>
                    <a:pt x="10472" y="-71"/>
                    <a:pt x="9245" y="113"/>
                  </a:cubicBezTo>
                  <a:cubicBezTo>
                    <a:pt x="8019" y="297"/>
                    <a:pt x="6656" y="717"/>
                    <a:pt x="5429" y="1506"/>
                  </a:cubicBezTo>
                  <a:cubicBezTo>
                    <a:pt x="4203" y="2294"/>
                    <a:pt x="3113" y="3450"/>
                    <a:pt x="2159" y="4948"/>
                  </a:cubicBezTo>
                  <a:cubicBezTo>
                    <a:pt x="1205" y="6446"/>
                    <a:pt x="387" y="8285"/>
                    <a:pt x="115" y="10072"/>
                  </a:cubicBezTo>
                  <a:cubicBezTo>
                    <a:pt x="-158" y="11859"/>
                    <a:pt x="115" y="13593"/>
                    <a:pt x="319" y="15117"/>
                  </a:cubicBezTo>
                  <a:cubicBezTo>
                    <a:pt x="523" y="16641"/>
                    <a:pt x="660" y="17955"/>
                    <a:pt x="932" y="18954"/>
                  </a:cubicBezTo>
                  <a:cubicBezTo>
                    <a:pt x="1205" y="19952"/>
                    <a:pt x="1614" y="20636"/>
                    <a:pt x="2431" y="21030"/>
                  </a:cubicBezTo>
                  <a:cubicBezTo>
                    <a:pt x="3249" y="21424"/>
                    <a:pt x="4475" y="21529"/>
                    <a:pt x="6077" y="21398"/>
                  </a:cubicBezTo>
                  <a:cubicBezTo>
                    <a:pt x="7678" y="21266"/>
                    <a:pt x="9654" y="20898"/>
                    <a:pt x="11596" y="20294"/>
                  </a:cubicBezTo>
                  <a:cubicBezTo>
                    <a:pt x="13538" y="19690"/>
                    <a:pt x="15446" y="18849"/>
                    <a:pt x="16979" y="17640"/>
                  </a:cubicBezTo>
                  <a:cubicBezTo>
                    <a:pt x="18512" y="16431"/>
                    <a:pt x="19670" y="14855"/>
                    <a:pt x="20386" y="13199"/>
                  </a:cubicBezTo>
                  <a:cubicBezTo>
                    <a:pt x="21101" y="11544"/>
                    <a:pt x="21374" y="9809"/>
                    <a:pt x="21408" y="8128"/>
                  </a:cubicBezTo>
                  <a:cubicBezTo>
                    <a:pt x="21442" y="6446"/>
                    <a:pt x="21238" y="4817"/>
                    <a:pt x="20522" y="3503"/>
                  </a:cubicBezTo>
                  <a:cubicBezTo>
                    <a:pt x="19807" y="2189"/>
                    <a:pt x="18580" y="1190"/>
                    <a:pt x="17047" y="638"/>
                  </a:cubicBezTo>
                  <a:cubicBezTo>
                    <a:pt x="15514" y="87"/>
                    <a:pt x="13674" y="-18"/>
                    <a:pt x="12107" y="323"/>
                  </a:cubicBezTo>
                  <a:cubicBezTo>
                    <a:pt x="10540" y="665"/>
                    <a:pt x="9245" y="1453"/>
                    <a:pt x="7951" y="22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2260334" y="5794940"/>
              <a:ext cx="729570" cy="96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63" fill="norm" stroke="1" extrusionOk="0">
                  <a:moveTo>
                    <a:pt x="14054" y="2354"/>
                  </a:moveTo>
                  <a:cubicBezTo>
                    <a:pt x="13866" y="2025"/>
                    <a:pt x="13679" y="1695"/>
                    <a:pt x="13429" y="1507"/>
                  </a:cubicBezTo>
                  <a:cubicBezTo>
                    <a:pt x="13180" y="1319"/>
                    <a:pt x="12868" y="1272"/>
                    <a:pt x="12212" y="1366"/>
                  </a:cubicBezTo>
                  <a:cubicBezTo>
                    <a:pt x="11557" y="1460"/>
                    <a:pt x="10558" y="1695"/>
                    <a:pt x="9216" y="2260"/>
                  </a:cubicBezTo>
                  <a:cubicBezTo>
                    <a:pt x="7873" y="2825"/>
                    <a:pt x="6188" y="3719"/>
                    <a:pt x="4752" y="4801"/>
                  </a:cubicBezTo>
                  <a:cubicBezTo>
                    <a:pt x="3316" y="5883"/>
                    <a:pt x="2130" y="7154"/>
                    <a:pt x="1318" y="8519"/>
                  </a:cubicBezTo>
                  <a:cubicBezTo>
                    <a:pt x="507" y="9883"/>
                    <a:pt x="70" y="11342"/>
                    <a:pt x="7" y="12754"/>
                  </a:cubicBezTo>
                  <a:cubicBezTo>
                    <a:pt x="-55" y="14166"/>
                    <a:pt x="257" y="15530"/>
                    <a:pt x="913" y="16778"/>
                  </a:cubicBezTo>
                  <a:cubicBezTo>
                    <a:pt x="1568" y="18025"/>
                    <a:pt x="2567" y="19154"/>
                    <a:pt x="3940" y="19978"/>
                  </a:cubicBezTo>
                  <a:cubicBezTo>
                    <a:pt x="5314" y="20801"/>
                    <a:pt x="7062" y="21319"/>
                    <a:pt x="8903" y="21436"/>
                  </a:cubicBezTo>
                  <a:cubicBezTo>
                    <a:pt x="10745" y="21554"/>
                    <a:pt x="12680" y="21272"/>
                    <a:pt x="14303" y="20801"/>
                  </a:cubicBezTo>
                  <a:cubicBezTo>
                    <a:pt x="15927" y="20330"/>
                    <a:pt x="17237" y="19672"/>
                    <a:pt x="18330" y="18566"/>
                  </a:cubicBezTo>
                  <a:cubicBezTo>
                    <a:pt x="19422" y="17460"/>
                    <a:pt x="20296" y="15907"/>
                    <a:pt x="20827" y="14189"/>
                  </a:cubicBezTo>
                  <a:cubicBezTo>
                    <a:pt x="21358" y="12472"/>
                    <a:pt x="21545" y="10589"/>
                    <a:pt x="21514" y="8683"/>
                  </a:cubicBezTo>
                  <a:cubicBezTo>
                    <a:pt x="21483" y="6778"/>
                    <a:pt x="21233" y="4848"/>
                    <a:pt x="20733" y="3389"/>
                  </a:cubicBezTo>
                  <a:cubicBezTo>
                    <a:pt x="20234" y="1930"/>
                    <a:pt x="19485" y="942"/>
                    <a:pt x="18111" y="448"/>
                  </a:cubicBezTo>
                  <a:cubicBezTo>
                    <a:pt x="16738" y="-46"/>
                    <a:pt x="14740" y="-46"/>
                    <a:pt x="13648" y="48"/>
                  </a:cubicBezTo>
                  <a:cubicBezTo>
                    <a:pt x="12555" y="142"/>
                    <a:pt x="12368" y="330"/>
                    <a:pt x="12181" y="5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4887048" y="5745652"/>
              <a:ext cx="517440" cy="877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32" fill="norm" stroke="1" extrusionOk="0">
                  <a:moveTo>
                    <a:pt x="17276" y="2859"/>
                  </a:moveTo>
                  <a:cubicBezTo>
                    <a:pt x="16582" y="2032"/>
                    <a:pt x="15888" y="1205"/>
                    <a:pt x="15368" y="714"/>
                  </a:cubicBezTo>
                  <a:cubicBezTo>
                    <a:pt x="14847" y="223"/>
                    <a:pt x="14500" y="68"/>
                    <a:pt x="13893" y="17"/>
                  </a:cubicBezTo>
                  <a:cubicBezTo>
                    <a:pt x="13286" y="-35"/>
                    <a:pt x="12418" y="17"/>
                    <a:pt x="11204" y="456"/>
                  </a:cubicBezTo>
                  <a:cubicBezTo>
                    <a:pt x="9989" y="895"/>
                    <a:pt x="8428" y="1722"/>
                    <a:pt x="7040" y="2730"/>
                  </a:cubicBezTo>
                  <a:cubicBezTo>
                    <a:pt x="5652" y="3737"/>
                    <a:pt x="4438" y="4926"/>
                    <a:pt x="3353" y="6502"/>
                  </a:cubicBezTo>
                  <a:cubicBezTo>
                    <a:pt x="2269" y="8078"/>
                    <a:pt x="1315" y="10042"/>
                    <a:pt x="707" y="11643"/>
                  </a:cubicBezTo>
                  <a:cubicBezTo>
                    <a:pt x="100" y="13245"/>
                    <a:pt x="-160" y="14486"/>
                    <a:pt x="100" y="15700"/>
                  </a:cubicBezTo>
                  <a:cubicBezTo>
                    <a:pt x="360" y="16914"/>
                    <a:pt x="1141" y="18103"/>
                    <a:pt x="2442" y="19085"/>
                  </a:cubicBezTo>
                  <a:cubicBezTo>
                    <a:pt x="3744" y="20066"/>
                    <a:pt x="5565" y="20842"/>
                    <a:pt x="7300" y="21203"/>
                  </a:cubicBezTo>
                  <a:cubicBezTo>
                    <a:pt x="9035" y="21565"/>
                    <a:pt x="10683" y="21513"/>
                    <a:pt x="12462" y="20945"/>
                  </a:cubicBezTo>
                  <a:cubicBezTo>
                    <a:pt x="14240" y="20376"/>
                    <a:pt x="16148" y="19291"/>
                    <a:pt x="17710" y="17948"/>
                  </a:cubicBezTo>
                  <a:cubicBezTo>
                    <a:pt x="19271" y="16604"/>
                    <a:pt x="20486" y="15002"/>
                    <a:pt x="20963" y="13375"/>
                  </a:cubicBezTo>
                  <a:cubicBezTo>
                    <a:pt x="21440" y="11747"/>
                    <a:pt x="21180" y="10093"/>
                    <a:pt x="20486" y="8543"/>
                  </a:cubicBezTo>
                  <a:cubicBezTo>
                    <a:pt x="19792" y="6993"/>
                    <a:pt x="18664" y="5546"/>
                    <a:pt x="17753" y="4435"/>
                  </a:cubicBezTo>
                  <a:cubicBezTo>
                    <a:pt x="16842" y="3324"/>
                    <a:pt x="16148" y="2549"/>
                    <a:pt x="15585" y="2135"/>
                  </a:cubicBezTo>
                  <a:cubicBezTo>
                    <a:pt x="15021" y="1722"/>
                    <a:pt x="14587" y="1670"/>
                    <a:pt x="14197" y="1748"/>
                  </a:cubicBezTo>
                  <a:cubicBezTo>
                    <a:pt x="13806" y="1825"/>
                    <a:pt x="13459" y="2032"/>
                    <a:pt x="13112" y="22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3432447" y="5847235"/>
              <a:ext cx="700360" cy="79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10" fill="norm" stroke="1" extrusionOk="0">
                  <a:moveTo>
                    <a:pt x="17304" y="3836"/>
                  </a:moveTo>
                  <a:cubicBezTo>
                    <a:pt x="16724" y="3039"/>
                    <a:pt x="16143" y="2241"/>
                    <a:pt x="15756" y="1671"/>
                  </a:cubicBezTo>
                  <a:cubicBezTo>
                    <a:pt x="15370" y="1101"/>
                    <a:pt x="15176" y="759"/>
                    <a:pt x="14951" y="502"/>
                  </a:cubicBezTo>
                  <a:cubicBezTo>
                    <a:pt x="14725" y="246"/>
                    <a:pt x="14467" y="75"/>
                    <a:pt x="13790" y="18"/>
                  </a:cubicBezTo>
                  <a:cubicBezTo>
                    <a:pt x="13113" y="-39"/>
                    <a:pt x="12017" y="18"/>
                    <a:pt x="10598" y="445"/>
                  </a:cubicBezTo>
                  <a:cubicBezTo>
                    <a:pt x="9180" y="873"/>
                    <a:pt x="7439" y="1671"/>
                    <a:pt x="5730" y="2868"/>
                  </a:cubicBezTo>
                  <a:cubicBezTo>
                    <a:pt x="4022" y="4064"/>
                    <a:pt x="2345" y="5660"/>
                    <a:pt x="1314" y="7398"/>
                  </a:cubicBezTo>
                  <a:cubicBezTo>
                    <a:pt x="282" y="9137"/>
                    <a:pt x="-105" y="11017"/>
                    <a:pt x="24" y="12898"/>
                  </a:cubicBezTo>
                  <a:cubicBezTo>
                    <a:pt x="153" y="14779"/>
                    <a:pt x="798" y="16660"/>
                    <a:pt x="1958" y="18113"/>
                  </a:cubicBezTo>
                  <a:cubicBezTo>
                    <a:pt x="3119" y="19566"/>
                    <a:pt x="4795" y="20592"/>
                    <a:pt x="6601" y="21077"/>
                  </a:cubicBezTo>
                  <a:cubicBezTo>
                    <a:pt x="8406" y="21561"/>
                    <a:pt x="10340" y="21504"/>
                    <a:pt x="12275" y="20991"/>
                  </a:cubicBezTo>
                  <a:cubicBezTo>
                    <a:pt x="14209" y="20478"/>
                    <a:pt x="16143" y="19509"/>
                    <a:pt x="17659" y="18198"/>
                  </a:cubicBezTo>
                  <a:cubicBezTo>
                    <a:pt x="19174" y="16888"/>
                    <a:pt x="20270" y="15235"/>
                    <a:pt x="20850" y="13497"/>
                  </a:cubicBezTo>
                  <a:cubicBezTo>
                    <a:pt x="21431" y="11758"/>
                    <a:pt x="21495" y="9935"/>
                    <a:pt x="21011" y="8253"/>
                  </a:cubicBezTo>
                  <a:cubicBezTo>
                    <a:pt x="20528" y="6572"/>
                    <a:pt x="19496" y="5033"/>
                    <a:pt x="18045" y="4492"/>
                  </a:cubicBezTo>
                  <a:cubicBezTo>
                    <a:pt x="16595" y="3950"/>
                    <a:pt x="14725" y="4406"/>
                    <a:pt x="13661" y="4748"/>
                  </a:cubicBezTo>
                  <a:cubicBezTo>
                    <a:pt x="12597" y="5090"/>
                    <a:pt x="12339" y="5318"/>
                    <a:pt x="12081" y="55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1096160" y="7033430"/>
              <a:ext cx="178309" cy="239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032" fill="norm" stroke="1" extrusionOk="0">
                  <a:moveTo>
                    <a:pt x="12198" y="3708"/>
                  </a:moveTo>
                  <a:cubicBezTo>
                    <a:pt x="11701" y="2405"/>
                    <a:pt x="11205" y="1101"/>
                    <a:pt x="10336" y="450"/>
                  </a:cubicBezTo>
                  <a:cubicBezTo>
                    <a:pt x="9467" y="-202"/>
                    <a:pt x="8225" y="-202"/>
                    <a:pt x="6860" y="822"/>
                  </a:cubicBezTo>
                  <a:cubicBezTo>
                    <a:pt x="5494" y="1846"/>
                    <a:pt x="4005" y="3895"/>
                    <a:pt x="2763" y="6874"/>
                  </a:cubicBezTo>
                  <a:cubicBezTo>
                    <a:pt x="1522" y="9853"/>
                    <a:pt x="529" y="13764"/>
                    <a:pt x="156" y="16277"/>
                  </a:cubicBezTo>
                  <a:cubicBezTo>
                    <a:pt x="-216" y="18791"/>
                    <a:pt x="32" y="19908"/>
                    <a:pt x="1398" y="20560"/>
                  </a:cubicBezTo>
                  <a:cubicBezTo>
                    <a:pt x="2763" y="21212"/>
                    <a:pt x="5246" y="21398"/>
                    <a:pt x="8598" y="19722"/>
                  </a:cubicBezTo>
                  <a:cubicBezTo>
                    <a:pt x="11950" y="18046"/>
                    <a:pt x="16170" y="14508"/>
                    <a:pt x="18529" y="11622"/>
                  </a:cubicBezTo>
                  <a:cubicBezTo>
                    <a:pt x="20887" y="8736"/>
                    <a:pt x="21384" y="6501"/>
                    <a:pt x="20515" y="4826"/>
                  </a:cubicBezTo>
                  <a:cubicBezTo>
                    <a:pt x="19646" y="3150"/>
                    <a:pt x="17412" y="2032"/>
                    <a:pt x="15550" y="1474"/>
                  </a:cubicBezTo>
                  <a:cubicBezTo>
                    <a:pt x="13687" y="915"/>
                    <a:pt x="12198" y="915"/>
                    <a:pt x="11081" y="2032"/>
                  </a:cubicBezTo>
                  <a:cubicBezTo>
                    <a:pt x="9963" y="3150"/>
                    <a:pt x="9218" y="5384"/>
                    <a:pt x="8474" y="7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1327150" y="7113688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1428750" y="6991097"/>
              <a:ext cx="113825" cy="23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286" fill="norm" stroke="1" extrusionOk="0">
                  <a:moveTo>
                    <a:pt x="0" y="3043"/>
                  </a:moveTo>
                  <a:cubicBezTo>
                    <a:pt x="393" y="2087"/>
                    <a:pt x="785" y="1131"/>
                    <a:pt x="1964" y="558"/>
                  </a:cubicBezTo>
                  <a:cubicBezTo>
                    <a:pt x="3142" y="-16"/>
                    <a:pt x="5105" y="-207"/>
                    <a:pt x="7658" y="271"/>
                  </a:cubicBezTo>
                  <a:cubicBezTo>
                    <a:pt x="10211" y="749"/>
                    <a:pt x="13353" y="1896"/>
                    <a:pt x="15120" y="2947"/>
                  </a:cubicBezTo>
                  <a:cubicBezTo>
                    <a:pt x="16887" y="3998"/>
                    <a:pt x="17280" y="4954"/>
                    <a:pt x="17084" y="5910"/>
                  </a:cubicBezTo>
                  <a:cubicBezTo>
                    <a:pt x="16887" y="6866"/>
                    <a:pt x="16102" y="7821"/>
                    <a:pt x="14727" y="8586"/>
                  </a:cubicBezTo>
                  <a:cubicBezTo>
                    <a:pt x="13353" y="9351"/>
                    <a:pt x="11389" y="9924"/>
                    <a:pt x="11389" y="10402"/>
                  </a:cubicBezTo>
                  <a:cubicBezTo>
                    <a:pt x="11389" y="10880"/>
                    <a:pt x="13353" y="11262"/>
                    <a:pt x="15513" y="11835"/>
                  </a:cubicBezTo>
                  <a:cubicBezTo>
                    <a:pt x="17673" y="12409"/>
                    <a:pt x="20029" y="13174"/>
                    <a:pt x="20815" y="14416"/>
                  </a:cubicBezTo>
                  <a:cubicBezTo>
                    <a:pt x="21600" y="15658"/>
                    <a:pt x="20815" y="17379"/>
                    <a:pt x="19047" y="18621"/>
                  </a:cubicBezTo>
                  <a:cubicBezTo>
                    <a:pt x="17280" y="19864"/>
                    <a:pt x="14531" y="20628"/>
                    <a:pt x="12175" y="21011"/>
                  </a:cubicBezTo>
                  <a:cubicBezTo>
                    <a:pt x="9818" y="21393"/>
                    <a:pt x="7855" y="21393"/>
                    <a:pt x="6873" y="20915"/>
                  </a:cubicBezTo>
                  <a:cubicBezTo>
                    <a:pt x="5891" y="20437"/>
                    <a:pt x="5891" y="19481"/>
                    <a:pt x="5891" y="18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1600200" y="6967093"/>
              <a:ext cx="128700" cy="27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77" fill="norm" stroke="1" extrusionOk="0">
                  <a:moveTo>
                    <a:pt x="1045" y="3034"/>
                  </a:moveTo>
                  <a:cubicBezTo>
                    <a:pt x="697" y="2203"/>
                    <a:pt x="348" y="1372"/>
                    <a:pt x="1219" y="791"/>
                  </a:cubicBezTo>
                  <a:cubicBezTo>
                    <a:pt x="2090" y="209"/>
                    <a:pt x="4181" y="-123"/>
                    <a:pt x="6968" y="43"/>
                  </a:cubicBezTo>
                  <a:cubicBezTo>
                    <a:pt x="9755" y="209"/>
                    <a:pt x="13239" y="874"/>
                    <a:pt x="15329" y="1622"/>
                  </a:cubicBezTo>
                  <a:cubicBezTo>
                    <a:pt x="17419" y="2369"/>
                    <a:pt x="18116" y="3200"/>
                    <a:pt x="17768" y="4363"/>
                  </a:cubicBezTo>
                  <a:cubicBezTo>
                    <a:pt x="17419" y="5526"/>
                    <a:pt x="16026" y="7022"/>
                    <a:pt x="14632" y="8019"/>
                  </a:cubicBezTo>
                  <a:cubicBezTo>
                    <a:pt x="13239" y="9015"/>
                    <a:pt x="11845" y="9514"/>
                    <a:pt x="12019" y="9929"/>
                  </a:cubicBezTo>
                  <a:cubicBezTo>
                    <a:pt x="12194" y="10345"/>
                    <a:pt x="13935" y="10677"/>
                    <a:pt x="16026" y="11425"/>
                  </a:cubicBezTo>
                  <a:cubicBezTo>
                    <a:pt x="18116" y="12172"/>
                    <a:pt x="20555" y="13335"/>
                    <a:pt x="21077" y="14831"/>
                  </a:cubicBezTo>
                  <a:cubicBezTo>
                    <a:pt x="21600" y="16326"/>
                    <a:pt x="20206" y="18154"/>
                    <a:pt x="16374" y="19317"/>
                  </a:cubicBezTo>
                  <a:cubicBezTo>
                    <a:pt x="12542" y="20480"/>
                    <a:pt x="6271" y="20979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2290032" y="7031138"/>
              <a:ext cx="162147" cy="19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344" fill="norm" stroke="1" extrusionOk="0">
                  <a:moveTo>
                    <a:pt x="16496" y="1364"/>
                  </a:moveTo>
                  <a:cubicBezTo>
                    <a:pt x="15416" y="682"/>
                    <a:pt x="14336" y="0"/>
                    <a:pt x="13121" y="0"/>
                  </a:cubicBezTo>
                  <a:cubicBezTo>
                    <a:pt x="11906" y="0"/>
                    <a:pt x="10556" y="682"/>
                    <a:pt x="8261" y="3865"/>
                  </a:cubicBezTo>
                  <a:cubicBezTo>
                    <a:pt x="5966" y="7048"/>
                    <a:pt x="2726" y="12733"/>
                    <a:pt x="1106" y="16143"/>
                  </a:cubicBezTo>
                  <a:cubicBezTo>
                    <a:pt x="-514" y="19554"/>
                    <a:pt x="-514" y="20691"/>
                    <a:pt x="2186" y="21145"/>
                  </a:cubicBezTo>
                  <a:cubicBezTo>
                    <a:pt x="4886" y="21600"/>
                    <a:pt x="10286" y="21373"/>
                    <a:pt x="14066" y="19440"/>
                  </a:cubicBezTo>
                  <a:cubicBezTo>
                    <a:pt x="17846" y="17507"/>
                    <a:pt x="20006" y="13869"/>
                    <a:pt x="20546" y="10573"/>
                  </a:cubicBezTo>
                  <a:cubicBezTo>
                    <a:pt x="21086" y="7276"/>
                    <a:pt x="20006" y="4320"/>
                    <a:pt x="17846" y="2615"/>
                  </a:cubicBezTo>
                  <a:cubicBezTo>
                    <a:pt x="15686" y="909"/>
                    <a:pt x="12446" y="455"/>
                    <a:pt x="10556" y="1023"/>
                  </a:cubicBezTo>
                  <a:cubicBezTo>
                    <a:pt x="8666" y="1592"/>
                    <a:pt x="8126" y="3183"/>
                    <a:pt x="7586" y="4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2540000" y="7177188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2654300" y="6993038"/>
              <a:ext cx="139701" cy="27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0"/>
                  </a:moveTo>
                  <a:cubicBezTo>
                    <a:pt x="17673" y="1507"/>
                    <a:pt x="13745" y="3014"/>
                    <a:pt x="10473" y="5860"/>
                  </a:cubicBezTo>
                  <a:cubicBezTo>
                    <a:pt x="7200" y="8707"/>
                    <a:pt x="4582" y="12893"/>
                    <a:pt x="3273" y="15405"/>
                  </a:cubicBezTo>
                  <a:cubicBezTo>
                    <a:pt x="1964" y="17916"/>
                    <a:pt x="1964" y="18753"/>
                    <a:pt x="2618" y="19507"/>
                  </a:cubicBezTo>
                  <a:cubicBezTo>
                    <a:pt x="3273" y="20260"/>
                    <a:pt x="4582" y="20930"/>
                    <a:pt x="6382" y="21265"/>
                  </a:cubicBezTo>
                  <a:cubicBezTo>
                    <a:pt x="8182" y="21600"/>
                    <a:pt x="10473" y="21600"/>
                    <a:pt x="12927" y="21098"/>
                  </a:cubicBezTo>
                  <a:cubicBezTo>
                    <a:pt x="15382" y="20595"/>
                    <a:pt x="18000" y="19591"/>
                    <a:pt x="19309" y="18670"/>
                  </a:cubicBezTo>
                  <a:cubicBezTo>
                    <a:pt x="20618" y="17749"/>
                    <a:pt x="20618" y="16912"/>
                    <a:pt x="18818" y="16074"/>
                  </a:cubicBezTo>
                  <a:cubicBezTo>
                    <a:pt x="17018" y="15237"/>
                    <a:pt x="13418" y="14400"/>
                    <a:pt x="10473" y="13981"/>
                  </a:cubicBezTo>
                  <a:cubicBezTo>
                    <a:pt x="7527" y="13563"/>
                    <a:pt x="5236" y="13563"/>
                    <a:pt x="3600" y="13898"/>
                  </a:cubicBezTo>
                  <a:cubicBezTo>
                    <a:pt x="1964" y="14233"/>
                    <a:pt x="982" y="14902"/>
                    <a:pt x="0" y="15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2914650" y="6945175"/>
              <a:ext cx="150041" cy="3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08" fill="norm" stroke="1" extrusionOk="0">
                  <a:moveTo>
                    <a:pt x="0" y="4793"/>
                  </a:moveTo>
                  <a:cubicBezTo>
                    <a:pt x="900" y="3408"/>
                    <a:pt x="1800" y="2023"/>
                    <a:pt x="4200" y="1123"/>
                  </a:cubicBezTo>
                  <a:cubicBezTo>
                    <a:pt x="6600" y="223"/>
                    <a:pt x="10500" y="-192"/>
                    <a:pt x="13650" y="85"/>
                  </a:cubicBezTo>
                  <a:cubicBezTo>
                    <a:pt x="16800" y="362"/>
                    <a:pt x="19200" y="1331"/>
                    <a:pt x="20400" y="2923"/>
                  </a:cubicBezTo>
                  <a:cubicBezTo>
                    <a:pt x="21600" y="4516"/>
                    <a:pt x="21600" y="6731"/>
                    <a:pt x="20100" y="9846"/>
                  </a:cubicBezTo>
                  <a:cubicBezTo>
                    <a:pt x="18600" y="12962"/>
                    <a:pt x="15600" y="16977"/>
                    <a:pt x="14100" y="19054"/>
                  </a:cubicBezTo>
                  <a:cubicBezTo>
                    <a:pt x="12600" y="21131"/>
                    <a:pt x="12600" y="21270"/>
                    <a:pt x="12600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2959100" y="7151738"/>
              <a:ext cx="15875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864" y="11670"/>
                    <a:pt x="1728" y="3363"/>
                    <a:pt x="5328" y="870"/>
                  </a:cubicBezTo>
                  <a:cubicBezTo>
                    <a:pt x="8928" y="-1622"/>
                    <a:pt x="15264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3841807" y="6928406"/>
              <a:ext cx="194972" cy="30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06" fill="norm" stroke="1" extrusionOk="0">
                  <a:moveTo>
                    <a:pt x="14318" y="3165"/>
                  </a:moveTo>
                  <a:cubicBezTo>
                    <a:pt x="13635" y="2577"/>
                    <a:pt x="12953" y="1989"/>
                    <a:pt x="12612" y="1328"/>
                  </a:cubicBezTo>
                  <a:cubicBezTo>
                    <a:pt x="12271" y="667"/>
                    <a:pt x="12271" y="-68"/>
                    <a:pt x="11589" y="5"/>
                  </a:cubicBezTo>
                  <a:cubicBezTo>
                    <a:pt x="10907" y="79"/>
                    <a:pt x="9543" y="961"/>
                    <a:pt x="7610" y="3018"/>
                  </a:cubicBezTo>
                  <a:cubicBezTo>
                    <a:pt x="5678" y="5075"/>
                    <a:pt x="3177" y="8308"/>
                    <a:pt x="1699" y="11393"/>
                  </a:cubicBezTo>
                  <a:cubicBezTo>
                    <a:pt x="221" y="14479"/>
                    <a:pt x="-234" y="17418"/>
                    <a:pt x="107" y="19181"/>
                  </a:cubicBezTo>
                  <a:cubicBezTo>
                    <a:pt x="448" y="20944"/>
                    <a:pt x="1585" y="21532"/>
                    <a:pt x="4313" y="21385"/>
                  </a:cubicBezTo>
                  <a:cubicBezTo>
                    <a:pt x="7042" y="21238"/>
                    <a:pt x="11362" y="20356"/>
                    <a:pt x="14659" y="18373"/>
                  </a:cubicBezTo>
                  <a:cubicBezTo>
                    <a:pt x="17955" y="16389"/>
                    <a:pt x="20229" y="13303"/>
                    <a:pt x="20798" y="10659"/>
                  </a:cubicBezTo>
                  <a:cubicBezTo>
                    <a:pt x="21366" y="8014"/>
                    <a:pt x="20229" y="5810"/>
                    <a:pt x="18069" y="4414"/>
                  </a:cubicBezTo>
                  <a:cubicBezTo>
                    <a:pt x="15909" y="3018"/>
                    <a:pt x="12726" y="2430"/>
                    <a:pt x="10793" y="2797"/>
                  </a:cubicBezTo>
                  <a:cubicBezTo>
                    <a:pt x="8861" y="3165"/>
                    <a:pt x="8179" y="4487"/>
                    <a:pt x="7497" y="5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5071213" y="6952821"/>
              <a:ext cx="166727" cy="21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206" fill="norm" stroke="1" extrusionOk="0">
                  <a:moveTo>
                    <a:pt x="15507" y="3291"/>
                  </a:moveTo>
                  <a:cubicBezTo>
                    <a:pt x="14174" y="2880"/>
                    <a:pt x="12841" y="2468"/>
                    <a:pt x="10574" y="3394"/>
                  </a:cubicBezTo>
                  <a:cubicBezTo>
                    <a:pt x="8307" y="4320"/>
                    <a:pt x="5107" y="6583"/>
                    <a:pt x="2974" y="9051"/>
                  </a:cubicBezTo>
                  <a:cubicBezTo>
                    <a:pt x="841" y="11520"/>
                    <a:pt x="-226" y="14194"/>
                    <a:pt x="41" y="16560"/>
                  </a:cubicBezTo>
                  <a:cubicBezTo>
                    <a:pt x="307" y="18925"/>
                    <a:pt x="1907" y="20983"/>
                    <a:pt x="4841" y="21188"/>
                  </a:cubicBezTo>
                  <a:cubicBezTo>
                    <a:pt x="7774" y="21394"/>
                    <a:pt x="12041" y="19748"/>
                    <a:pt x="15107" y="16354"/>
                  </a:cubicBezTo>
                  <a:cubicBezTo>
                    <a:pt x="18174" y="12960"/>
                    <a:pt x="20041" y="7817"/>
                    <a:pt x="20707" y="4731"/>
                  </a:cubicBezTo>
                  <a:cubicBezTo>
                    <a:pt x="21374" y="1645"/>
                    <a:pt x="20841" y="617"/>
                    <a:pt x="19907" y="205"/>
                  </a:cubicBezTo>
                  <a:cubicBezTo>
                    <a:pt x="18974" y="-206"/>
                    <a:pt x="17641" y="0"/>
                    <a:pt x="16707" y="823"/>
                  </a:cubicBezTo>
                  <a:cubicBezTo>
                    <a:pt x="15774" y="1645"/>
                    <a:pt x="15241" y="3085"/>
                    <a:pt x="14707" y="4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5334000" y="7062888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5460999" y="6888003"/>
              <a:ext cx="91340" cy="241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60" fill="norm" stroke="1" extrusionOk="0">
                  <a:moveTo>
                    <a:pt x="1473" y="3122"/>
                  </a:moveTo>
                  <a:cubicBezTo>
                    <a:pt x="1473" y="2183"/>
                    <a:pt x="1473" y="1244"/>
                    <a:pt x="2700" y="680"/>
                  </a:cubicBezTo>
                  <a:cubicBezTo>
                    <a:pt x="3927" y="117"/>
                    <a:pt x="6382" y="-71"/>
                    <a:pt x="8836" y="23"/>
                  </a:cubicBezTo>
                  <a:cubicBezTo>
                    <a:pt x="11291" y="117"/>
                    <a:pt x="13745" y="492"/>
                    <a:pt x="15709" y="1619"/>
                  </a:cubicBezTo>
                  <a:cubicBezTo>
                    <a:pt x="17673" y="2746"/>
                    <a:pt x="19145" y="4625"/>
                    <a:pt x="18900" y="5939"/>
                  </a:cubicBezTo>
                  <a:cubicBezTo>
                    <a:pt x="18655" y="7254"/>
                    <a:pt x="16691" y="8006"/>
                    <a:pt x="14482" y="8663"/>
                  </a:cubicBezTo>
                  <a:cubicBezTo>
                    <a:pt x="12273" y="9320"/>
                    <a:pt x="9818" y="9884"/>
                    <a:pt x="9818" y="10353"/>
                  </a:cubicBezTo>
                  <a:cubicBezTo>
                    <a:pt x="9818" y="10823"/>
                    <a:pt x="12273" y="11199"/>
                    <a:pt x="14973" y="11950"/>
                  </a:cubicBezTo>
                  <a:cubicBezTo>
                    <a:pt x="17673" y="12701"/>
                    <a:pt x="20618" y="13828"/>
                    <a:pt x="21109" y="15331"/>
                  </a:cubicBezTo>
                  <a:cubicBezTo>
                    <a:pt x="21600" y="16833"/>
                    <a:pt x="19636" y="18712"/>
                    <a:pt x="16200" y="19839"/>
                  </a:cubicBezTo>
                  <a:cubicBezTo>
                    <a:pt x="12764" y="20966"/>
                    <a:pt x="7855" y="21341"/>
                    <a:pt x="4909" y="21435"/>
                  </a:cubicBezTo>
                  <a:cubicBezTo>
                    <a:pt x="1964" y="21529"/>
                    <a:pt x="982" y="21341"/>
                    <a:pt x="0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5613400" y="6911431"/>
              <a:ext cx="136672" cy="24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516" fill="norm" stroke="1" extrusionOk="0">
                  <a:moveTo>
                    <a:pt x="4909" y="1621"/>
                  </a:moveTo>
                  <a:cubicBezTo>
                    <a:pt x="5891" y="863"/>
                    <a:pt x="6873" y="105"/>
                    <a:pt x="9491" y="11"/>
                  </a:cubicBezTo>
                  <a:cubicBezTo>
                    <a:pt x="12109" y="-84"/>
                    <a:pt x="16364" y="484"/>
                    <a:pt x="18655" y="1337"/>
                  </a:cubicBezTo>
                  <a:cubicBezTo>
                    <a:pt x="20945" y="2190"/>
                    <a:pt x="21273" y="3327"/>
                    <a:pt x="20127" y="4558"/>
                  </a:cubicBezTo>
                  <a:cubicBezTo>
                    <a:pt x="18982" y="5790"/>
                    <a:pt x="16364" y="7116"/>
                    <a:pt x="14400" y="8063"/>
                  </a:cubicBezTo>
                  <a:cubicBezTo>
                    <a:pt x="12436" y="9011"/>
                    <a:pt x="11127" y="9579"/>
                    <a:pt x="11291" y="9958"/>
                  </a:cubicBezTo>
                  <a:cubicBezTo>
                    <a:pt x="11455" y="10337"/>
                    <a:pt x="13091" y="10527"/>
                    <a:pt x="15055" y="11190"/>
                  </a:cubicBezTo>
                  <a:cubicBezTo>
                    <a:pt x="17018" y="11853"/>
                    <a:pt x="19309" y="12990"/>
                    <a:pt x="20455" y="14032"/>
                  </a:cubicBezTo>
                  <a:cubicBezTo>
                    <a:pt x="21600" y="15074"/>
                    <a:pt x="21600" y="16021"/>
                    <a:pt x="18000" y="17253"/>
                  </a:cubicBezTo>
                  <a:cubicBezTo>
                    <a:pt x="14400" y="18484"/>
                    <a:pt x="7200" y="20000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1139737" y="7850958"/>
              <a:ext cx="168635" cy="229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0930" fill="norm" stroke="1" extrusionOk="0">
                  <a:moveTo>
                    <a:pt x="15611" y="5725"/>
                  </a:moveTo>
                  <a:cubicBezTo>
                    <a:pt x="15345" y="4760"/>
                    <a:pt x="15078" y="3796"/>
                    <a:pt x="14945" y="2542"/>
                  </a:cubicBezTo>
                  <a:cubicBezTo>
                    <a:pt x="14811" y="1289"/>
                    <a:pt x="14811" y="-254"/>
                    <a:pt x="12811" y="35"/>
                  </a:cubicBezTo>
                  <a:cubicBezTo>
                    <a:pt x="10811" y="325"/>
                    <a:pt x="6811" y="2446"/>
                    <a:pt x="4145" y="5435"/>
                  </a:cubicBezTo>
                  <a:cubicBezTo>
                    <a:pt x="1478" y="8425"/>
                    <a:pt x="145" y="12282"/>
                    <a:pt x="11" y="15175"/>
                  </a:cubicBezTo>
                  <a:cubicBezTo>
                    <a:pt x="-122" y="18067"/>
                    <a:pt x="945" y="19996"/>
                    <a:pt x="4011" y="20671"/>
                  </a:cubicBezTo>
                  <a:cubicBezTo>
                    <a:pt x="7078" y="21346"/>
                    <a:pt x="12145" y="20767"/>
                    <a:pt x="15611" y="18164"/>
                  </a:cubicBezTo>
                  <a:cubicBezTo>
                    <a:pt x="19078" y="15560"/>
                    <a:pt x="20945" y="10932"/>
                    <a:pt x="21211" y="7750"/>
                  </a:cubicBezTo>
                  <a:cubicBezTo>
                    <a:pt x="21478" y="4567"/>
                    <a:pt x="20145" y="2832"/>
                    <a:pt x="18678" y="1771"/>
                  </a:cubicBezTo>
                  <a:cubicBezTo>
                    <a:pt x="17211" y="710"/>
                    <a:pt x="15611" y="325"/>
                    <a:pt x="14278" y="421"/>
                  </a:cubicBezTo>
                  <a:cubicBezTo>
                    <a:pt x="12945" y="517"/>
                    <a:pt x="11878" y="1096"/>
                    <a:pt x="11345" y="2157"/>
                  </a:cubicBezTo>
                  <a:cubicBezTo>
                    <a:pt x="10811" y="3217"/>
                    <a:pt x="10811" y="4760"/>
                    <a:pt x="10811" y="6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1416050" y="795823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1495165" y="7810642"/>
              <a:ext cx="111386" cy="26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92" fill="norm" stroke="1" extrusionOk="0">
                  <a:moveTo>
                    <a:pt x="21446" y="123"/>
                  </a:moveTo>
                  <a:cubicBezTo>
                    <a:pt x="19001" y="-45"/>
                    <a:pt x="16555" y="-214"/>
                    <a:pt x="13295" y="883"/>
                  </a:cubicBezTo>
                  <a:cubicBezTo>
                    <a:pt x="10035" y="1980"/>
                    <a:pt x="5959" y="4342"/>
                    <a:pt x="3514" y="7127"/>
                  </a:cubicBezTo>
                  <a:cubicBezTo>
                    <a:pt x="1069" y="9911"/>
                    <a:pt x="254" y="13117"/>
                    <a:pt x="50" y="15227"/>
                  </a:cubicBezTo>
                  <a:cubicBezTo>
                    <a:pt x="-154" y="17336"/>
                    <a:pt x="254" y="18349"/>
                    <a:pt x="1476" y="19192"/>
                  </a:cubicBezTo>
                  <a:cubicBezTo>
                    <a:pt x="2699" y="20036"/>
                    <a:pt x="4737" y="20711"/>
                    <a:pt x="7182" y="21049"/>
                  </a:cubicBezTo>
                  <a:cubicBezTo>
                    <a:pt x="9627" y="21386"/>
                    <a:pt x="12480" y="21386"/>
                    <a:pt x="14925" y="20964"/>
                  </a:cubicBezTo>
                  <a:cubicBezTo>
                    <a:pt x="17371" y="20542"/>
                    <a:pt x="19408" y="19699"/>
                    <a:pt x="20427" y="18855"/>
                  </a:cubicBezTo>
                  <a:cubicBezTo>
                    <a:pt x="21446" y="18011"/>
                    <a:pt x="21446" y="17167"/>
                    <a:pt x="19816" y="16155"/>
                  </a:cubicBezTo>
                  <a:cubicBezTo>
                    <a:pt x="18186" y="15142"/>
                    <a:pt x="14925" y="13961"/>
                    <a:pt x="12276" y="13624"/>
                  </a:cubicBezTo>
                  <a:cubicBezTo>
                    <a:pt x="9627" y="13286"/>
                    <a:pt x="7589" y="13792"/>
                    <a:pt x="5552" y="14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1701800" y="7806781"/>
              <a:ext cx="110903" cy="29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532" fill="norm" stroke="1" extrusionOk="0">
                  <a:moveTo>
                    <a:pt x="0" y="3149"/>
                  </a:moveTo>
                  <a:cubicBezTo>
                    <a:pt x="400" y="2383"/>
                    <a:pt x="800" y="1617"/>
                    <a:pt x="2800" y="1004"/>
                  </a:cubicBezTo>
                  <a:cubicBezTo>
                    <a:pt x="4800" y="392"/>
                    <a:pt x="8400" y="-68"/>
                    <a:pt x="12200" y="9"/>
                  </a:cubicBezTo>
                  <a:cubicBezTo>
                    <a:pt x="16000" y="85"/>
                    <a:pt x="20000" y="698"/>
                    <a:pt x="20800" y="2843"/>
                  </a:cubicBezTo>
                  <a:cubicBezTo>
                    <a:pt x="21600" y="4987"/>
                    <a:pt x="19200" y="8664"/>
                    <a:pt x="17200" y="12034"/>
                  </a:cubicBezTo>
                  <a:cubicBezTo>
                    <a:pt x="15200" y="15404"/>
                    <a:pt x="13600" y="18468"/>
                    <a:pt x="1200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1733550" y="7970938"/>
              <a:ext cx="158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5055"/>
                    <a:pt x="10368" y="8509"/>
                    <a:pt x="13968" y="4909"/>
                  </a:cubicBezTo>
                  <a:cubicBezTo>
                    <a:pt x="17568" y="1309"/>
                    <a:pt x="19584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2350057" y="7842855"/>
              <a:ext cx="94259" cy="19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006" fill="norm" stroke="1" extrusionOk="0">
                  <a:moveTo>
                    <a:pt x="16780" y="4299"/>
                  </a:moveTo>
                  <a:cubicBezTo>
                    <a:pt x="16311" y="2673"/>
                    <a:pt x="15841" y="1048"/>
                    <a:pt x="14667" y="583"/>
                  </a:cubicBezTo>
                  <a:cubicBezTo>
                    <a:pt x="13493" y="119"/>
                    <a:pt x="11615" y="815"/>
                    <a:pt x="9033" y="3254"/>
                  </a:cubicBezTo>
                  <a:cubicBezTo>
                    <a:pt x="6450" y="5693"/>
                    <a:pt x="3163" y="9873"/>
                    <a:pt x="1519" y="12660"/>
                  </a:cubicBezTo>
                  <a:cubicBezTo>
                    <a:pt x="-124" y="15448"/>
                    <a:pt x="-124" y="16841"/>
                    <a:pt x="111" y="18119"/>
                  </a:cubicBezTo>
                  <a:cubicBezTo>
                    <a:pt x="346" y="19396"/>
                    <a:pt x="815" y="20557"/>
                    <a:pt x="3163" y="20906"/>
                  </a:cubicBezTo>
                  <a:cubicBezTo>
                    <a:pt x="5511" y="21254"/>
                    <a:pt x="9737" y="20789"/>
                    <a:pt x="13259" y="17886"/>
                  </a:cubicBezTo>
                  <a:cubicBezTo>
                    <a:pt x="16780" y="14983"/>
                    <a:pt x="19598" y="9641"/>
                    <a:pt x="20537" y="6273"/>
                  </a:cubicBezTo>
                  <a:cubicBezTo>
                    <a:pt x="21476" y="2906"/>
                    <a:pt x="20537" y="1512"/>
                    <a:pt x="18893" y="699"/>
                  </a:cubicBezTo>
                  <a:cubicBezTo>
                    <a:pt x="17250" y="-114"/>
                    <a:pt x="14902" y="-346"/>
                    <a:pt x="12554" y="699"/>
                  </a:cubicBezTo>
                  <a:cubicBezTo>
                    <a:pt x="10206" y="1744"/>
                    <a:pt x="7859" y="4067"/>
                    <a:pt x="5511" y="6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2527299" y="7951888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2626465" y="7788490"/>
              <a:ext cx="116735" cy="276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87" fill="norm" stroke="1" extrusionOk="0">
                  <a:moveTo>
                    <a:pt x="21272" y="850"/>
                  </a:moveTo>
                  <a:cubicBezTo>
                    <a:pt x="19729" y="359"/>
                    <a:pt x="18186" y="-132"/>
                    <a:pt x="16258" y="32"/>
                  </a:cubicBezTo>
                  <a:cubicBezTo>
                    <a:pt x="14329" y="195"/>
                    <a:pt x="12015" y="1013"/>
                    <a:pt x="9315" y="3223"/>
                  </a:cubicBezTo>
                  <a:cubicBezTo>
                    <a:pt x="6615" y="5432"/>
                    <a:pt x="3529" y="9032"/>
                    <a:pt x="1793" y="11977"/>
                  </a:cubicBezTo>
                  <a:cubicBezTo>
                    <a:pt x="58" y="14923"/>
                    <a:pt x="-328" y="17213"/>
                    <a:pt x="251" y="18686"/>
                  </a:cubicBezTo>
                  <a:cubicBezTo>
                    <a:pt x="829" y="20159"/>
                    <a:pt x="2372" y="20813"/>
                    <a:pt x="4108" y="21141"/>
                  </a:cubicBezTo>
                  <a:cubicBezTo>
                    <a:pt x="5843" y="21468"/>
                    <a:pt x="7772" y="21468"/>
                    <a:pt x="9508" y="21141"/>
                  </a:cubicBezTo>
                  <a:cubicBezTo>
                    <a:pt x="11243" y="20813"/>
                    <a:pt x="12786" y="20159"/>
                    <a:pt x="13751" y="19423"/>
                  </a:cubicBezTo>
                  <a:cubicBezTo>
                    <a:pt x="14715" y="18686"/>
                    <a:pt x="15101" y="17868"/>
                    <a:pt x="14522" y="16641"/>
                  </a:cubicBezTo>
                  <a:cubicBezTo>
                    <a:pt x="13943" y="15413"/>
                    <a:pt x="12401" y="13777"/>
                    <a:pt x="10665" y="13041"/>
                  </a:cubicBezTo>
                  <a:cubicBezTo>
                    <a:pt x="8929" y="12304"/>
                    <a:pt x="7001" y="12468"/>
                    <a:pt x="5072" y="12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2832100" y="7761380"/>
              <a:ext cx="166298" cy="34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68" fill="norm" stroke="1" extrusionOk="0">
                  <a:moveTo>
                    <a:pt x="0" y="3578"/>
                  </a:moveTo>
                  <a:cubicBezTo>
                    <a:pt x="270" y="2916"/>
                    <a:pt x="540" y="2253"/>
                    <a:pt x="3375" y="1591"/>
                  </a:cubicBezTo>
                  <a:cubicBezTo>
                    <a:pt x="6210" y="928"/>
                    <a:pt x="11610" y="266"/>
                    <a:pt x="14985" y="67"/>
                  </a:cubicBezTo>
                  <a:cubicBezTo>
                    <a:pt x="18360" y="-132"/>
                    <a:pt x="19710" y="133"/>
                    <a:pt x="20520" y="597"/>
                  </a:cubicBezTo>
                  <a:cubicBezTo>
                    <a:pt x="21330" y="1061"/>
                    <a:pt x="21600" y="1723"/>
                    <a:pt x="20385" y="3247"/>
                  </a:cubicBezTo>
                  <a:cubicBezTo>
                    <a:pt x="19170" y="4771"/>
                    <a:pt x="16470" y="7156"/>
                    <a:pt x="14175" y="10138"/>
                  </a:cubicBezTo>
                  <a:cubicBezTo>
                    <a:pt x="11880" y="13120"/>
                    <a:pt x="9990" y="16697"/>
                    <a:pt x="8910" y="18685"/>
                  </a:cubicBezTo>
                  <a:cubicBezTo>
                    <a:pt x="7830" y="20673"/>
                    <a:pt x="7560" y="21070"/>
                    <a:pt x="729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2825750" y="7932838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5" y="15429"/>
                    <a:pt x="6109" y="9257"/>
                    <a:pt x="9709" y="5657"/>
                  </a:cubicBezTo>
                  <a:cubicBezTo>
                    <a:pt x="13309" y="2057"/>
                    <a:pt x="1745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3608122" y="7829433"/>
              <a:ext cx="135441" cy="22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36" fill="norm" stroke="1" extrusionOk="0">
                  <a:moveTo>
                    <a:pt x="19730" y="169"/>
                  </a:moveTo>
                  <a:cubicBezTo>
                    <a:pt x="17404" y="-29"/>
                    <a:pt x="15078" y="-227"/>
                    <a:pt x="12586" y="665"/>
                  </a:cubicBezTo>
                  <a:cubicBezTo>
                    <a:pt x="10094" y="1556"/>
                    <a:pt x="7435" y="3538"/>
                    <a:pt x="5275" y="6412"/>
                  </a:cubicBezTo>
                  <a:cubicBezTo>
                    <a:pt x="3115" y="9285"/>
                    <a:pt x="1454" y="13050"/>
                    <a:pt x="623" y="15428"/>
                  </a:cubicBezTo>
                  <a:cubicBezTo>
                    <a:pt x="-208" y="17806"/>
                    <a:pt x="-208" y="18797"/>
                    <a:pt x="623" y="19590"/>
                  </a:cubicBezTo>
                  <a:cubicBezTo>
                    <a:pt x="1454" y="20382"/>
                    <a:pt x="3115" y="20977"/>
                    <a:pt x="4777" y="21175"/>
                  </a:cubicBezTo>
                  <a:cubicBezTo>
                    <a:pt x="6438" y="21373"/>
                    <a:pt x="8100" y="21175"/>
                    <a:pt x="10758" y="19391"/>
                  </a:cubicBezTo>
                  <a:cubicBezTo>
                    <a:pt x="13417" y="17608"/>
                    <a:pt x="17072" y="14239"/>
                    <a:pt x="19066" y="11564"/>
                  </a:cubicBezTo>
                  <a:cubicBezTo>
                    <a:pt x="21060" y="8889"/>
                    <a:pt x="21392" y="6907"/>
                    <a:pt x="21226" y="5421"/>
                  </a:cubicBezTo>
                  <a:cubicBezTo>
                    <a:pt x="21060" y="3934"/>
                    <a:pt x="20395" y="2944"/>
                    <a:pt x="18401" y="3043"/>
                  </a:cubicBezTo>
                  <a:cubicBezTo>
                    <a:pt x="16407" y="3142"/>
                    <a:pt x="13084" y="4331"/>
                    <a:pt x="9761" y="5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3879850" y="7907438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3924299" y="7801195"/>
              <a:ext cx="122174" cy="23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362" fill="norm" stroke="1" extrusionOk="0">
                  <a:moveTo>
                    <a:pt x="0" y="3895"/>
                  </a:moveTo>
                  <a:cubicBezTo>
                    <a:pt x="732" y="2931"/>
                    <a:pt x="1464" y="1966"/>
                    <a:pt x="3661" y="1195"/>
                  </a:cubicBezTo>
                  <a:cubicBezTo>
                    <a:pt x="5858" y="424"/>
                    <a:pt x="9519" y="-155"/>
                    <a:pt x="11715" y="38"/>
                  </a:cubicBezTo>
                  <a:cubicBezTo>
                    <a:pt x="13912" y="231"/>
                    <a:pt x="14644" y="1195"/>
                    <a:pt x="14827" y="2159"/>
                  </a:cubicBezTo>
                  <a:cubicBezTo>
                    <a:pt x="15010" y="3124"/>
                    <a:pt x="14644" y="4088"/>
                    <a:pt x="13729" y="5052"/>
                  </a:cubicBezTo>
                  <a:cubicBezTo>
                    <a:pt x="12814" y="6016"/>
                    <a:pt x="11349" y="6981"/>
                    <a:pt x="11532" y="7559"/>
                  </a:cubicBezTo>
                  <a:cubicBezTo>
                    <a:pt x="11715" y="8138"/>
                    <a:pt x="13546" y="8331"/>
                    <a:pt x="15376" y="8620"/>
                  </a:cubicBezTo>
                  <a:cubicBezTo>
                    <a:pt x="17207" y="8909"/>
                    <a:pt x="19037" y="9295"/>
                    <a:pt x="20136" y="9970"/>
                  </a:cubicBezTo>
                  <a:cubicBezTo>
                    <a:pt x="21234" y="10645"/>
                    <a:pt x="21600" y="11609"/>
                    <a:pt x="20319" y="13441"/>
                  </a:cubicBezTo>
                  <a:cubicBezTo>
                    <a:pt x="19037" y="15274"/>
                    <a:pt x="16108" y="17974"/>
                    <a:pt x="13729" y="19516"/>
                  </a:cubicBezTo>
                  <a:cubicBezTo>
                    <a:pt x="11349" y="21059"/>
                    <a:pt x="9519" y="21445"/>
                    <a:pt x="8237" y="21349"/>
                  </a:cubicBezTo>
                  <a:cubicBezTo>
                    <a:pt x="6956" y="21252"/>
                    <a:pt x="6224" y="20674"/>
                    <a:pt x="5492" y="20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4133850" y="7788495"/>
              <a:ext cx="131224" cy="26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62" fill="norm" stroke="1" extrusionOk="0">
                  <a:moveTo>
                    <a:pt x="0" y="3462"/>
                  </a:moveTo>
                  <a:cubicBezTo>
                    <a:pt x="0" y="2605"/>
                    <a:pt x="0" y="1748"/>
                    <a:pt x="686" y="1062"/>
                  </a:cubicBezTo>
                  <a:cubicBezTo>
                    <a:pt x="1371" y="376"/>
                    <a:pt x="2743" y="-138"/>
                    <a:pt x="5486" y="33"/>
                  </a:cubicBezTo>
                  <a:cubicBezTo>
                    <a:pt x="8229" y="205"/>
                    <a:pt x="12343" y="1062"/>
                    <a:pt x="14571" y="1919"/>
                  </a:cubicBezTo>
                  <a:cubicBezTo>
                    <a:pt x="16800" y="2776"/>
                    <a:pt x="17143" y="3633"/>
                    <a:pt x="16457" y="4833"/>
                  </a:cubicBezTo>
                  <a:cubicBezTo>
                    <a:pt x="15771" y="6033"/>
                    <a:pt x="14057" y="7576"/>
                    <a:pt x="12686" y="8691"/>
                  </a:cubicBezTo>
                  <a:cubicBezTo>
                    <a:pt x="11314" y="9805"/>
                    <a:pt x="10286" y="10491"/>
                    <a:pt x="10971" y="10919"/>
                  </a:cubicBezTo>
                  <a:cubicBezTo>
                    <a:pt x="11657" y="11348"/>
                    <a:pt x="14057" y="11519"/>
                    <a:pt x="16114" y="11776"/>
                  </a:cubicBezTo>
                  <a:cubicBezTo>
                    <a:pt x="18171" y="12033"/>
                    <a:pt x="19886" y="12376"/>
                    <a:pt x="20743" y="13062"/>
                  </a:cubicBezTo>
                  <a:cubicBezTo>
                    <a:pt x="21600" y="13748"/>
                    <a:pt x="21600" y="14776"/>
                    <a:pt x="19029" y="16148"/>
                  </a:cubicBezTo>
                  <a:cubicBezTo>
                    <a:pt x="16457" y="17519"/>
                    <a:pt x="11314" y="19233"/>
                    <a:pt x="7714" y="20176"/>
                  </a:cubicBezTo>
                  <a:cubicBezTo>
                    <a:pt x="4114" y="21119"/>
                    <a:pt x="2057" y="21291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5014065" y="7837588"/>
              <a:ext cx="172681" cy="202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079" fill="norm" stroke="1" extrusionOk="0">
                  <a:moveTo>
                    <a:pt x="13098" y="0"/>
                  </a:moveTo>
                  <a:cubicBezTo>
                    <a:pt x="11842" y="0"/>
                    <a:pt x="10586" y="0"/>
                    <a:pt x="8326" y="2535"/>
                  </a:cubicBezTo>
                  <a:cubicBezTo>
                    <a:pt x="6065" y="5069"/>
                    <a:pt x="2800" y="10139"/>
                    <a:pt x="1168" y="13665"/>
                  </a:cubicBezTo>
                  <a:cubicBezTo>
                    <a:pt x="-465" y="17192"/>
                    <a:pt x="-465" y="19176"/>
                    <a:pt x="1670" y="20278"/>
                  </a:cubicBezTo>
                  <a:cubicBezTo>
                    <a:pt x="3805" y="21380"/>
                    <a:pt x="8075" y="21600"/>
                    <a:pt x="11968" y="19286"/>
                  </a:cubicBezTo>
                  <a:cubicBezTo>
                    <a:pt x="15861" y="16971"/>
                    <a:pt x="19377" y="12122"/>
                    <a:pt x="20256" y="8596"/>
                  </a:cubicBezTo>
                  <a:cubicBezTo>
                    <a:pt x="21135" y="5069"/>
                    <a:pt x="19377" y="2865"/>
                    <a:pt x="17619" y="1763"/>
                  </a:cubicBezTo>
                  <a:cubicBezTo>
                    <a:pt x="15861" y="661"/>
                    <a:pt x="14102" y="661"/>
                    <a:pt x="12595" y="992"/>
                  </a:cubicBezTo>
                  <a:cubicBezTo>
                    <a:pt x="11088" y="1322"/>
                    <a:pt x="9833" y="1984"/>
                    <a:pt x="9330" y="2865"/>
                  </a:cubicBezTo>
                  <a:cubicBezTo>
                    <a:pt x="8828" y="3747"/>
                    <a:pt x="9079" y="4849"/>
                    <a:pt x="9330" y="5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5302250" y="7983638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5403141" y="7824888"/>
              <a:ext cx="184859" cy="24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05" fill="norm" stroke="1" extrusionOk="0">
                  <a:moveTo>
                    <a:pt x="21196" y="0"/>
                  </a:moveTo>
                  <a:cubicBezTo>
                    <a:pt x="16585" y="923"/>
                    <a:pt x="11974" y="1846"/>
                    <a:pt x="8333" y="3969"/>
                  </a:cubicBezTo>
                  <a:cubicBezTo>
                    <a:pt x="4693" y="6092"/>
                    <a:pt x="2023" y="9415"/>
                    <a:pt x="809" y="12000"/>
                  </a:cubicBezTo>
                  <a:cubicBezTo>
                    <a:pt x="-404" y="14585"/>
                    <a:pt x="-161" y="16431"/>
                    <a:pt x="931" y="17908"/>
                  </a:cubicBezTo>
                  <a:cubicBezTo>
                    <a:pt x="2023" y="19385"/>
                    <a:pt x="3965" y="20492"/>
                    <a:pt x="5663" y="21046"/>
                  </a:cubicBezTo>
                  <a:cubicBezTo>
                    <a:pt x="7362" y="21600"/>
                    <a:pt x="8818" y="21600"/>
                    <a:pt x="10153" y="21323"/>
                  </a:cubicBezTo>
                  <a:cubicBezTo>
                    <a:pt x="11488" y="21046"/>
                    <a:pt x="12702" y="20492"/>
                    <a:pt x="13308" y="19662"/>
                  </a:cubicBezTo>
                  <a:cubicBezTo>
                    <a:pt x="13915" y="18831"/>
                    <a:pt x="13915" y="17723"/>
                    <a:pt x="12580" y="16523"/>
                  </a:cubicBezTo>
                  <a:cubicBezTo>
                    <a:pt x="11245" y="15323"/>
                    <a:pt x="8576" y="14031"/>
                    <a:pt x="6634" y="13292"/>
                  </a:cubicBezTo>
                  <a:cubicBezTo>
                    <a:pt x="4693" y="12554"/>
                    <a:pt x="3479" y="12369"/>
                    <a:pt x="3236" y="12646"/>
                  </a:cubicBezTo>
                  <a:cubicBezTo>
                    <a:pt x="2994" y="12923"/>
                    <a:pt x="3722" y="13662"/>
                    <a:pt x="445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5651500" y="7806343"/>
              <a:ext cx="145616" cy="34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68" fill="norm" stroke="1" extrusionOk="0">
                  <a:moveTo>
                    <a:pt x="0" y="3568"/>
                  </a:moveTo>
                  <a:cubicBezTo>
                    <a:pt x="309" y="2901"/>
                    <a:pt x="617" y="2235"/>
                    <a:pt x="2469" y="1701"/>
                  </a:cubicBezTo>
                  <a:cubicBezTo>
                    <a:pt x="4320" y="1168"/>
                    <a:pt x="7714" y="768"/>
                    <a:pt x="10183" y="501"/>
                  </a:cubicBezTo>
                  <a:cubicBezTo>
                    <a:pt x="12651" y="235"/>
                    <a:pt x="14194" y="101"/>
                    <a:pt x="15737" y="35"/>
                  </a:cubicBezTo>
                  <a:cubicBezTo>
                    <a:pt x="17280" y="-32"/>
                    <a:pt x="18823" y="-32"/>
                    <a:pt x="19903" y="301"/>
                  </a:cubicBezTo>
                  <a:cubicBezTo>
                    <a:pt x="20983" y="635"/>
                    <a:pt x="21600" y="1301"/>
                    <a:pt x="20983" y="2768"/>
                  </a:cubicBezTo>
                  <a:cubicBezTo>
                    <a:pt x="20366" y="4235"/>
                    <a:pt x="18514" y="6501"/>
                    <a:pt x="16046" y="9168"/>
                  </a:cubicBezTo>
                  <a:cubicBezTo>
                    <a:pt x="13577" y="11835"/>
                    <a:pt x="10491" y="14901"/>
                    <a:pt x="8794" y="17035"/>
                  </a:cubicBezTo>
                  <a:cubicBezTo>
                    <a:pt x="7097" y="19168"/>
                    <a:pt x="6789" y="20368"/>
                    <a:pt x="6480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5657850" y="7989988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1327150" y="8669438"/>
              <a:ext cx="444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3668"/>
                    <a:pt x="12343" y="7336"/>
                    <a:pt x="15943" y="10936"/>
                  </a:cubicBezTo>
                  <a:cubicBezTo>
                    <a:pt x="19543" y="14536"/>
                    <a:pt x="20571" y="180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2546349" y="8656738"/>
              <a:ext cx="63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388"/>
                    <a:pt x="0" y="6776"/>
                    <a:pt x="3600" y="10376"/>
                  </a:cubicBezTo>
                  <a:cubicBezTo>
                    <a:pt x="7200" y="13976"/>
                    <a:pt x="14400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3503083" y="8646397"/>
              <a:ext cx="164892" cy="29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207" fill="norm" stroke="1" extrusionOk="0">
                  <a:moveTo>
                    <a:pt x="10800" y="754"/>
                  </a:moveTo>
                  <a:cubicBezTo>
                    <a:pt x="9450" y="754"/>
                    <a:pt x="8100" y="754"/>
                    <a:pt x="6480" y="2297"/>
                  </a:cubicBezTo>
                  <a:cubicBezTo>
                    <a:pt x="4860" y="3839"/>
                    <a:pt x="2970" y="6925"/>
                    <a:pt x="1755" y="9934"/>
                  </a:cubicBezTo>
                  <a:cubicBezTo>
                    <a:pt x="540" y="12942"/>
                    <a:pt x="0" y="15874"/>
                    <a:pt x="0" y="17725"/>
                  </a:cubicBezTo>
                  <a:cubicBezTo>
                    <a:pt x="0" y="19577"/>
                    <a:pt x="540" y="20348"/>
                    <a:pt x="1620" y="20811"/>
                  </a:cubicBezTo>
                  <a:cubicBezTo>
                    <a:pt x="2700" y="21274"/>
                    <a:pt x="4320" y="21428"/>
                    <a:pt x="6480" y="20734"/>
                  </a:cubicBezTo>
                  <a:cubicBezTo>
                    <a:pt x="8640" y="20039"/>
                    <a:pt x="11340" y="18497"/>
                    <a:pt x="14175" y="15642"/>
                  </a:cubicBezTo>
                  <a:cubicBezTo>
                    <a:pt x="17010" y="12788"/>
                    <a:pt x="19980" y="8622"/>
                    <a:pt x="20790" y="5768"/>
                  </a:cubicBezTo>
                  <a:cubicBezTo>
                    <a:pt x="21600" y="2914"/>
                    <a:pt x="20250" y="1371"/>
                    <a:pt x="18765" y="599"/>
                  </a:cubicBezTo>
                  <a:cubicBezTo>
                    <a:pt x="17280" y="-172"/>
                    <a:pt x="15660" y="-172"/>
                    <a:pt x="14715" y="445"/>
                  </a:cubicBezTo>
                  <a:cubicBezTo>
                    <a:pt x="13770" y="1062"/>
                    <a:pt x="13500" y="2297"/>
                    <a:pt x="13230" y="3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3784600" y="8771038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3900121" y="8578810"/>
              <a:ext cx="139993" cy="279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305" fill="norm" stroke="1" extrusionOk="0">
                  <a:moveTo>
                    <a:pt x="20782" y="131"/>
                  </a:moveTo>
                  <a:cubicBezTo>
                    <a:pt x="19193" y="-30"/>
                    <a:pt x="17605" y="-191"/>
                    <a:pt x="15382" y="615"/>
                  </a:cubicBezTo>
                  <a:cubicBezTo>
                    <a:pt x="13158" y="1421"/>
                    <a:pt x="10299" y="3194"/>
                    <a:pt x="7599" y="5773"/>
                  </a:cubicBezTo>
                  <a:cubicBezTo>
                    <a:pt x="4899" y="8352"/>
                    <a:pt x="2358" y="11737"/>
                    <a:pt x="1088" y="14155"/>
                  </a:cubicBezTo>
                  <a:cubicBezTo>
                    <a:pt x="-183" y="16573"/>
                    <a:pt x="-183" y="18024"/>
                    <a:pt x="293" y="19072"/>
                  </a:cubicBezTo>
                  <a:cubicBezTo>
                    <a:pt x="770" y="20119"/>
                    <a:pt x="1723" y="20764"/>
                    <a:pt x="3946" y="21087"/>
                  </a:cubicBezTo>
                  <a:cubicBezTo>
                    <a:pt x="6170" y="21409"/>
                    <a:pt x="9664" y="21409"/>
                    <a:pt x="12682" y="20845"/>
                  </a:cubicBezTo>
                  <a:cubicBezTo>
                    <a:pt x="15699" y="20281"/>
                    <a:pt x="18241" y="19152"/>
                    <a:pt x="19670" y="18185"/>
                  </a:cubicBezTo>
                  <a:cubicBezTo>
                    <a:pt x="21099" y="17218"/>
                    <a:pt x="21417" y="16412"/>
                    <a:pt x="20464" y="15767"/>
                  </a:cubicBezTo>
                  <a:cubicBezTo>
                    <a:pt x="19511" y="15122"/>
                    <a:pt x="17288" y="14639"/>
                    <a:pt x="15223" y="14558"/>
                  </a:cubicBezTo>
                  <a:cubicBezTo>
                    <a:pt x="13158" y="14478"/>
                    <a:pt x="11252" y="14800"/>
                    <a:pt x="9346" y="15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4152900" y="8542933"/>
              <a:ext cx="132838" cy="304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16" fill="norm" stroke="1" extrusionOk="0">
                  <a:moveTo>
                    <a:pt x="0" y="3987"/>
                  </a:moveTo>
                  <a:cubicBezTo>
                    <a:pt x="337" y="2795"/>
                    <a:pt x="675" y="1604"/>
                    <a:pt x="2531" y="859"/>
                  </a:cubicBezTo>
                  <a:cubicBezTo>
                    <a:pt x="4387" y="114"/>
                    <a:pt x="7762" y="-184"/>
                    <a:pt x="10969" y="114"/>
                  </a:cubicBezTo>
                  <a:cubicBezTo>
                    <a:pt x="14175" y="412"/>
                    <a:pt x="17212" y="1306"/>
                    <a:pt x="19069" y="2944"/>
                  </a:cubicBezTo>
                  <a:cubicBezTo>
                    <a:pt x="20925" y="4583"/>
                    <a:pt x="21600" y="6966"/>
                    <a:pt x="20925" y="10169"/>
                  </a:cubicBezTo>
                  <a:cubicBezTo>
                    <a:pt x="20250" y="13372"/>
                    <a:pt x="18225" y="17394"/>
                    <a:pt x="1620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4184650" y="8726588"/>
              <a:ext cx="2349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" y="17100"/>
                    <a:pt x="778" y="12600"/>
                    <a:pt x="2822" y="9000"/>
                  </a:cubicBezTo>
                  <a:cubicBezTo>
                    <a:pt x="4865" y="5400"/>
                    <a:pt x="8562" y="2700"/>
                    <a:pt x="11968" y="1350"/>
                  </a:cubicBezTo>
                  <a:cubicBezTo>
                    <a:pt x="15373" y="0"/>
                    <a:pt x="184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5233342" y="8663088"/>
              <a:ext cx="1810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960"/>
                    <a:pt x="1332" y="9920"/>
                    <a:pt x="132" y="13520"/>
                  </a:cubicBezTo>
                  <a:cubicBezTo>
                    <a:pt x="-1068" y="17120"/>
                    <a:pt x="6132" y="1936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6578600" y="7407905"/>
              <a:ext cx="45720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0" y="10800"/>
                    <a:pt x="7400" y="0"/>
                    <a:pt x="11000" y="0"/>
                  </a:cubicBezTo>
                  <a:cubicBezTo>
                    <a:pt x="14600" y="0"/>
                    <a:pt x="181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6619822" y="7443888"/>
              <a:ext cx="403278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015" fill="norm" stroke="1" extrusionOk="0">
                  <a:moveTo>
                    <a:pt x="5261" y="0"/>
                  </a:moveTo>
                  <a:cubicBezTo>
                    <a:pt x="4130" y="0"/>
                    <a:pt x="2999" y="0"/>
                    <a:pt x="1982" y="2160"/>
                  </a:cubicBezTo>
                  <a:cubicBezTo>
                    <a:pt x="964" y="4320"/>
                    <a:pt x="59" y="8640"/>
                    <a:pt x="3" y="12960"/>
                  </a:cubicBezTo>
                  <a:cubicBezTo>
                    <a:pt x="-54" y="17280"/>
                    <a:pt x="738" y="21600"/>
                    <a:pt x="3282" y="19440"/>
                  </a:cubicBezTo>
                  <a:cubicBezTo>
                    <a:pt x="5827" y="17280"/>
                    <a:pt x="10124" y="8640"/>
                    <a:pt x="13460" y="4320"/>
                  </a:cubicBezTo>
                  <a:cubicBezTo>
                    <a:pt x="16796" y="0"/>
                    <a:pt x="19171" y="0"/>
                    <a:pt x="21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884511" y="6788617"/>
              <a:ext cx="1057912" cy="52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05" fill="norm" stroke="1" extrusionOk="0">
                  <a:moveTo>
                    <a:pt x="18090" y="2132"/>
                  </a:moveTo>
                  <a:cubicBezTo>
                    <a:pt x="17962" y="1785"/>
                    <a:pt x="17833" y="1438"/>
                    <a:pt x="17490" y="1134"/>
                  </a:cubicBezTo>
                  <a:cubicBezTo>
                    <a:pt x="17148" y="830"/>
                    <a:pt x="16590" y="570"/>
                    <a:pt x="15626" y="353"/>
                  </a:cubicBezTo>
                  <a:cubicBezTo>
                    <a:pt x="14662" y="136"/>
                    <a:pt x="13290" y="-37"/>
                    <a:pt x="12026" y="6"/>
                  </a:cubicBezTo>
                  <a:cubicBezTo>
                    <a:pt x="10762" y="50"/>
                    <a:pt x="9605" y="310"/>
                    <a:pt x="8383" y="1004"/>
                  </a:cubicBezTo>
                  <a:cubicBezTo>
                    <a:pt x="7162" y="1698"/>
                    <a:pt x="5876" y="2826"/>
                    <a:pt x="4633" y="4083"/>
                  </a:cubicBezTo>
                  <a:cubicBezTo>
                    <a:pt x="3390" y="5341"/>
                    <a:pt x="2190" y="6729"/>
                    <a:pt x="1376" y="8204"/>
                  </a:cubicBezTo>
                  <a:cubicBezTo>
                    <a:pt x="562" y="9679"/>
                    <a:pt x="133" y="11240"/>
                    <a:pt x="26" y="12932"/>
                  </a:cubicBezTo>
                  <a:cubicBezTo>
                    <a:pt x="-81" y="14623"/>
                    <a:pt x="133" y="16445"/>
                    <a:pt x="712" y="17876"/>
                  </a:cubicBezTo>
                  <a:cubicBezTo>
                    <a:pt x="1290" y="19308"/>
                    <a:pt x="2233" y="20349"/>
                    <a:pt x="3476" y="20912"/>
                  </a:cubicBezTo>
                  <a:cubicBezTo>
                    <a:pt x="4719" y="21476"/>
                    <a:pt x="6262" y="21563"/>
                    <a:pt x="7762" y="21476"/>
                  </a:cubicBezTo>
                  <a:cubicBezTo>
                    <a:pt x="9262" y="21390"/>
                    <a:pt x="10719" y="21129"/>
                    <a:pt x="12198" y="20652"/>
                  </a:cubicBezTo>
                  <a:cubicBezTo>
                    <a:pt x="13676" y="20175"/>
                    <a:pt x="15176" y="19481"/>
                    <a:pt x="16462" y="18657"/>
                  </a:cubicBezTo>
                  <a:cubicBezTo>
                    <a:pt x="17748" y="17833"/>
                    <a:pt x="18819" y="16879"/>
                    <a:pt x="19633" y="15751"/>
                  </a:cubicBezTo>
                  <a:cubicBezTo>
                    <a:pt x="20448" y="14623"/>
                    <a:pt x="21005" y="13322"/>
                    <a:pt x="21262" y="11934"/>
                  </a:cubicBezTo>
                  <a:cubicBezTo>
                    <a:pt x="21519" y="10546"/>
                    <a:pt x="21476" y="9071"/>
                    <a:pt x="21026" y="7597"/>
                  </a:cubicBezTo>
                  <a:cubicBezTo>
                    <a:pt x="20576" y="6122"/>
                    <a:pt x="19719" y="4647"/>
                    <a:pt x="18948" y="3823"/>
                  </a:cubicBezTo>
                  <a:cubicBezTo>
                    <a:pt x="18176" y="2999"/>
                    <a:pt x="17490" y="2826"/>
                    <a:pt x="16976" y="3043"/>
                  </a:cubicBezTo>
                  <a:cubicBezTo>
                    <a:pt x="16462" y="3259"/>
                    <a:pt x="16119" y="3867"/>
                    <a:pt x="15776" y="4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3519502" y="6781547"/>
              <a:ext cx="861297" cy="54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92" fill="norm" stroke="1" extrusionOk="0">
                  <a:moveTo>
                    <a:pt x="14587" y="1328"/>
                  </a:moveTo>
                  <a:cubicBezTo>
                    <a:pt x="14430" y="911"/>
                    <a:pt x="14272" y="494"/>
                    <a:pt x="13774" y="244"/>
                  </a:cubicBezTo>
                  <a:cubicBezTo>
                    <a:pt x="13276" y="-7"/>
                    <a:pt x="12438" y="-90"/>
                    <a:pt x="11389" y="118"/>
                  </a:cubicBezTo>
                  <a:cubicBezTo>
                    <a:pt x="10340" y="327"/>
                    <a:pt x="9082" y="827"/>
                    <a:pt x="7509" y="1870"/>
                  </a:cubicBezTo>
                  <a:cubicBezTo>
                    <a:pt x="5937" y="2912"/>
                    <a:pt x="4049" y="4497"/>
                    <a:pt x="2712" y="6373"/>
                  </a:cubicBezTo>
                  <a:cubicBezTo>
                    <a:pt x="1375" y="8250"/>
                    <a:pt x="589" y="10418"/>
                    <a:pt x="222" y="12420"/>
                  </a:cubicBezTo>
                  <a:cubicBezTo>
                    <a:pt x="-145" y="14421"/>
                    <a:pt x="-93" y="16256"/>
                    <a:pt x="641" y="17715"/>
                  </a:cubicBezTo>
                  <a:cubicBezTo>
                    <a:pt x="1375" y="19175"/>
                    <a:pt x="2791" y="20259"/>
                    <a:pt x="4416" y="20843"/>
                  </a:cubicBezTo>
                  <a:cubicBezTo>
                    <a:pt x="6041" y="21427"/>
                    <a:pt x="7876" y="21510"/>
                    <a:pt x="9790" y="21260"/>
                  </a:cubicBezTo>
                  <a:cubicBezTo>
                    <a:pt x="11704" y="21010"/>
                    <a:pt x="13696" y="20426"/>
                    <a:pt x="15373" y="19717"/>
                  </a:cubicBezTo>
                  <a:cubicBezTo>
                    <a:pt x="17051" y="19008"/>
                    <a:pt x="18414" y="18174"/>
                    <a:pt x="19437" y="16756"/>
                  </a:cubicBezTo>
                  <a:cubicBezTo>
                    <a:pt x="20459" y="15339"/>
                    <a:pt x="21140" y="13337"/>
                    <a:pt x="21298" y="11252"/>
                  </a:cubicBezTo>
                  <a:cubicBezTo>
                    <a:pt x="21455" y="9167"/>
                    <a:pt x="21088" y="6999"/>
                    <a:pt x="20092" y="5456"/>
                  </a:cubicBezTo>
                  <a:cubicBezTo>
                    <a:pt x="19096" y="3913"/>
                    <a:pt x="17471" y="2996"/>
                    <a:pt x="16055" y="2537"/>
                  </a:cubicBezTo>
                  <a:cubicBezTo>
                    <a:pt x="14639" y="2078"/>
                    <a:pt x="13434" y="2078"/>
                    <a:pt x="12228" y="2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6713966" y="7103851"/>
              <a:ext cx="124985" cy="19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825" fill="norm" stroke="1" extrusionOk="0">
                  <a:moveTo>
                    <a:pt x="21257" y="1035"/>
                  </a:moveTo>
                  <a:cubicBezTo>
                    <a:pt x="18737" y="367"/>
                    <a:pt x="16217" y="-301"/>
                    <a:pt x="13697" y="144"/>
                  </a:cubicBezTo>
                  <a:cubicBezTo>
                    <a:pt x="11177" y="590"/>
                    <a:pt x="8657" y="2148"/>
                    <a:pt x="6317" y="5043"/>
                  </a:cubicBezTo>
                  <a:cubicBezTo>
                    <a:pt x="3977" y="7938"/>
                    <a:pt x="1817" y="12169"/>
                    <a:pt x="737" y="14953"/>
                  </a:cubicBezTo>
                  <a:cubicBezTo>
                    <a:pt x="-343" y="17736"/>
                    <a:pt x="-343" y="19072"/>
                    <a:pt x="1457" y="19963"/>
                  </a:cubicBezTo>
                  <a:cubicBezTo>
                    <a:pt x="3257" y="20854"/>
                    <a:pt x="6857" y="21299"/>
                    <a:pt x="10277" y="20074"/>
                  </a:cubicBezTo>
                  <a:cubicBezTo>
                    <a:pt x="13697" y="18850"/>
                    <a:pt x="16937" y="15955"/>
                    <a:pt x="18737" y="13728"/>
                  </a:cubicBezTo>
                  <a:cubicBezTo>
                    <a:pt x="20537" y="11501"/>
                    <a:pt x="20897" y="9942"/>
                    <a:pt x="21077" y="8161"/>
                  </a:cubicBezTo>
                  <a:cubicBezTo>
                    <a:pt x="21257" y="6379"/>
                    <a:pt x="21257" y="4375"/>
                    <a:pt x="20357" y="3262"/>
                  </a:cubicBezTo>
                  <a:cubicBezTo>
                    <a:pt x="19457" y="2148"/>
                    <a:pt x="17657" y="1926"/>
                    <a:pt x="15497" y="2928"/>
                  </a:cubicBezTo>
                  <a:cubicBezTo>
                    <a:pt x="13337" y="3930"/>
                    <a:pt x="10817" y="6157"/>
                    <a:pt x="8297" y="8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6953250" y="7208938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7023100" y="7053959"/>
              <a:ext cx="134548" cy="199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0942" fill="norm" stroke="1" extrusionOk="0">
                  <a:moveTo>
                    <a:pt x="0" y="4279"/>
                  </a:moveTo>
                  <a:cubicBezTo>
                    <a:pt x="665" y="3166"/>
                    <a:pt x="1329" y="2052"/>
                    <a:pt x="3489" y="1162"/>
                  </a:cubicBezTo>
                  <a:cubicBezTo>
                    <a:pt x="5649" y="271"/>
                    <a:pt x="9305" y="-397"/>
                    <a:pt x="11963" y="271"/>
                  </a:cubicBezTo>
                  <a:cubicBezTo>
                    <a:pt x="14622" y="939"/>
                    <a:pt x="16283" y="2943"/>
                    <a:pt x="16117" y="4836"/>
                  </a:cubicBezTo>
                  <a:cubicBezTo>
                    <a:pt x="15951" y="6729"/>
                    <a:pt x="13957" y="8510"/>
                    <a:pt x="12129" y="9735"/>
                  </a:cubicBezTo>
                  <a:cubicBezTo>
                    <a:pt x="10302" y="10960"/>
                    <a:pt x="8640" y="11628"/>
                    <a:pt x="9305" y="11962"/>
                  </a:cubicBezTo>
                  <a:cubicBezTo>
                    <a:pt x="9969" y="12296"/>
                    <a:pt x="12960" y="12296"/>
                    <a:pt x="15286" y="12630"/>
                  </a:cubicBezTo>
                  <a:cubicBezTo>
                    <a:pt x="17612" y="12964"/>
                    <a:pt x="19274" y="13632"/>
                    <a:pt x="20271" y="14523"/>
                  </a:cubicBezTo>
                  <a:cubicBezTo>
                    <a:pt x="21268" y="15413"/>
                    <a:pt x="21600" y="16527"/>
                    <a:pt x="20105" y="17751"/>
                  </a:cubicBezTo>
                  <a:cubicBezTo>
                    <a:pt x="18609" y="18976"/>
                    <a:pt x="15286" y="20312"/>
                    <a:pt x="12462" y="20758"/>
                  </a:cubicBezTo>
                  <a:cubicBezTo>
                    <a:pt x="9637" y="21203"/>
                    <a:pt x="7311" y="20758"/>
                    <a:pt x="4985" y="20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7156450" y="7057332"/>
              <a:ext cx="168614" cy="240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529" fill="norm" stroke="1" extrusionOk="0">
                  <a:moveTo>
                    <a:pt x="2371" y="2771"/>
                  </a:moveTo>
                  <a:cubicBezTo>
                    <a:pt x="2107" y="1824"/>
                    <a:pt x="1844" y="876"/>
                    <a:pt x="2502" y="403"/>
                  </a:cubicBezTo>
                  <a:cubicBezTo>
                    <a:pt x="3161" y="-71"/>
                    <a:pt x="4741" y="-71"/>
                    <a:pt x="6980" y="118"/>
                  </a:cubicBezTo>
                  <a:cubicBezTo>
                    <a:pt x="9220" y="308"/>
                    <a:pt x="12117" y="687"/>
                    <a:pt x="14224" y="1634"/>
                  </a:cubicBezTo>
                  <a:cubicBezTo>
                    <a:pt x="16332" y="2582"/>
                    <a:pt x="17649" y="4097"/>
                    <a:pt x="18044" y="5329"/>
                  </a:cubicBezTo>
                  <a:cubicBezTo>
                    <a:pt x="18439" y="6561"/>
                    <a:pt x="17912" y="7508"/>
                    <a:pt x="17122" y="8266"/>
                  </a:cubicBezTo>
                  <a:cubicBezTo>
                    <a:pt x="16332" y="9024"/>
                    <a:pt x="15278" y="9592"/>
                    <a:pt x="15410" y="10255"/>
                  </a:cubicBezTo>
                  <a:cubicBezTo>
                    <a:pt x="15541" y="10918"/>
                    <a:pt x="16859" y="11676"/>
                    <a:pt x="17912" y="12434"/>
                  </a:cubicBezTo>
                  <a:cubicBezTo>
                    <a:pt x="18966" y="13192"/>
                    <a:pt x="19756" y="13950"/>
                    <a:pt x="20415" y="14803"/>
                  </a:cubicBezTo>
                  <a:cubicBezTo>
                    <a:pt x="21073" y="15655"/>
                    <a:pt x="21600" y="16603"/>
                    <a:pt x="19361" y="17740"/>
                  </a:cubicBezTo>
                  <a:cubicBezTo>
                    <a:pt x="17122" y="18876"/>
                    <a:pt x="12117" y="20203"/>
                    <a:pt x="8429" y="20866"/>
                  </a:cubicBezTo>
                  <a:cubicBezTo>
                    <a:pt x="4741" y="21529"/>
                    <a:pt x="2371" y="21529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9338733" y="7570888"/>
              <a:ext cx="853017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6" y="0"/>
                  </a:moveTo>
                  <a:cubicBezTo>
                    <a:pt x="268" y="0"/>
                    <a:pt x="0" y="0"/>
                    <a:pt x="0" y="1800"/>
                  </a:cubicBezTo>
                  <a:cubicBezTo>
                    <a:pt x="0" y="3600"/>
                    <a:pt x="268" y="7200"/>
                    <a:pt x="1313" y="9000"/>
                  </a:cubicBezTo>
                  <a:cubicBezTo>
                    <a:pt x="2358" y="10800"/>
                    <a:pt x="4181" y="10800"/>
                    <a:pt x="6217" y="10800"/>
                  </a:cubicBezTo>
                  <a:cubicBezTo>
                    <a:pt x="8254" y="10800"/>
                    <a:pt x="10505" y="10800"/>
                    <a:pt x="12596" y="12600"/>
                  </a:cubicBezTo>
                  <a:cubicBezTo>
                    <a:pt x="14686" y="14400"/>
                    <a:pt x="16615" y="18000"/>
                    <a:pt x="18089" y="19800"/>
                  </a:cubicBezTo>
                  <a:cubicBezTo>
                    <a:pt x="19563" y="21600"/>
                    <a:pt x="2058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2171700" y="6853338"/>
              <a:ext cx="27845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2366"/>
                    <a:pt x="15429" y="4731"/>
                    <a:pt x="18514" y="7714"/>
                  </a:cubicBezTo>
                  <a:cubicBezTo>
                    <a:pt x="21600" y="10697"/>
                    <a:pt x="20057" y="14297"/>
                    <a:pt x="18514" y="16714"/>
                  </a:cubicBezTo>
                  <a:cubicBezTo>
                    <a:pt x="16971" y="19131"/>
                    <a:pt x="15429" y="20366"/>
                    <a:pt x="138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2139950" y="6853338"/>
              <a:ext cx="1113783" cy="55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09" fill="norm" stroke="1" extrusionOk="0">
                  <a:moveTo>
                    <a:pt x="123" y="4189"/>
                  </a:moveTo>
                  <a:cubicBezTo>
                    <a:pt x="1476" y="3367"/>
                    <a:pt x="2828" y="2546"/>
                    <a:pt x="4242" y="1930"/>
                  </a:cubicBezTo>
                  <a:cubicBezTo>
                    <a:pt x="5656" y="1314"/>
                    <a:pt x="7132" y="903"/>
                    <a:pt x="8669" y="657"/>
                  </a:cubicBezTo>
                  <a:cubicBezTo>
                    <a:pt x="10206" y="411"/>
                    <a:pt x="11804" y="329"/>
                    <a:pt x="13444" y="246"/>
                  </a:cubicBezTo>
                  <a:cubicBezTo>
                    <a:pt x="15083" y="164"/>
                    <a:pt x="16764" y="82"/>
                    <a:pt x="18034" y="41"/>
                  </a:cubicBezTo>
                  <a:cubicBezTo>
                    <a:pt x="19305" y="0"/>
                    <a:pt x="20165" y="0"/>
                    <a:pt x="20698" y="0"/>
                  </a:cubicBezTo>
                  <a:cubicBezTo>
                    <a:pt x="21231" y="0"/>
                    <a:pt x="21436" y="0"/>
                    <a:pt x="21518" y="205"/>
                  </a:cubicBezTo>
                  <a:cubicBezTo>
                    <a:pt x="21600" y="411"/>
                    <a:pt x="21559" y="821"/>
                    <a:pt x="21539" y="2300"/>
                  </a:cubicBezTo>
                  <a:cubicBezTo>
                    <a:pt x="21518" y="3778"/>
                    <a:pt x="21518" y="6324"/>
                    <a:pt x="21477" y="8952"/>
                  </a:cubicBezTo>
                  <a:cubicBezTo>
                    <a:pt x="21436" y="11580"/>
                    <a:pt x="21354" y="14290"/>
                    <a:pt x="21293" y="16138"/>
                  </a:cubicBezTo>
                  <a:cubicBezTo>
                    <a:pt x="21231" y="17986"/>
                    <a:pt x="21190" y="18972"/>
                    <a:pt x="21129" y="19711"/>
                  </a:cubicBezTo>
                  <a:cubicBezTo>
                    <a:pt x="21067" y="20450"/>
                    <a:pt x="20985" y="20943"/>
                    <a:pt x="20842" y="21230"/>
                  </a:cubicBezTo>
                  <a:cubicBezTo>
                    <a:pt x="20698" y="21518"/>
                    <a:pt x="20493" y="21600"/>
                    <a:pt x="19776" y="21395"/>
                  </a:cubicBezTo>
                  <a:cubicBezTo>
                    <a:pt x="19059" y="21189"/>
                    <a:pt x="17829" y="20697"/>
                    <a:pt x="16436" y="20327"/>
                  </a:cubicBezTo>
                  <a:cubicBezTo>
                    <a:pt x="15042" y="19957"/>
                    <a:pt x="13485" y="19711"/>
                    <a:pt x="11886" y="19506"/>
                  </a:cubicBezTo>
                  <a:cubicBezTo>
                    <a:pt x="10288" y="19300"/>
                    <a:pt x="8648" y="19136"/>
                    <a:pt x="7152" y="18890"/>
                  </a:cubicBezTo>
                  <a:cubicBezTo>
                    <a:pt x="5656" y="18643"/>
                    <a:pt x="4304" y="18315"/>
                    <a:pt x="3135" y="18192"/>
                  </a:cubicBezTo>
                  <a:cubicBezTo>
                    <a:pt x="1967" y="18068"/>
                    <a:pt x="984" y="18151"/>
                    <a:pt x="0" y="18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4902200" y="6796188"/>
              <a:ext cx="1905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728"/>
                    <a:pt x="14400" y="3456"/>
                    <a:pt x="14400" y="6144"/>
                  </a:cubicBezTo>
                  <a:cubicBezTo>
                    <a:pt x="14400" y="8832"/>
                    <a:pt x="7200" y="12480"/>
                    <a:pt x="7200" y="15216"/>
                  </a:cubicBezTo>
                  <a:cubicBezTo>
                    <a:pt x="7200" y="17952"/>
                    <a:pt x="14400" y="197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4843504" y="6764774"/>
              <a:ext cx="1085380" cy="53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23" fill="norm" stroke="1" extrusionOk="0">
                  <a:moveTo>
                    <a:pt x="31" y="5831"/>
                  </a:moveTo>
                  <a:cubicBezTo>
                    <a:pt x="-11" y="5408"/>
                    <a:pt x="-53" y="4984"/>
                    <a:pt x="220" y="4518"/>
                  </a:cubicBezTo>
                  <a:cubicBezTo>
                    <a:pt x="492" y="4053"/>
                    <a:pt x="1079" y="3544"/>
                    <a:pt x="2086" y="3036"/>
                  </a:cubicBezTo>
                  <a:cubicBezTo>
                    <a:pt x="3093" y="2528"/>
                    <a:pt x="4519" y="2020"/>
                    <a:pt x="6070" y="1638"/>
                  </a:cubicBezTo>
                  <a:cubicBezTo>
                    <a:pt x="7622" y="1257"/>
                    <a:pt x="9300" y="1003"/>
                    <a:pt x="10873" y="834"/>
                  </a:cubicBezTo>
                  <a:cubicBezTo>
                    <a:pt x="12446" y="664"/>
                    <a:pt x="13914" y="580"/>
                    <a:pt x="15465" y="495"/>
                  </a:cubicBezTo>
                  <a:cubicBezTo>
                    <a:pt x="17017" y="410"/>
                    <a:pt x="18653" y="326"/>
                    <a:pt x="19681" y="198"/>
                  </a:cubicBezTo>
                  <a:cubicBezTo>
                    <a:pt x="20708" y="71"/>
                    <a:pt x="21128" y="-98"/>
                    <a:pt x="21337" y="71"/>
                  </a:cubicBezTo>
                  <a:cubicBezTo>
                    <a:pt x="21547" y="241"/>
                    <a:pt x="21547" y="749"/>
                    <a:pt x="21421" y="1723"/>
                  </a:cubicBezTo>
                  <a:cubicBezTo>
                    <a:pt x="21295" y="2697"/>
                    <a:pt x="21044" y="4137"/>
                    <a:pt x="20939" y="6170"/>
                  </a:cubicBezTo>
                  <a:cubicBezTo>
                    <a:pt x="20834" y="8203"/>
                    <a:pt x="20876" y="10829"/>
                    <a:pt x="20981" y="12989"/>
                  </a:cubicBezTo>
                  <a:cubicBezTo>
                    <a:pt x="21086" y="15149"/>
                    <a:pt x="21253" y="16843"/>
                    <a:pt x="21337" y="17944"/>
                  </a:cubicBezTo>
                  <a:cubicBezTo>
                    <a:pt x="21421" y="19046"/>
                    <a:pt x="21421" y="19554"/>
                    <a:pt x="21358" y="20062"/>
                  </a:cubicBezTo>
                  <a:cubicBezTo>
                    <a:pt x="21295" y="20570"/>
                    <a:pt x="21170" y="21078"/>
                    <a:pt x="20771" y="21290"/>
                  </a:cubicBezTo>
                  <a:cubicBezTo>
                    <a:pt x="20373" y="21502"/>
                    <a:pt x="19702" y="21417"/>
                    <a:pt x="18548" y="21333"/>
                  </a:cubicBezTo>
                  <a:cubicBezTo>
                    <a:pt x="17395" y="21248"/>
                    <a:pt x="15759" y="21163"/>
                    <a:pt x="13997" y="21121"/>
                  </a:cubicBezTo>
                  <a:cubicBezTo>
                    <a:pt x="12236" y="21078"/>
                    <a:pt x="10349" y="21078"/>
                    <a:pt x="8776" y="21078"/>
                  </a:cubicBezTo>
                  <a:cubicBezTo>
                    <a:pt x="7203" y="21078"/>
                    <a:pt x="5945" y="21078"/>
                    <a:pt x="4686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9566569" y="7225311"/>
              <a:ext cx="180585" cy="26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277" fill="norm" stroke="1" extrusionOk="0">
                  <a:moveTo>
                    <a:pt x="12852" y="215"/>
                  </a:moveTo>
                  <a:cubicBezTo>
                    <a:pt x="11625" y="45"/>
                    <a:pt x="10398" y="-125"/>
                    <a:pt x="9170" y="130"/>
                  </a:cubicBezTo>
                  <a:cubicBezTo>
                    <a:pt x="7943" y="385"/>
                    <a:pt x="6716" y="1066"/>
                    <a:pt x="5243" y="3106"/>
                  </a:cubicBezTo>
                  <a:cubicBezTo>
                    <a:pt x="3770" y="5147"/>
                    <a:pt x="2052" y="8549"/>
                    <a:pt x="1070" y="11440"/>
                  </a:cubicBezTo>
                  <a:cubicBezTo>
                    <a:pt x="88" y="14332"/>
                    <a:pt x="-157" y="16713"/>
                    <a:pt x="88" y="18329"/>
                  </a:cubicBezTo>
                  <a:cubicBezTo>
                    <a:pt x="334" y="19944"/>
                    <a:pt x="1070" y="20795"/>
                    <a:pt x="3034" y="21135"/>
                  </a:cubicBezTo>
                  <a:cubicBezTo>
                    <a:pt x="4998" y="21475"/>
                    <a:pt x="8188" y="21305"/>
                    <a:pt x="11502" y="19519"/>
                  </a:cubicBezTo>
                  <a:cubicBezTo>
                    <a:pt x="14816" y="17733"/>
                    <a:pt x="18252" y="14332"/>
                    <a:pt x="19848" y="11440"/>
                  </a:cubicBezTo>
                  <a:cubicBezTo>
                    <a:pt x="21443" y="8549"/>
                    <a:pt x="21198" y="6168"/>
                    <a:pt x="19725" y="4467"/>
                  </a:cubicBezTo>
                  <a:cubicBezTo>
                    <a:pt x="18252" y="2766"/>
                    <a:pt x="15552" y="1746"/>
                    <a:pt x="13588" y="1321"/>
                  </a:cubicBezTo>
                  <a:cubicBezTo>
                    <a:pt x="11625" y="895"/>
                    <a:pt x="10398" y="1066"/>
                    <a:pt x="9784" y="1576"/>
                  </a:cubicBezTo>
                  <a:cubicBezTo>
                    <a:pt x="9170" y="2086"/>
                    <a:pt x="9170" y="2936"/>
                    <a:pt x="9170" y="3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9880600" y="7348638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10032999" y="7172955"/>
              <a:ext cx="163454" cy="269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25" fill="norm" stroke="1" extrusionOk="0">
                  <a:moveTo>
                    <a:pt x="0" y="1350"/>
                  </a:moveTo>
                  <a:cubicBezTo>
                    <a:pt x="2492" y="675"/>
                    <a:pt x="4985" y="0"/>
                    <a:pt x="8031" y="0"/>
                  </a:cubicBezTo>
                  <a:cubicBezTo>
                    <a:pt x="11077" y="0"/>
                    <a:pt x="14677" y="675"/>
                    <a:pt x="16477" y="1434"/>
                  </a:cubicBezTo>
                  <a:cubicBezTo>
                    <a:pt x="18277" y="2194"/>
                    <a:pt x="18277" y="3037"/>
                    <a:pt x="17446" y="3797"/>
                  </a:cubicBezTo>
                  <a:cubicBezTo>
                    <a:pt x="16615" y="4556"/>
                    <a:pt x="14954" y="5231"/>
                    <a:pt x="13431" y="5737"/>
                  </a:cubicBezTo>
                  <a:cubicBezTo>
                    <a:pt x="11908" y="6244"/>
                    <a:pt x="10523" y="6581"/>
                    <a:pt x="10385" y="7087"/>
                  </a:cubicBezTo>
                  <a:cubicBezTo>
                    <a:pt x="10246" y="7594"/>
                    <a:pt x="11354" y="8269"/>
                    <a:pt x="13431" y="9703"/>
                  </a:cubicBezTo>
                  <a:cubicBezTo>
                    <a:pt x="15508" y="11137"/>
                    <a:pt x="18554" y="13331"/>
                    <a:pt x="20077" y="14850"/>
                  </a:cubicBezTo>
                  <a:cubicBezTo>
                    <a:pt x="21600" y="16369"/>
                    <a:pt x="21600" y="17212"/>
                    <a:pt x="21046" y="17972"/>
                  </a:cubicBezTo>
                  <a:cubicBezTo>
                    <a:pt x="20492" y="18731"/>
                    <a:pt x="19385" y="19406"/>
                    <a:pt x="16892" y="20081"/>
                  </a:cubicBezTo>
                  <a:cubicBezTo>
                    <a:pt x="14400" y="20756"/>
                    <a:pt x="10523" y="21431"/>
                    <a:pt x="8031" y="21516"/>
                  </a:cubicBezTo>
                  <a:cubicBezTo>
                    <a:pt x="5538" y="21600"/>
                    <a:pt x="4431" y="21094"/>
                    <a:pt x="3323" y="20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10326808" y="7183538"/>
              <a:ext cx="131643" cy="258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79" fill="norm" stroke="1" extrusionOk="0">
                  <a:moveTo>
                    <a:pt x="14123" y="0"/>
                  </a:moveTo>
                  <a:cubicBezTo>
                    <a:pt x="12066" y="4039"/>
                    <a:pt x="10009" y="8078"/>
                    <a:pt x="7952" y="10976"/>
                  </a:cubicBezTo>
                  <a:cubicBezTo>
                    <a:pt x="5894" y="13873"/>
                    <a:pt x="3837" y="15629"/>
                    <a:pt x="2294" y="17210"/>
                  </a:cubicBezTo>
                  <a:cubicBezTo>
                    <a:pt x="752" y="18790"/>
                    <a:pt x="-277" y="20195"/>
                    <a:pt x="66" y="20898"/>
                  </a:cubicBezTo>
                  <a:cubicBezTo>
                    <a:pt x="409" y="21600"/>
                    <a:pt x="2123" y="21600"/>
                    <a:pt x="5894" y="21249"/>
                  </a:cubicBezTo>
                  <a:cubicBezTo>
                    <a:pt x="9666" y="20898"/>
                    <a:pt x="15494" y="20195"/>
                    <a:pt x="21323" y="1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10433049" y="7386738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769"/>
                    <a:pt x="7200" y="5538"/>
                    <a:pt x="3600" y="9138"/>
                  </a:cubicBezTo>
                  <a:cubicBezTo>
                    <a:pt x="0" y="12738"/>
                    <a:pt x="0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1250950" y="8199538"/>
              <a:ext cx="641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2" y="19543"/>
                    <a:pt x="4705" y="17486"/>
                    <a:pt x="7129" y="14400"/>
                  </a:cubicBezTo>
                  <a:cubicBezTo>
                    <a:pt x="9552" y="11314"/>
                    <a:pt x="12048" y="7200"/>
                    <a:pt x="14471" y="4629"/>
                  </a:cubicBezTo>
                  <a:cubicBezTo>
                    <a:pt x="16895" y="2057"/>
                    <a:pt x="1924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3683000" y="8148738"/>
              <a:ext cx="425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6" y="18000"/>
                    <a:pt x="6233" y="14400"/>
                    <a:pt x="9833" y="10800"/>
                  </a:cubicBezTo>
                  <a:cubicBezTo>
                    <a:pt x="13433" y="7200"/>
                    <a:pt x="1751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6617233" y="7910488"/>
              <a:ext cx="154663" cy="244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0987" fill="norm" stroke="1" extrusionOk="0">
                  <a:moveTo>
                    <a:pt x="13751" y="3005"/>
                  </a:moveTo>
                  <a:cubicBezTo>
                    <a:pt x="13751" y="1735"/>
                    <a:pt x="13751" y="464"/>
                    <a:pt x="13175" y="101"/>
                  </a:cubicBezTo>
                  <a:cubicBezTo>
                    <a:pt x="12599" y="-262"/>
                    <a:pt x="11447" y="283"/>
                    <a:pt x="9287" y="2824"/>
                  </a:cubicBezTo>
                  <a:cubicBezTo>
                    <a:pt x="7127" y="5365"/>
                    <a:pt x="3959" y="9903"/>
                    <a:pt x="2231" y="12807"/>
                  </a:cubicBezTo>
                  <a:cubicBezTo>
                    <a:pt x="503" y="15711"/>
                    <a:pt x="215" y="16982"/>
                    <a:pt x="71" y="18071"/>
                  </a:cubicBezTo>
                  <a:cubicBezTo>
                    <a:pt x="-73" y="19160"/>
                    <a:pt x="-73" y="20067"/>
                    <a:pt x="791" y="20612"/>
                  </a:cubicBezTo>
                  <a:cubicBezTo>
                    <a:pt x="1655" y="21156"/>
                    <a:pt x="3383" y="21338"/>
                    <a:pt x="6983" y="19523"/>
                  </a:cubicBezTo>
                  <a:cubicBezTo>
                    <a:pt x="10583" y="17708"/>
                    <a:pt x="16055" y="13896"/>
                    <a:pt x="18791" y="11173"/>
                  </a:cubicBezTo>
                  <a:cubicBezTo>
                    <a:pt x="21527" y="8451"/>
                    <a:pt x="21527" y="6817"/>
                    <a:pt x="20087" y="5546"/>
                  </a:cubicBezTo>
                  <a:cubicBezTo>
                    <a:pt x="18647" y="4276"/>
                    <a:pt x="15767" y="3368"/>
                    <a:pt x="13895" y="3277"/>
                  </a:cubicBezTo>
                  <a:cubicBezTo>
                    <a:pt x="12023" y="3187"/>
                    <a:pt x="11159" y="3913"/>
                    <a:pt x="10295" y="4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6870700" y="8028088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6985000" y="7872425"/>
              <a:ext cx="111404" cy="240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30" fill="norm" stroke="1" extrusionOk="0">
                  <a:moveTo>
                    <a:pt x="0" y="4797"/>
                  </a:moveTo>
                  <a:cubicBezTo>
                    <a:pt x="0" y="3858"/>
                    <a:pt x="0" y="2919"/>
                    <a:pt x="600" y="1980"/>
                  </a:cubicBezTo>
                  <a:cubicBezTo>
                    <a:pt x="1200" y="1041"/>
                    <a:pt x="2400" y="102"/>
                    <a:pt x="5000" y="8"/>
                  </a:cubicBezTo>
                  <a:cubicBezTo>
                    <a:pt x="7600" y="-86"/>
                    <a:pt x="11600" y="665"/>
                    <a:pt x="13800" y="2074"/>
                  </a:cubicBezTo>
                  <a:cubicBezTo>
                    <a:pt x="16000" y="3483"/>
                    <a:pt x="16400" y="5549"/>
                    <a:pt x="15800" y="6957"/>
                  </a:cubicBezTo>
                  <a:cubicBezTo>
                    <a:pt x="15200" y="8366"/>
                    <a:pt x="13600" y="9117"/>
                    <a:pt x="14000" y="9681"/>
                  </a:cubicBezTo>
                  <a:cubicBezTo>
                    <a:pt x="14400" y="10244"/>
                    <a:pt x="16800" y="10620"/>
                    <a:pt x="18600" y="11184"/>
                  </a:cubicBezTo>
                  <a:cubicBezTo>
                    <a:pt x="20400" y="11747"/>
                    <a:pt x="21600" y="12498"/>
                    <a:pt x="20800" y="14001"/>
                  </a:cubicBezTo>
                  <a:cubicBezTo>
                    <a:pt x="20000" y="15504"/>
                    <a:pt x="17200" y="17757"/>
                    <a:pt x="14800" y="19072"/>
                  </a:cubicBezTo>
                  <a:cubicBezTo>
                    <a:pt x="12400" y="20387"/>
                    <a:pt x="10400" y="20763"/>
                    <a:pt x="8000" y="21044"/>
                  </a:cubicBezTo>
                  <a:cubicBezTo>
                    <a:pt x="5600" y="21326"/>
                    <a:pt x="2800" y="21514"/>
                    <a:pt x="1600" y="21044"/>
                  </a:cubicBezTo>
                  <a:cubicBezTo>
                    <a:pt x="400" y="20575"/>
                    <a:pt x="800" y="19448"/>
                    <a:pt x="1200" y="18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7154369" y="7890090"/>
              <a:ext cx="122731" cy="24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43" fill="norm" stroke="1" extrusionOk="0">
                  <a:moveTo>
                    <a:pt x="6950" y="967"/>
                  </a:moveTo>
                  <a:cubicBezTo>
                    <a:pt x="8414" y="409"/>
                    <a:pt x="9879" y="-150"/>
                    <a:pt x="10611" y="36"/>
                  </a:cubicBezTo>
                  <a:cubicBezTo>
                    <a:pt x="11343" y="222"/>
                    <a:pt x="11343" y="1153"/>
                    <a:pt x="10062" y="3574"/>
                  </a:cubicBezTo>
                  <a:cubicBezTo>
                    <a:pt x="8781" y="5995"/>
                    <a:pt x="6218" y="9905"/>
                    <a:pt x="4387" y="12605"/>
                  </a:cubicBezTo>
                  <a:cubicBezTo>
                    <a:pt x="2557" y="15305"/>
                    <a:pt x="1459" y="16795"/>
                    <a:pt x="726" y="18098"/>
                  </a:cubicBezTo>
                  <a:cubicBezTo>
                    <a:pt x="-6" y="19402"/>
                    <a:pt x="-372" y="20519"/>
                    <a:pt x="543" y="20984"/>
                  </a:cubicBezTo>
                  <a:cubicBezTo>
                    <a:pt x="1459" y="21450"/>
                    <a:pt x="3655" y="21264"/>
                    <a:pt x="7316" y="20612"/>
                  </a:cubicBezTo>
                  <a:cubicBezTo>
                    <a:pt x="10977" y="19960"/>
                    <a:pt x="16103" y="18843"/>
                    <a:pt x="21228" y="17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7289800" y="8066188"/>
              <a:ext cx="190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2152650" y="7634388"/>
              <a:ext cx="6350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711"/>
                    <a:pt x="7200" y="5421"/>
                    <a:pt x="10440" y="8428"/>
                  </a:cubicBezTo>
                  <a:cubicBezTo>
                    <a:pt x="13680" y="11435"/>
                    <a:pt x="16560" y="14739"/>
                    <a:pt x="18360" y="16984"/>
                  </a:cubicBezTo>
                  <a:cubicBezTo>
                    <a:pt x="20160" y="19228"/>
                    <a:pt x="20880" y="204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2159000" y="7602088"/>
              <a:ext cx="1116603" cy="55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39" fill="norm" stroke="1" extrusionOk="0">
                  <a:moveTo>
                    <a:pt x="0" y="6947"/>
                  </a:moveTo>
                  <a:cubicBezTo>
                    <a:pt x="245" y="6287"/>
                    <a:pt x="491" y="5628"/>
                    <a:pt x="1207" y="4968"/>
                  </a:cubicBezTo>
                  <a:cubicBezTo>
                    <a:pt x="1923" y="4308"/>
                    <a:pt x="3109" y="3649"/>
                    <a:pt x="4500" y="3031"/>
                  </a:cubicBezTo>
                  <a:cubicBezTo>
                    <a:pt x="5891" y="2412"/>
                    <a:pt x="7486" y="1835"/>
                    <a:pt x="9020" y="1382"/>
                  </a:cubicBezTo>
                  <a:cubicBezTo>
                    <a:pt x="10555" y="928"/>
                    <a:pt x="12027" y="599"/>
                    <a:pt x="13520" y="351"/>
                  </a:cubicBezTo>
                  <a:cubicBezTo>
                    <a:pt x="15014" y="104"/>
                    <a:pt x="16527" y="-61"/>
                    <a:pt x="17795" y="21"/>
                  </a:cubicBezTo>
                  <a:cubicBezTo>
                    <a:pt x="19064" y="104"/>
                    <a:pt x="20086" y="434"/>
                    <a:pt x="20720" y="1217"/>
                  </a:cubicBezTo>
                  <a:cubicBezTo>
                    <a:pt x="21355" y="2000"/>
                    <a:pt x="21600" y="3237"/>
                    <a:pt x="21580" y="5009"/>
                  </a:cubicBezTo>
                  <a:cubicBezTo>
                    <a:pt x="21559" y="6782"/>
                    <a:pt x="21273" y="9090"/>
                    <a:pt x="21007" y="11316"/>
                  </a:cubicBezTo>
                  <a:cubicBezTo>
                    <a:pt x="20741" y="13542"/>
                    <a:pt x="20495" y="15686"/>
                    <a:pt x="20250" y="17170"/>
                  </a:cubicBezTo>
                  <a:cubicBezTo>
                    <a:pt x="20005" y="18654"/>
                    <a:pt x="19759" y="19478"/>
                    <a:pt x="19125" y="20014"/>
                  </a:cubicBezTo>
                  <a:cubicBezTo>
                    <a:pt x="18491" y="20550"/>
                    <a:pt x="17468" y="20797"/>
                    <a:pt x="16261" y="21003"/>
                  </a:cubicBezTo>
                  <a:cubicBezTo>
                    <a:pt x="15055" y="21209"/>
                    <a:pt x="13664" y="21374"/>
                    <a:pt x="12027" y="21457"/>
                  </a:cubicBezTo>
                  <a:cubicBezTo>
                    <a:pt x="10391" y="21539"/>
                    <a:pt x="8509" y="21539"/>
                    <a:pt x="6627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4946649" y="7678838"/>
              <a:ext cx="635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3600" y="10800"/>
                  </a:cubicBezTo>
                  <a:cubicBezTo>
                    <a:pt x="7200" y="14400"/>
                    <a:pt x="144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4959350" y="7612391"/>
              <a:ext cx="1078297" cy="69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02" fill="norm" stroke="1" extrusionOk="0">
                  <a:moveTo>
                    <a:pt x="0" y="4384"/>
                  </a:moveTo>
                  <a:cubicBezTo>
                    <a:pt x="1437" y="3538"/>
                    <a:pt x="2874" y="2693"/>
                    <a:pt x="4396" y="2074"/>
                  </a:cubicBezTo>
                  <a:cubicBezTo>
                    <a:pt x="5918" y="1456"/>
                    <a:pt x="7524" y="1066"/>
                    <a:pt x="9130" y="773"/>
                  </a:cubicBezTo>
                  <a:cubicBezTo>
                    <a:pt x="10737" y="480"/>
                    <a:pt x="12343" y="285"/>
                    <a:pt x="13991" y="155"/>
                  </a:cubicBezTo>
                  <a:cubicBezTo>
                    <a:pt x="15640" y="25"/>
                    <a:pt x="17331" y="-40"/>
                    <a:pt x="18535" y="25"/>
                  </a:cubicBezTo>
                  <a:cubicBezTo>
                    <a:pt x="19740" y="90"/>
                    <a:pt x="20459" y="285"/>
                    <a:pt x="20924" y="936"/>
                  </a:cubicBezTo>
                  <a:cubicBezTo>
                    <a:pt x="21389" y="1587"/>
                    <a:pt x="21600" y="2693"/>
                    <a:pt x="21515" y="4384"/>
                  </a:cubicBezTo>
                  <a:cubicBezTo>
                    <a:pt x="21431" y="6076"/>
                    <a:pt x="21050" y="8353"/>
                    <a:pt x="20839" y="10597"/>
                  </a:cubicBezTo>
                  <a:cubicBezTo>
                    <a:pt x="20628" y="12842"/>
                    <a:pt x="20586" y="15054"/>
                    <a:pt x="20670" y="16713"/>
                  </a:cubicBezTo>
                  <a:cubicBezTo>
                    <a:pt x="20755" y="18372"/>
                    <a:pt x="20966" y="19478"/>
                    <a:pt x="21072" y="20194"/>
                  </a:cubicBezTo>
                  <a:cubicBezTo>
                    <a:pt x="21177" y="20909"/>
                    <a:pt x="21177" y="21235"/>
                    <a:pt x="20987" y="21397"/>
                  </a:cubicBezTo>
                  <a:cubicBezTo>
                    <a:pt x="20797" y="21560"/>
                    <a:pt x="20416" y="21560"/>
                    <a:pt x="19550" y="21202"/>
                  </a:cubicBezTo>
                  <a:cubicBezTo>
                    <a:pt x="18683" y="20844"/>
                    <a:pt x="17331" y="20129"/>
                    <a:pt x="15724" y="19348"/>
                  </a:cubicBezTo>
                  <a:cubicBezTo>
                    <a:pt x="14118" y="18567"/>
                    <a:pt x="12258" y="17721"/>
                    <a:pt x="10314" y="17201"/>
                  </a:cubicBezTo>
                  <a:cubicBezTo>
                    <a:pt x="8369" y="16680"/>
                    <a:pt x="6341" y="16485"/>
                    <a:pt x="4312" y="16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9631910" y="8062190"/>
              <a:ext cx="280431" cy="290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156" fill="norm" stroke="1" extrusionOk="0">
                  <a:moveTo>
                    <a:pt x="14372" y="6772"/>
                  </a:moveTo>
                  <a:cubicBezTo>
                    <a:pt x="14372" y="5229"/>
                    <a:pt x="14372" y="3686"/>
                    <a:pt x="14213" y="2529"/>
                  </a:cubicBezTo>
                  <a:cubicBezTo>
                    <a:pt x="14054" y="1372"/>
                    <a:pt x="13736" y="600"/>
                    <a:pt x="13101" y="215"/>
                  </a:cubicBezTo>
                  <a:cubicBezTo>
                    <a:pt x="12466" y="-171"/>
                    <a:pt x="11513" y="-171"/>
                    <a:pt x="9448" y="1372"/>
                  </a:cubicBezTo>
                  <a:cubicBezTo>
                    <a:pt x="7384" y="2915"/>
                    <a:pt x="4207" y="6000"/>
                    <a:pt x="2301" y="9009"/>
                  </a:cubicBezTo>
                  <a:cubicBezTo>
                    <a:pt x="395" y="12018"/>
                    <a:pt x="-240" y="14949"/>
                    <a:pt x="78" y="17109"/>
                  </a:cubicBezTo>
                  <a:cubicBezTo>
                    <a:pt x="395" y="19269"/>
                    <a:pt x="1666" y="20658"/>
                    <a:pt x="4604" y="21043"/>
                  </a:cubicBezTo>
                  <a:cubicBezTo>
                    <a:pt x="7542" y="21429"/>
                    <a:pt x="12148" y="20812"/>
                    <a:pt x="15404" y="19500"/>
                  </a:cubicBezTo>
                  <a:cubicBezTo>
                    <a:pt x="18660" y="18189"/>
                    <a:pt x="20566" y="16183"/>
                    <a:pt x="20963" y="13715"/>
                  </a:cubicBezTo>
                  <a:cubicBezTo>
                    <a:pt x="21360" y="11246"/>
                    <a:pt x="20248" y="8315"/>
                    <a:pt x="17786" y="6386"/>
                  </a:cubicBezTo>
                  <a:cubicBezTo>
                    <a:pt x="15325" y="4458"/>
                    <a:pt x="11513" y="3532"/>
                    <a:pt x="7701" y="2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1155700" y="9152038"/>
              <a:ext cx="387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9" y="15600"/>
                    <a:pt x="7318" y="9600"/>
                    <a:pt x="10918" y="6000"/>
                  </a:cubicBezTo>
                  <a:cubicBezTo>
                    <a:pt x="14518" y="2400"/>
                    <a:pt x="1805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3467100" y="9089332"/>
              <a:ext cx="736601" cy="3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21150"/>
                  </a:moveTo>
                  <a:cubicBezTo>
                    <a:pt x="1676" y="17550"/>
                    <a:pt x="3352" y="13950"/>
                    <a:pt x="5307" y="10350"/>
                  </a:cubicBezTo>
                  <a:cubicBezTo>
                    <a:pt x="7262" y="6750"/>
                    <a:pt x="9497" y="3150"/>
                    <a:pt x="11731" y="1350"/>
                  </a:cubicBezTo>
                  <a:cubicBezTo>
                    <a:pt x="13966" y="-450"/>
                    <a:pt x="16200" y="-450"/>
                    <a:pt x="17845" y="1350"/>
                  </a:cubicBezTo>
                  <a:cubicBezTo>
                    <a:pt x="19490" y="3150"/>
                    <a:pt x="20545" y="6750"/>
                    <a:pt x="21600" y="1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6546062" y="8828188"/>
              <a:ext cx="170045" cy="192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323" fill="norm" stroke="1" extrusionOk="0">
                  <a:moveTo>
                    <a:pt x="10124" y="0"/>
                  </a:moveTo>
                  <a:cubicBezTo>
                    <a:pt x="8581" y="235"/>
                    <a:pt x="7038" y="470"/>
                    <a:pt x="5238" y="3522"/>
                  </a:cubicBezTo>
                  <a:cubicBezTo>
                    <a:pt x="3438" y="6574"/>
                    <a:pt x="1381" y="12443"/>
                    <a:pt x="481" y="15965"/>
                  </a:cubicBezTo>
                  <a:cubicBezTo>
                    <a:pt x="-419" y="19487"/>
                    <a:pt x="-162" y="20661"/>
                    <a:pt x="2152" y="21130"/>
                  </a:cubicBezTo>
                  <a:cubicBezTo>
                    <a:pt x="4467" y="21600"/>
                    <a:pt x="8838" y="21365"/>
                    <a:pt x="12695" y="18665"/>
                  </a:cubicBezTo>
                  <a:cubicBezTo>
                    <a:pt x="16552" y="15965"/>
                    <a:pt x="19895" y="10800"/>
                    <a:pt x="20538" y="7396"/>
                  </a:cubicBezTo>
                  <a:cubicBezTo>
                    <a:pt x="21181" y="3991"/>
                    <a:pt x="19124" y="2348"/>
                    <a:pt x="16810" y="1761"/>
                  </a:cubicBezTo>
                  <a:cubicBezTo>
                    <a:pt x="14495" y="1174"/>
                    <a:pt x="11924" y="1643"/>
                    <a:pt x="9352" y="2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6781800" y="8929788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6944904" y="8756136"/>
              <a:ext cx="142488" cy="23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232" fill="norm" stroke="1" extrusionOk="0">
                  <a:moveTo>
                    <a:pt x="291" y="3013"/>
                  </a:moveTo>
                  <a:cubicBezTo>
                    <a:pt x="-17" y="2074"/>
                    <a:pt x="-326" y="1135"/>
                    <a:pt x="754" y="571"/>
                  </a:cubicBezTo>
                  <a:cubicBezTo>
                    <a:pt x="1834" y="8"/>
                    <a:pt x="4303" y="-180"/>
                    <a:pt x="6925" y="196"/>
                  </a:cubicBezTo>
                  <a:cubicBezTo>
                    <a:pt x="9548" y="571"/>
                    <a:pt x="12325" y="1510"/>
                    <a:pt x="13868" y="2543"/>
                  </a:cubicBezTo>
                  <a:cubicBezTo>
                    <a:pt x="15411" y="3577"/>
                    <a:pt x="15720" y="4703"/>
                    <a:pt x="15103" y="5643"/>
                  </a:cubicBezTo>
                  <a:cubicBezTo>
                    <a:pt x="14485" y="6582"/>
                    <a:pt x="12943" y="7333"/>
                    <a:pt x="11400" y="7897"/>
                  </a:cubicBezTo>
                  <a:cubicBezTo>
                    <a:pt x="9857" y="8460"/>
                    <a:pt x="8314" y="8836"/>
                    <a:pt x="8468" y="9305"/>
                  </a:cubicBezTo>
                  <a:cubicBezTo>
                    <a:pt x="8623" y="9775"/>
                    <a:pt x="10474" y="10338"/>
                    <a:pt x="12788" y="11277"/>
                  </a:cubicBezTo>
                  <a:cubicBezTo>
                    <a:pt x="15103" y="12217"/>
                    <a:pt x="17880" y="13531"/>
                    <a:pt x="19423" y="14658"/>
                  </a:cubicBezTo>
                  <a:cubicBezTo>
                    <a:pt x="20965" y="15785"/>
                    <a:pt x="21274" y="16724"/>
                    <a:pt x="19885" y="17851"/>
                  </a:cubicBezTo>
                  <a:cubicBezTo>
                    <a:pt x="18497" y="18978"/>
                    <a:pt x="15411" y="20293"/>
                    <a:pt x="12017" y="20857"/>
                  </a:cubicBezTo>
                  <a:cubicBezTo>
                    <a:pt x="8623" y="21420"/>
                    <a:pt x="4920" y="21232"/>
                    <a:pt x="1217" y="2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7054850" y="8759892"/>
              <a:ext cx="208492" cy="334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500" fill="norm" stroke="1" extrusionOk="0">
                  <a:moveTo>
                    <a:pt x="6416" y="1938"/>
                  </a:moveTo>
                  <a:cubicBezTo>
                    <a:pt x="6416" y="1258"/>
                    <a:pt x="6416" y="579"/>
                    <a:pt x="6950" y="240"/>
                  </a:cubicBezTo>
                  <a:cubicBezTo>
                    <a:pt x="7485" y="-100"/>
                    <a:pt x="8554" y="-100"/>
                    <a:pt x="10158" y="375"/>
                  </a:cubicBezTo>
                  <a:cubicBezTo>
                    <a:pt x="11762" y="851"/>
                    <a:pt x="13901" y="1802"/>
                    <a:pt x="15077" y="2617"/>
                  </a:cubicBezTo>
                  <a:cubicBezTo>
                    <a:pt x="16253" y="3432"/>
                    <a:pt x="16467" y="4111"/>
                    <a:pt x="16253" y="4723"/>
                  </a:cubicBezTo>
                  <a:cubicBezTo>
                    <a:pt x="16040" y="5334"/>
                    <a:pt x="15398" y="5877"/>
                    <a:pt x="14543" y="6353"/>
                  </a:cubicBezTo>
                  <a:cubicBezTo>
                    <a:pt x="13687" y="6828"/>
                    <a:pt x="12618" y="7236"/>
                    <a:pt x="12297" y="7779"/>
                  </a:cubicBezTo>
                  <a:cubicBezTo>
                    <a:pt x="11976" y="8323"/>
                    <a:pt x="12404" y="9002"/>
                    <a:pt x="14008" y="10089"/>
                  </a:cubicBezTo>
                  <a:cubicBezTo>
                    <a:pt x="15612" y="11175"/>
                    <a:pt x="18392" y="12670"/>
                    <a:pt x="19889" y="13960"/>
                  </a:cubicBezTo>
                  <a:cubicBezTo>
                    <a:pt x="21386" y="15251"/>
                    <a:pt x="21600" y="16338"/>
                    <a:pt x="19675" y="17425"/>
                  </a:cubicBezTo>
                  <a:cubicBezTo>
                    <a:pt x="17750" y="18511"/>
                    <a:pt x="13687" y="19598"/>
                    <a:pt x="10051" y="20277"/>
                  </a:cubicBezTo>
                  <a:cubicBezTo>
                    <a:pt x="6416" y="20957"/>
                    <a:pt x="3208" y="21228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2266950" y="8548788"/>
              <a:ext cx="10795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947"/>
                    <a:pt x="5929" y="1895"/>
                    <a:pt x="9106" y="3979"/>
                  </a:cubicBezTo>
                  <a:cubicBezTo>
                    <a:pt x="12282" y="6063"/>
                    <a:pt x="15671" y="9284"/>
                    <a:pt x="17788" y="12411"/>
                  </a:cubicBezTo>
                  <a:cubicBezTo>
                    <a:pt x="19906" y="15537"/>
                    <a:pt x="20753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2235200" y="8489812"/>
              <a:ext cx="733138" cy="594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51" fill="norm" stroke="1" extrusionOk="0">
                  <a:moveTo>
                    <a:pt x="0" y="4416"/>
                  </a:moveTo>
                  <a:cubicBezTo>
                    <a:pt x="1614" y="3500"/>
                    <a:pt x="3228" y="2584"/>
                    <a:pt x="5276" y="1859"/>
                  </a:cubicBezTo>
                  <a:cubicBezTo>
                    <a:pt x="7324" y="1134"/>
                    <a:pt x="9807" y="600"/>
                    <a:pt x="12166" y="295"/>
                  </a:cubicBezTo>
                  <a:cubicBezTo>
                    <a:pt x="14524" y="-11"/>
                    <a:pt x="16759" y="-87"/>
                    <a:pt x="18248" y="104"/>
                  </a:cubicBezTo>
                  <a:cubicBezTo>
                    <a:pt x="19738" y="295"/>
                    <a:pt x="20483" y="753"/>
                    <a:pt x="20948" y="1707"/>
                  </a:cubicBezTo>
                  <a:cubicBezTo>
                    <a:pt x="21414" y="2661"/>
                    <a:pt x="21600" y="4111"/>
                    <a:pt x="21445" y="6210"/>
                  </a:cubicBezTo>
                  <a:cubicBezTo>
                    <a:pt x="21290" y="8309"/>
                    <a:pt x="20793" y="11056"/>
                    <a:pt x="20483" y="13308"/>
                  </a:cubicBezTo>
                  <a:cubicBezTo>
                    <a:pt x="20172" y="15560"/>
                    <a:pt x="20048" y="17315"/>
                    <a:pt x="19955" y="18460"/>
                  </a:cubicBezTo>
                  <a:cubicBezTo>
                    <a:pt x="19862" y="19605"/>
                    <a:pt x="19800" y="20139"/>
                    <a:pt x="19490" y="20559"/>
                  </a:cubicBezTo>
                  <a:cubicBezTo>
                    <a:pt x="19179" y="20979"/>
                    <a:pt x="18621" y="21284"/>
                    <a:pt x="16945" y="21399"/>
                  </a:cubicBezTo>
                  <a:cubicBezTo>
                    <a:pt x="15269" y="21513"/>
                    <a:pt x="12476" y="21437"/>
                    <a:pt x="9931" y="21208"/>
                  </a:cubicBezTo>
                  <a:cubicBezTo>
                    <a:pt x="7386" y="20979"/>
                    <a:pt x="5090" y="20597"/>
                    <a:pt x="2793" y="20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4965700" y="8605938"/>
              <a:ext cx="190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500"/>
                    <a:pt x="12000" y="7000"/>
                    <a:pt x="8400" y="10600"/>
                  </a:cubicBezTo>
                  <a:cubicBezTo>
                    <a:pt x="4800" y="14200"/>
                    <a:pt x="2400" y="17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4895849" y="8496278"/>
              <a:ext cx="721785" cy="641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2660" y="3457"/>
                  </a:moveTo>
                  <a:cubicBezTo>
                    <a:pt x="4751" y="2466"/>
                    <a:pt x="6841" y="1474"/>
                    <a:pt x="8868" y="837"/>
                  </a:cubicBezTo>
                  <a:cubicBezTo>
                    <a:pt x="10895" y="199"/>
                    <a:pt x="12859" y="-84"/>
                    <a:pt x="14822" y="22"/>
                  </a:cubicBezTo>
                  <a:cubicBezTo>
                    <a:pt x="16786" y="128"/>
                    <a:pt x="18750" y="624"/>
                    <a:pt x="19953" y="1509"/>
                  </a:cubicBezTo>
                  <a:cubicBezTo>
                    <a:pt x="21157" y="2395"/>
                    <a:pt x="21600" y="3669"/>
                    <a:pt x="21600" y="5369"/>
                  </a:cubicBezTo>
                  <a:cubicBezTo>
                    <a:pt x="21600" y="7069"/>
                    <a:pt x="21157" y="9193"/>
                    <a:pt x="20872" y="11530"/>
                  </a:cubicBezTo>
                  <a:cubicBezTo>
                    <a:pt x="20587" y="13867"/>
                    <a:pt x="20460" y="16417"/>
                    <a:pt x="20396" y="17904"/>
                  </a:cubicBezTo>
                  <a:cubicBezTo>
                    <a:pt x="20333" y="19391"/>
                    <a:pt x="20333" y="19816"/>
                    <a:pt x="20333" y="20241"/>
                  </a:cubicBezTo>
                  <a:cubicBezTo>
                    <a:pt x="20333" y="20666"/>
                    <a:pt x="20333" y="21091"/>
                    <a:pt x="20048" y="21304"/>
                  </a:cubicBezTo>
                  <a:cubicBezTo>
                    <a:pt x="19763" y="21516"/>
                    <a:pt x="19193" y="21516"/>
                    <a:pt x="17736" y="21197"/>
                  </a:cubicBezTo>
                  <a:cubicBezTo>
                    <a:pt x="16279" y="20879"/>
                    <a:pt x="13935" y="20241"/>
                    <a:pt x="11528" y="19710"/>
                  </a:cubicBezTo>
                  <a:cubicBezTo>
                    <a:pt x="9121" y="19179"/>
                    <a:pt x="6651" y="18754"/>
                    <a:pt x="4719" y="18542"/>
                  </a:cubicBezTo>
                  <a:cubicBezTo>
                    <a:pt x="2787" y="18329"/>
                    <a:pt x="1394" y="18329"/>
                    <a:pt x="0" y="18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9507906" y="8853588"/>
              <a:ext cx="295343" cy="257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515" fill="norm" stroke="1" extrusionOk="0">
                  <a:moveTo>
                    <a:pt x="9184" y="10623"/>
                  </a:moveTo>
                  <a:cubicBezTo>
                    <a:pt x="9923" y="8675"/>
                    <a:pt x="10663" y="6728"/>
                    <a:pt x="11033" y="5223"/>
                  </a:cubicBezTo>
                  <a:cubicBezTo>
                    <a:pt x="11403" y="3718"/>
                    <a:pt x="11403" y="2656"/>
                    <a:pt x="11033" y="2036"/>
                  </a:cubicBezTo>
                  <a:cubicBezTo>
                    <a:pt x="10663" y="1416"/>
                    <a:pt x="9923" y="1239"/>
                    <a:pt x="8444" y="2036"/>
                  </a:cubicBezTo>
                  <a:cubicBezTo>
                    <a:pt x="6964" y="2833"/>
                    <a:pt x="4745" y="4603"/>
                    <a:pt x="2970" y="7436"/>
                  </a:cubicBezTo>
                  <a:cubicBezTo>
                    <a:pt x="1195" y="10269"/>
                    <a:pt x="-137" y="14164"/>
                    <a:pt x="11" y="16997"/>
                  </a:cubicBezTo>
                  <a:cubicBezTo>
                    <a:pt x="159" y="19830"/>
                    <a:pt x="1786" y="21600"/>
                    <a:pt x="5411" y="21511"/>
                  </a:cubicBezTo>
                  <a:cubicBezTo>
                    <a:pt x="9036" y="21423"/>
                    <a:pt x="14658" y="19475"/>
                    <a:pt x="17764" y="17174"/>
                  </a:cubicBezTo>
                  <a:cubicBezTo>
                    <a:pt x="20871" y="14872"/>
                    <a:pt x="21463" y="12216"/>
                    <a:pt x="19540" y="9384"/>
                  </a:cubicBezTo>
                  <a:cubicBezTo>
                    <a:pt x="17616" y="6551"/>
                    <a:pt x="13178" y="3541"/>
                    <a:pt x="10589" y="1948"/>
                  </a:cubicBezTo>
                  <a:cubicBezTo>
                    <a:pt x="8000" y="354"/>
                    <a:pt x="7260" y="177"/>
                    <a:pt x="65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10674350" y="7226465"/>
              <a:ext cx="289682" cy="144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18" fill="norm" stroke="1" extrusionOk="0">
                  <a:moveTo>
                    <a:pt x="0" y="494"/>
                  </a:moveTo>
                  <a:cubicBezTo>
                    <a:pt x="0" y="337"/>
                    <a:pt x="0" y="180"/>
                    <a:pt x="388" y="86"/>
                  </a:cubicBezTo>
                  <a:cubicBezTo>
                    <a:pt x="777" y="-9"/>
                    <a:pt x="1554" y="-40"/>
                    <a:pt x="3341" y="70"/>
                  </a:cubicBezTo>
                  <a:cubicBezTo>
                    <a:pt x="5128" y="180"/>
                    <a:pt x="7925" y="432"/>
                    <a:pt x="10101" y="982"/>
                  </a:cubicBezTo>
                  <a:cubicBezTo>
                    <a:pt x="12276" y="1532"/>
                    <a:pt x="13830" y="2381"/>
                    <a:pt x="14141" y="3324"/>
                  </a:cubicBezTo>
                  <a:cubicBezTo>
                    <a:pt x="14452" y="4267"/>
                    <a:pt x="13519" y="5305"/>
                    <a:pt x="12354" y="6343"/>
                  </a:cubicBezTo>
                  <a:cubicBezTo>
                    <a:pt x="11188" y="7380"/>
                    <a:pt x="9790" y="8418"/>
                    <a:pt x="9246" y="9329"/>
                  </a:cubicBezTo>
                  <a:cubicBezTo>
                    <a:pt x="8702" y="10241"/>
                    <a:pt x="9013" y="11027"/>
                    <a:pt x="10489" y="11766"/>
                  </a:cubicBezTo>
                  <a:cubicBezTo>
                    <a:pt x="11965" y="12505"/>
                    <a:pt x="14607" y="13197"/>
                    <a:pt x="16783" y="13778"/>
                  </a:cubicBezTo>
                  <a:cubicBezTo>
                    <a:pt x="18958" y="14360"/>
                    <a:pt x="20668" y="14832"/>
                    <a:pt x="21134" y="15413"/>
                  </a:cubicBezTo>
                  <a:cubicBezTo>
                    <a:pt x="21600" y="15995"/>
                    <a:pt x="20823" y="16687"/>
                    <a:pt x="19114" y="17551"/>
                  </a:cubicBezTo>
                  <a:cubicBezTo>
                    <a:pt x="17404" y="18416"/>
                    <a:pt x="14763" y="19453"/>
                    <a:pt x="13286" y="20051"/>
                  </a:cubicBezTo>
                  <a:cubicBezTo>
                    <a:pt x="11810" y="20648"/>
                    <a:pt x="11499" y="20805"/>
                    <a:pt x="11344" y="20994"/>
                  </a:cubicBezTo>
                  <a:cubicBezTo>
                    <a:pt x="11188" y="21183"/>
                    <a:pt x="11188" y="21403"/>
                    <a:pt x="11499" y="21481"/>
                  </a:cubicBezTo>
                  <a:cubicBezTo>
                    <a:pt x="11810" y="21560"/>
                    <a:pt x="12432" y="21497"/>
                    <a:pt x="13053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10814049" y="5476331"/>
              <a:ext cx="803796" cy="224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91" fill="norm" stroke="1" extrusionOk="0">
                  <a:moveTo>
                    <a:pt x="0" y="21591"/>
                  </a:moveTo>
                  <a:cubicBezTo>
                    <a:pt x="1579" y="21367"/>
                    <a:pt x="3158" y="21142"/>
                    <a:pt x="4709" y="20857"/>
                  </a:cubicBezTo>
                  <a:cubicBezTo>
                    <a:pt x="6260" y="20571"/>
                    <a:pt x="7783" y="20224"/>
                    <a:pt x="9221" y="19755"/>
                  </a:cubicBezTo>
                  <a:cubicBezTo>
                    <a:pt x="10659" y="19286"/>
                    <a:pt x="12013" y="18695"/>
                    <a:pt x="12887" y="18062"/>
                  </a:cubicBezTo>
                  <a:cubicBezTo>
                    <a:pt x="13761" y="17430"/>
                    <a:pt x="14156" y="16757"/>
                    <a:pt x="14381" y="16043"/>
                  </a:cubicBezTo>
                  <a:cubicBezTo>
                    <a:pt x="14607" y="15329"/>
                    <a:pt x="14663" y="14575"/>
                    <a:pt x="14494" y="13840"/>
                  </a:cubicBezTo>
                  <a:cubicBezTo>
                    <a:pt x="14325" y="13106"/>
                    <a:pt x="13930" y="12392"/>
                    <a:pt x="13169" y="11709"/>
                  </a:cubicBezTo>
                  <a:cubicBezTo>
                    <a:pt x="12407" y="11026"/>
                    <a:pt x="11279" y="10373"/>
                    <a:pt x="10236" y="9832"/>
                  </a:cubicBezTo>
                  <a:cubicBezTo>
                    <a:pt x="9193" y="9292"/>
                    <a:pt x="8234" y="8864"/>
                    <a:pt x="7557" y="8343"/>
                  </a:cubicBezTo>
                  <a:cubicBezTo>
                    <a:pt x="6880" y="7823"/>
                    <a:pt x="6486" y="7211"/>
                    <a:pt x="6401" y="6559"/>
                  </a:cubicBezTo>
                  <a:cubicBezTo>
                    <a:pt x="6316" y="5906"/>
                    <a:pt x="6542" y="5213"/>
                    <a:pt x="7134" y="4611"/>
                  </a:cubicBezTo>
                  <a:cubicBezTo>
                    <a:pt x="7726" y="4009"/>
                    <a:pt x="8685" y="3499"/>
                    <a:pt x="9813" y="2989"/>
                  </a:cubicBezTo>
                  <a:cubicBezTo>
                    <a:pt x="10941" y="2479"/>
                    <a:pt x="12238" y="1969"/>
                    <a:pt x="13451" y="1531"/>
                  </a:cubicBezTo>
                  <a:cubicBezTo>
                    <a:pt x="14663" y="1092"/>
                    <a:pt x="15791" y="725"/>
                    <a:pt x="16468" y="501"/>
                  </a:cubicBezTo>
                  <a:cubicBezTo>
                    <a:pt x="17145" y="277"/>
                    <a:pt x="17370" y="195"/>
                    <a:pt x="17596" y="124"/>
                  </a:cubicBezTo>
                  <a:cubicBezTo>
                    <a:pt x="17821" y="52"/>
                    <a:pt x="18047" y="-9"/>
                    <a:pt x="18047" y="1"/>
                  </a:cubicBezTo>
                  <a:cubicBezTo>
                    <a:pt x="18047" y="11"/>
                    <a:pt x="17821" y="93"/>
                    <a:pt x="17116" y="195"/>
                  </a:cubicBezTo>
                  <a:cubicBezTo>
                    <a:pt x="16411" y="297"/>
                    <a:pt x="15227" y="419"/>
                    <a:pt x="14494" y="491"/>
                  </a:cubicBezTo>
                  <a:cubicBezTo>
                    <a:pt x="13761" y="562"/>
                    <a:pt x="13479" y="583"/>
                    <a:pt x="13535" y="562"/>
                  </a:cubicBezTo>
                  <a:cubicBezTo>
                    <a:pt x="13592" y="542"/>
                    <a:pt x="13986" y="481"/>
                    <a:pt x="14973" y="399"/>
                  </a:cubicBezTo>
                  <a:cubicBezTo>
                    <a:pt x="15960" y="317"/>
                    <a:pt x="17539" y="215"/>
                    <a:pt x="18667" y="175"/>
                  </a:cubicBezTo>
                  <a:cubicBezTo>
                    <a:pt x="19795" y="134"/>
                    <a:pt x="20472" y="154"/>
                    <a:pt x="20923" y="205"/>
                  </a:cubicBezTo>
                  <a:cubicBezTo>
                    <a:pt x="21374" y="256"/>
                    <a:pt x="21600" y="338"/>
                    <a:pt x="21233" y="613"/>
                  </a:cubicBezTo>
                  <a:cubicBezTo>
                    <a:pt x="20867" y="888"/>
                    <a:pt x="19908" y="1358"/>
                    <a:pt x="18949" y="1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11496362" y="4868131"/>
              <a:ext cx="90615" cy="284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2" h="21041" fill="norm" stroke="1" extrusionOk="0">
                  <a:moveTo>
                    <a:pt x="16269" y="3114"/>
                  </a:moveTo>
                  <a:cubicBezTo>
                    <a:pt x="14861" y="2331"/>
                    <a:pt x="13452" y="1549"/>
                    <a:pt x="11808" y="923"/>
                  </a:cubicBezTo>
                  <a:cubicBezTo>
                    <a:pt x="10165" y="297"/>
                    <a:pt x="8287" y="-173"/>
                    <a:pt x="6643" y="62"/>
                  </a:cubicBezTo>
                  <a:cubicBezTo>
                    <a:pt x="5000" y="297"/>
                    <a:pt x="3591" y="1236"/>
                    <a:pt x="2182" y="3740"/>
                  </a:cubicBezTo>
                  <a:cubicBezTo>
                    <a:pt x="774" y="6244"/>
                    <a:pt x="-635" y="10314"/>
                    <a:pt x="304" y="13523"/>
                  </a:cubicBezTo>
                  <a:cubicBezTo>
                    <a:pt x="1243" y="16731"/>
                    <a:pt x="4530" y="19079"/>
                    <a:pt x="7582" y="20253"/>
                  </a:cubicBezTo>
                  <a:cubicBezTo>
                    <a:pt x="10635" y="21427"/>
                    <a:pt x="13452" y="21427"/>
                    <a:pt x="16035" y="19314"/>
                  </a:cubicBezTo>
                  <a:cubicBezTo>
                    <a:pt x="18617" y="17201"/>
                    <a:pt x="20965" y="12975"/>
                    <a:pt x="19791" y="10236"/>
                  </a:cubicBezTo>
                  <a:cubicBezTo>
                    <a:pt x="18617" y="7497"/>
                    <a:pt x="13922" y="6244"/>
                    <a:pt x="10165" y="5618"/>
                  </a:cubicBezTo>
                  <a:cubicBezTo>
                    <a:pt x="6408" y="4992"/>
                    <a:pt x="3591" y="4992"/>
                    <a:pt x="3122" y="5305"/>
                  </a:cubicBezTo>
                  <a:cubicBezTo>
                    <a:pt x="2652" y="5618"/>
                    <a:pt x="4530" y="6244"/>
                    <a:pt x="6408" y="6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11715750" y="4980088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11736447" y="4747481"/>
              <a:ext cx="203275" cy="26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289" fill="norm" stroke="1" extrusionOk="0">
                  <a:moveTo>
                    <a:pt x="2473" y="5843"/>
                  </a:moveTo>
                  <a:cubicBezTo>
                    <a:pt x="1591" y="5006"/>
                    <a:pt x="710" y="4168"/>
                    <a:pt x="269" y="3331"/>
                  </a:cubicBezTo>
                  <a:cubicBezTo>
                    <a:pt x="-172" y="2494"/>
                    <a:pt x="-172" y="1657"/>
                    <a:pt x="1040" y="987"/>
                  </a:cubicBezTo>
                  <a:cubicBezTo>
                    <a:pt x="2252" y="317"/>
                    <a:pt x="4677" y="-185"/>
                    <a:pt x="7101" y="66"/>
                  </a:cubicBezTo>
                  <a:cubicBezTo>
                    <a:pt x="9526" y="317"/>
                    <a:pt x="11950" y="1322"/>
                    <a:pt x="13163" y="2662"/>
                  </a:cubicBezTo>
                  <a:cubicBezTo>
                    <a:pt x="14375" y="4001"/>
                    <a:pt x="14375" y="5675"/>
                    <a:pt x="13604" y="6931"/>
                  </a:cubicBezTo>
                  <a:cubicBezTo>
                    <a:pt x="12832" y="8187"/>
                    <a:pt x="11289" y="9024"/>
                    <a:pt x="11069" y="9443"/>
                  </a:cubicBezTo>
                  <a:cubicBezTo>
                    <a:pt x="10848" y="9862"/>
                    <a:pt x="11950" y="9862"/>
                    <a:pt x="13604" y="9778"/>
                  </a:cubicBezTo>
                  <a:cubicBezTo>
                    <a:pt x="15257" y="9694"/>
                    <a:pt x="17461" y="9527"/>
                    <a:pt x="19004" y="9694"/>
                  </a:cubicBezTo>
                  <a:cubicBezTo>
                    <a:pt x="20546" y="9862"/>
                    <a:pt x="21428" y="10364"/>
                    <a:pt x="21097" y="11871"/>
                  </a:cubicBezTo>
                  <a:cubicBezTo>
                    <a:pt x="20767" y="13378"/>
                    <a:pt x="19224" y="15889"/>
                    <a:pt x="17350" y="17648"/>
                  </a:cubicBezTo>
                  <a:cubicBezTo>
                    <a:pt x="15477" y="19406"/>
                    <a:pt x="13273" y="20410"/>
                    <a:pt x="11620" y="20913"/>
                  </a:cubicBezTo>
                  <a:cubicBezTo>
                    <a:pt x="9967" y="21415"/>
                    <a:pt x="8865" y="21415"/>
                    <a:pt x="8534" y="20913"/>
                  </a:cubicBezTo>
                  <a:cubicBezTo>
                    <a:pt x="8204" y="20410"/>
                    <a:pt x="8644" y="19406"/>
                    <a:pt x="9085" y="18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11992239" y="4651772"/>
              <a:ext cx="148962" cy="21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48" fill="norm" stroke="1" extrusionOk="0">
                  <a:moveTo>
                    <a:pt x="1331" y="2286"/>
                  </a:moveTo>
                  <a:cubicBezTo>
                    <a:pt x="1635" y="1051"/>
                    <a:pt x="1940" y="-183"/>
                    <a:pt x="2092" y="23"/>
                  </a:cubicBezTo>
                  <a:cubicBezTo>
                    <a:pt x="2244" y="228"/>
                    <a:pt x="2244" y="1874"/>
                    <a:pt x="1787" y="5166"/>
                  </a:cubicBezTo>
                  <a:cubicBezTo>
                    <a:pt x="1331" y="8457"/>
                    <a:pt x="418" y="13394"/>
                    <a:pt x="114" y="16377"/>
                  </a:cubicBezTo>
                  <a:cubicBezTo>
                    <a:pt x="-190" y="19360"/>
                    <a:pt x="114" y="20388"/>
                    <a:pt x="1027" y="20903"/>
                  </a:cubicBezTo>
                  <a:cubicBezTo>
                    <a:pt x="1940" y="21417"/>
                    <a:pt x="3461" y="21417"/>
                    <a:pt x="6959" y="20491"/>
                  </a:cubicBezTo>
                  <a:cubicBezTo>
                    <a:pt x="10458" y="19566"/>
                    <a:pt x="15934" y="17714"/>
                    <a:pt x="21410" y="15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12090400" y="4770538"/>
              <a:ext cx="381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000"/>
                    <a:pt x="9600" y="10000"/>
                    <a:pt x="6000" y="13600"/>
                  </a:cubicBezTo>
                  <a:cubicBezTo>
                    <a:pt x="2400" y="17200"/>
                    <a:pt x="1200" y="19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11309350" y="4713388"/>
              <a:ext cx="69850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2169"/>
                    <a:pt x="3927" y="4337"/>
                    <a:pt x="5564" y="7070"/>
                  </a:cubicBezTo>
                  <a:cubicBezTo>
                    <a:pt x="7200" y="9802"/>
                    <a:pt x="8509" y="13099"/>
                    <a:pt x="9491" y="15311"/>
                  </a:cubicBezTo>
                  <a:cubicBezTo>
                    <a:pt x="10473" y="17523"/>
                    <a:pt x="11127" y="18651"/>
                    <a:pt x="11455" y="19475"/>
                  </a:cubicBezTo>
                  <a:cubicBezTo>
                    <a:pt x="11782" y="20299"/>
                    <a:pt x="11782" y="20819"/>
                    <a:pt x="13418" y="21123"/>
                  </a:cubicBezTo>
                  <a:cubicBezTo>
                    <a:pt x="15055" y="21427"/>
                    <a:pt x="18327" y="215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11334750" y="4360725"/>
              <a:ext cx="1263145" cy="103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495" fill="norm" stroke="1" extrusionOk="0">
                  <a:moveTo>
                    <a:pt x="109" y="8351"/>
                  </a:moveTo>
                  <a:cubicBezTo>
                    <a:pt x="253" y="7694"/>
                    <a:pt x="398" y="7037"/>
                    <a:pt x="977" y="6379"/>
                  </a:cubicBezTo>
                  <a:cubicBezTo>
                    <a:pt x="1556" y="5722"/>
                    <a:pt x="2569" y="5065"/>
                    <a:pt x="3763" y="4408"/>
                  </a:cubicBezTo>
                  <a:cubicBezTo>
                    <a:pt x="4957" y="3751"/>
                    <a:pt x="6332" y="3093"/>
                    <a:pt x="7707" y="2546"/>
                  </a:cubicBezTo>
                  <a:cubicBezTo>
                    <a:pt x="9081" y="1998"/>
                    <a:pt x="10456" y="1560"/>
                    <a:pt x="11813" y="1166"/>
                  </a:cubicBezTo>
                  <a:cubicBezTo>
                    <a:pt x="13170" y="771"/>
                    <a:pt x="14509" y="421"/>
                    <a:pt x="15721" y="202"/>
                  </a:cubicBezTo>
                  <a:cubicBezTo>
                    <a:pt x="16933" y="-17"/>
                    <a:pt x="18018" y="-105"/>
                    <a:pt x="18814" y="180"/>
                  </a:cubicBezTo>
                  <a:cubicBezTo>
                    <a:pt x="19610" y="465"/>
                    <a:pt x="20117" y="1122"/>
                    <a:pt x="20496" y="2173"/>
                  </a:cubicBezTo>
                  <a:cubicBezTo>
                    <a:pt x="20876" y="3225"/>
                    <a:pt x="21130" y="4671"/>
                    <a:pt x="21274" y="6204"/>
                  </a:cubicBezTo>
                  <a:cubicBezTo>
                    <a:pt x="21419" y="7738"/>
                    <a:pt x="21455" y="9359"/>
                    <a:pt x="21491" y="10717"/>
                  </a:cubicBezTo>
                  <a:cubicBezTo>
                    <a:pt x="21528" y="12075"/>
                    <a:pt x="21564" y="13170"/>
                    <a:pt x="21582" y="13828"/>
                  </a:cubicBezTo>
                  <a:cubicBezTo>
                    <a:pt x="21600" y="14485"/>
                    <a:pt x="21600" y="14704"/>
                    <a:pt x="21510" y="14923"/>
                  </a:cubicBezTo>
                  <a:cubicBezTo>
                    <a:pt x="21419" y="15142"/>
                    <a:pt x="21238" y="15361"/>
                    <a:pt x="20623" y="15514"/>
                  </a:cubicBezTo>
                  <a:cubicBezTo>
                    <a:pt x="20008" y="15668"/>
                    <a:pt x="18959" y="15755"/>
                    <a:pt x="17837" y="15931"/>
                  </a:cubicBezTo>
                  <a:cubicBezTo>
                    <a:pt x="16716" y="16106"/>
                    <a:pt x="15522" y="16369"/>
                    <a:pt x="14201" y="16741"/>
                  </a:cubicBezTo>
                  <a:cubicBezTo>
                    <a:pt x="12880" y="17114"/>
                    <a:pt x="11433" y="17596"/>
                    <a:pt x="10094" y="18034"/>
                  </a:cubicBezTo>
                  <a:cubicBezTo>
                    <a:pt x="8756" y="18472"/>
                    <a:pt x="7526" y="18866"/>
                    <a:pt x="5988" y="19370"/>
                  </a:cubicBezTo>
                  <a:cubicBezTo>
                    <a:pt x="4450" y="19874"/>
                    <a:pt x="2605" y="20487"/>
                    <a:pt x="1556" y="20860"/>
                  </a:cubicBezTo>
                  <a:cubicBezTo>
                    <a:pt x="507" y="21232"/>
                    <a:pt x="253" y="21364"/>
                    <a:pt x="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820" name="Drawing"/>
          <p:cNvGrpSpPr/>
          <p:nvPr/>
        </p:nvGrpSpPr>
        <p:grpSpPr>
          <a:xfrm>
            <a:off x="7327514" y="538671"/>
            <a:ext cx="4907559" cy="905251"/>
            <a:chOff x="0" y="0"/>
            <a:chExt cx="4907558" cy="905249"/>
          </a:xfrm>
        </p:grpSpPr>
        <p:sp>
          <p:nvSpPr>
            <p:cNvPr id="2801" name="Line"/>
            <p:cNvSpPr/>
            <p:nvPr/>
          </p:nvSpPr>
          <p:spPr>
            <a:xfrm>
              <a:off x="0" y="25105"/>
              <a:ext cx="328122" cy="569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291" fill="norm" stroke="1" extrusionOk="0">
                  <a:moveTo>
                    <a:pt x="4024" y="3574"/>
                  </a:moveTo>
                  <a:cubicBezTo>
                    <a:pt x="3861" y="7301"/>
                    <a:pt x="3699" y="11029"/>
                    <a:pt x="3699" y="13514"/>
                  </a:cubicBezTo>
                  <a:cubicBezTo>
                    <a:pt x="3699" y="15999"/>
                    <a:pt x="3861" y="17241"/>
                    <a:pt x="4024" y="18340"/>
                  </a:cubicBezTo>
                  <a:cubicBezTo>
                    <a:pt x="4186" y="19439"/>
                    <a:pt x="4348" y="20395"/>
                    <a:pt x="4186" y="20491"/>
                  </a:cubicBezTo>
                  <a:cubicBezTo>
                    <a:pt x="4024" y="20586"/>
                    <a:pt x="3536" y="19822"/>
                    <a:pt x="2805" y="18101"/>
                  </a:cubicBezTo>
                  <a:cubicBezTo>
                    <a:pt x="2075" y="16381"/>
                    <a:pt x="1100" y="13705"/>
                    <a:pt x="532" y="11077"/>
                  </a:cubicBezTo>
                  <a:cubicBezTo>
                    <a:pt x="-37" y="8448"/>
                    <a:pt x="-199" y="5868"/>
                    <a:pt x="288" y="4052"/>
                  </a:cubicBezTo>
                  <a:cubicBezTo>
                    <a:pt x="775" y="2236"/>
                    <a:pt x="1912" y="1185"/>
                    <a:pt x="3536" y="563"/>
                  </a:cubicBezTo>
                  <a:cubicBezTo>
                    <a:pt x="5160" y="-58"/>
                    <a:pt x="7272" y="-249"/>
                    <a:pt x="9951" y="420"/>
                  </a:cubicBezTo>
                  <a:cubicBezTo>
                    <a:pt x="12631" y="1089"/>
                    <a:pt x="15879" y="2618"/>
                    <a:pt x="18072" y="4816"/>
                  </a:cubicBezTo>
                  <a:cubicBezTo>
                    <a:pt x="20264" y="7015"/>
                    <a:pt x="21401" y="9882"/>
                    <a:pt x="20589" y="12510"/>
                  </a:cubicBezTo>
                  <a:cubicBezTo>
                    <a:pt x="19777" y="15139"/>
                    <a:pt x="17016" y="17528"/>
                    <a:pt x="14255" y="18962"/>
                  </a:cubicBezTo>
                  <a:cubicBezTo>
                    <a:pt x="11494" y="20395"/>
                    <a:pt x="8733" y="20873"/>
                    <a:pt x="6947" y="21112"/>
                  </a:cubicBezTo>
                  <a:cubicBezTo>
                    <a:pt x="5160" y="21351"/>
                    <a:pt x="4348" y="21351"/>
                    <a:pt x="3699" y="21112"/>
                  </a:cubicBezTo>
                  <a:cubicBezTo>
                    <a:pt x="3049" y="20873"/>
                    <a:pt x="2562" y="20395"/>
                    <a:pt x="2806" y="20109"/>
                  </a:cubicBezTo>
                  <a:cubicBezTo>
                    <a:pt x="3049" y="19822"/>
                    <a:pt x="4024" y="19726"/>
                    <a:pt x="4998" y="19631"/>
                  </a:cubicBezTo>
                  <a:cubicBezTo>
                    <a:pt x="5972" y="19535"/>
                    <a:pt x="6947" y="19439"/>
                    <a:pt x="7921" y="193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400659" y="494265"/>
              <a:ext cx="107337" cy="7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0" y="551"/>
                  </a:moveTo>
                  <a:cubicBezTo>
                    <a:pt x="2571" y="-124"/>
                    <a:pt x="5143" y="-799"/>
                    <a:pt x="8743" y="2576"/>
                  </a:cubicBezTo>
                  <a:cubicBezTo>
                    <a:pt x="12343" y="5951"/>
                    <a:pt x="16971" y="13376"/>
                    <a:pt x="21600" y="208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485846" y="527019"/>
              <a:ext cx="137152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21076" y="0"/>
                  </a:moveTo>
                  <a:cubicBezTo>
                    <a:pt x="16363" y="2348"/>
                    <a:pt x="11651" y="4696"/>
                    <a:pt x="7920" y="7670"/>
                  </a:cubicBezTo>
                  <a:cubicBezTo>
                    <a:pt x="4189" y="10643"/>
                    <a:pt x="1440" y="14243"/>
                    <a:pt x="458" y="16670"/>
                  </a:cubicBezTo>
                  <a:cubicBezTo>
                    <a:pt x="-524" y="19096"/>
                    <a:pt x="261" y="20348"/>
                    <a:pt x="104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768667" y="366015"/>
              <a:ext cx="19167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768667" y="473351"/>
              <a:ext cx="19167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1087889" y="41213"/>
              <a:ext cx="255792" cy="71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78" fill="norm" stroke="1" extrusionOk="0">
                  <a:moveTo>
                    <a:pt x="21405" y="3312"/>
                  </a:moveTo>
                  <a:cubicBezTo>
                    <a:pt x="18625" y="2236"/>
                    <a:pt x="15845" y="1160"/>
                    <a:pt x="13813" y="583"/>
                  </a:cubicBezTo>
                  <a:cubicBezTo>
                    <a:pt x="11781" y="7"/>
                    <a:pt x="10498" y="-70"/>
                    <a:pt x="9322" y="45"/>
                  </a:cubicBezTo>
                  <a:cubicBezTo>
                    <a:pt x="8146" y="161"/>
                    <a:pt x="7076" y="468"/>
                    <a:pt x="6435" y="1121"/>
                  </a:cubicBezTo>
                  <a:cubicBezTo>
                    <a:pt x="5793" y="1775"/>
                    <a:pt x="5579" y="2774"/>
                    <a:pt x="6435" y="4119"/>
                  </a:cubicBezTo>
                  <a:cubicBezTo>
                    <a:pt x="7290" y="5465"/>
                    <a:pt x="9215" y="7156"/>
                    <a:pt x="10177" y="8270"/>
                  </a:cubicBezTo>
                  <a:cubicBezTo>
                    <a:pt x="11140" y="9385"/>
                    <a:pt x="11140" y="9923"/>
                    <a:pt x="10498" y="10384"/>
                  </a:cubicBezTo>
                  <a:cubicBezTo>
                    <a:pt x="9856" y="10845"/>
                    <a:pt x="8573" y="11230"/>
                    <a:pt x="7290" y="11422"/>
                  </a:cubicBezTo>
                  <a:cubicBezTo>
                    <a:pt x="6007" y="11614"/>
                    <a:pt x="4724" y="11614"/>
                    <a:pt x="3655" y="11499"/>
                  </a:cubicBezTo>
                  <a:cubicBezTo>
                    <a:pt x="2585" y="11383"/>
                    <a:pt x="1730" y="11153"/>
                    <a:pt x="2051" y="10922"/>
                  </a:cubicBezTo>
                  <a:cubicBezTo>
                    <a:pt x="2371" y="10692"/>
                    <a:pt x="3868" y="10461"/>
                    <a:pt x="5793" y="10384"/>
                  </a:cubicBezTo>
                  <a:cubicBezTo>
                    <a:pt x="7718" y="10307"/>
                    <a:pt x="10070" y="10384"/>
                    <a:pt x="11567" y="10576"/>
                  </a:cubicBezTo>
                  <a:cubicBezTo>
                    <a:pt x="13064" y="10768"/>
                    <a:pt x="13706" y="11076"/>
                    <a:pt x="13813" y="11691"/>
                  </a:cubicBezTo>
                  <a:cubicBezTo>
                    <a:pt x="13920" y="12306"/>
                    <a:pt x="13492" y="13228"/>
                    <a:pt x="11460" y="14535"/>
                  </a:cubicBezTo>
                  <a:cubicBezTo>
                    <a:pt x="9429" y="15842"/>
                    <a:pt x="5793" y="17533"/>
                    <a:pt x="3654" y="18571"/>
                  </a:cubicBezTo>
                  <a:cubicBezTo>
                    <a:pt x="1516" y="19608"/>
                    <a:pt x="874" y="19993"/>
                    <a:pt x="447" y="20377"/>
                  </a:cubicBezTo>
                  <a:cubicBezTo>
                    <a:pt x="19" y="20761"/>
                    <a:pt x="-195" y="21146"/>
                    <a:pt x="233" y="21338"/>
                  </a:cubicBezTo>
                  <a:cubicBezTo>
                    <a:pt x="660" y="21530"/>
                    <a:pt x="1730" y="21530"/>
                    <a:pt x="4831" y="21299"/>
                  </a:cubicBezTo>
                  <a:cubicBezTo>
                    <a:pt x="7932" y="21069"/>
                    <a:pt x="13064" y="20608"/>
                    <a:pt x="18197" y="201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1572326" y="248217"/>
              <a:ext cx="292700" cy="409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79" fill="norm" stroke="1" extrusionOk="0">
                  <a:moveTo>
                    <a:pt x="1775" y="4546"/>
                  </a:moveTo>
                  <a:cubicBezTo>
                    <a:pt x="1589" y="3879"/>
                    <a:pt x="1403" y="3212"/>
                    <a:pt x="1775" y="2279"/>
                  </a:cubicBezTo>
                  <a:cubicBezTo>
                    <a:pt x="2148" y="1346"/>
                    <a:pt x="3079" y="146"/>
                    <a:pt x="5220" y="12"/>
                  </a:cubicBezTo>
                  <a:cubicBezTo>
                    <a:pt x="7362" y="-121"/>
                    <a:pt x="10713" y="812"/>
                    <a:pt x="12203" y="2679"/>
                  </a:cubicBezTo>
                  <a:cubicBezTo>
                    <a:pt x="13693" y="4546"/>
                    <a:pt x="13320" y="7346"/>
                    <a:pt x="11551" y="10212"/>
                  </a:cubicBezTo>
                  <a:cubicBezTo>
                    <a:pt x="9782" y="13079"/>
                    <a:pt x="6617" y="16012"/>
                    <a:pt x="4661" y="17679"/>
                  </a:cubicBezTo>
                  <a:cubicBezTo>
                    <a:pt x="2706" y="19346"/>
                    <a:pt x="1962" y="19746"/>
                    <a:pt x="1217" y="20212"/>
                  </a:cubicBezTo>
                  <a:cubicBezTo>
                    <a:pt x="472" y="20679"/>
                    <a:pt x="-273" y="21212"/>
                    <a:pt x="99" y="21346"/>
                  </a:cubicBezTo>
                  <a:cubicBezTo>
                    <a:pt x="472" y="21479"/>
                    <a:pt x="1961" y="21212"/>
                    <a:pt x="5686" y="20479"/>
                  </a:cubicBezTo>
                  <a:cubicBezTo>
                    <a:pt x="9410" y="19746"/>
                    <a:pt x="15368" y="18546"/>
                    <a:pt x="21327" y="173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2010695" y="573020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2170348" y="227527"/>
              <a:ext cx="162356" cy="452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382" fill="norm" stroke="1" extrusionOk="0">
                  <a:moveTo>
                    <a:pt x="21111" y="8712"/>
                  </a:moveTo>
                  <a:cubicBezTo>
                    <a:pt x="18453" y="6660"/>
                    <a:pt x="15794" y="4609"/>
                    <a:pt x="13468" y="3161"/>
                  </a:cubicBezTo>
                  <a:cubicBezTo>
                    <a:pt x="11142" y="1713"/>
                    <a:pt x="9148" y="868"/>
                    <a:pt x="7320" y="385"/>
                  </a:cubicBezTo>
                  <a:cubicBezTo>
                    <a:pt x="5493" y="-97"/>
                    <a:pt x="3831" y="-218"/>
                    <a:pt x="2336" y="566"/>
                  </a:cubicBezTo>
                  <a:cubicBezTo>
                    <a:pt x="840" y="1351"/>
                    <a:pt x="-489" y="3040"/>
                    <a:pt x="176" y="4247"/>
                  </a:cubicBezTo>
                  <a:cubicBezTo>
                    <a:pt x="840" y="5454"/>
                    <a:pt x="3499" y="6178"/>
                    <a:pt x="6656" y="6359"/>
                  </a:cubicBezTo>
                  <a:cubicBezTo>
                    <a:pt x="9812" y="6540"/>
                    <a:pt x="13468" y="6178"/>
                    <a:pt x="15794" y="5695"/>
                  </a:cubicBezTo>
                  <a:cubicBezTo>
                    <a:pt x="18120" y="5212"/>
                    <a:pt x="19117" y="4609"/>
                    <a:pt x="19616" y="4669"/>
                  </a:cubicBezTo>
                  <a:cubicBezTo>
                    <a:pt x="20114" y="4729"/>
                    <a:pt x="20114" y="5454"/>
                    <a:pt x="19782" y="7445"/>
                  </a:cubicBezTo>
                  <a:cubicBezTo>
                    <a:pt x="19449" y="9436"/>
                    <a:pt x="18785" y="12694"/>
                    <a:pt x="18452" y="15228"/>
                  </a:cubicBezTo>
                  <a:cubicBezTo>
                    <a:pt x="18120" y="17762"/>
                    <a:pt x="18120" y="19572"/>
                    <a:pt x="18120" y="213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2386371" y="657355"/>
              <a:ext cx="107336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2870982" y="256695"/>
              <a:ext cx="198694" cy="36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302" fill="norm" stroke="1" extrusionOk="0">
                  <a:moveTo>
                    <a:pt x="19271" y="2816"/>
                  </a:moveTo>
                  <a:cubicBezTo>
                    <a:pt x="18191" y="1916"/>
                    <a:pt x="17111" y="1016"/>
                    <a:pt x="15896" y="491"/>
                  </a:cubicBezTo>
                  <a:cubicBezTo>
                    <a:pt x="14681" y="-34"/>
                    <a:pt x="13331" y="-184"/>
                    <a:pt x="11981" y="266"/>
                  </a:cubicBezTo>
                  <a:cubicBezTo>
                    <a:pt x="10631" y="716"/>
                    <a:pt x="9281" y="1766"/>
                    <a:pt x="7256" y="4466"/>
                  </a:cubicBezTo>
                  <a:cubicBezTo>
                    <a:pt x="5231" y="7166"/>
                    <a:pt x="2531" y="11516"/>
                    <a:pt x="1181" y="14366"/>
                  </a:cubicBezTo>
                  <a:cubicBezTo>
                    <a:pt x="-169" y="17216"/>
                    <a:pt x="-169" y="18566"/>
                    <a:pt x="236" y="19541"/>
                  </a:cubicBezTo>
                  <a:cubicBezTo>
                    <a:pt x="641" y="20516"/>
                    <a:pt x="1451" y="21116"/>
                    <a:pt x="3746" y="21266"/>
                  </a:cubicBezTo>
                  <a:cubicBezTo>
                    <a:pt x="6041" y="21416"/>
                    <a:pt x="9821" y="21116"/>
                    <a:pt x="13061" y="19841"/>
                  </a:cubicBezTo>
                  <a:cubicBezTo>
                    <a:pt x="16301" y="18566"/>
                    <a:pt x="19001" y="16316"/>
                    <a:pt x="20216" y="13766"/>
                  </a:cubicBezTo>
                  <a:cubicBezTo>
                    <a:pt x="21431" y="11216"/>
                    <a:pt x="21161" y="8366"/>
                    <a:pt x="19811" y="6791"/>
                  </a:cubicBezTo>
                  <a:cubicBezTo>
                    <a:pt x="18461" y="5216"/>
                    <a:pt x="16031" y="4916"/>
                    <a:pt x="14816" y="5141"/>
                  </a:cubicBezTo>
                  <a:cubicBezTo>
                    <a:pt x="13601" y="5366"/>
                    <a:pt x="13601" y="6116"/>
                    <a:pt x="13601" y="68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3168388" y="458017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3357972" y="205011"/>
              <a:ext cx="209093" cy="31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71" fill="norm" stroke="1" extrusionOk="0">
                  <a:moveTo>
                    <a:pt x="12704" y="0"/>
                  </a:moveTo>
                  <a:cubicBezTo>
                    <a:pt x="9321" y="4741"/>
                    <a:pt x="5938" y="9483"/>
                    <a:pt x="3856" y="12644"/>
                  </a:cubicBezTo>
                  <a:cubicBezTo>
                    <a:pt x="1774" y="15805"/>
                    <a:pt x="993" y="17385"/>
                    <a:pt x="473" y="18615"/>
                  </a:cubicBezTo>
                  <a:cubicBezTo>
                    <a:pt x="-48" y="19844"/>
                    <a:pt x="-308" y="20722"/>
                    <a:pt x="603" y="21161"/>
                  </a:cubicBezTo>
                  <a:cubicBezTo>
                    <a:pt x="1514" y="21600"/>
                    <a:pt x="3596" y="21600"/>
                    <a:pt x="7239" y="20985"/>
                  </a:cubicBezTo>
                  <a:cubicBezTo>
                    <a:pt x="10882" y="20371"/>
                    <a:pt x="16087" y="19141"/>
                    <a:pt x="21292" y="179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3512036" y="442683"/>
              <a:ext cx="47362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640"/>
                    <a:pt x="2735" y="5280"/>
                    <a:pt x="575" y="8880"/>
                  </a:cubicBezTo>
                  <a:cubicBezTo>
                    <a:pt x="-1585" y="12480"/>
                    <a:pt x="2735" y="1704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3643732" y="619021"/>
              <a:ext cx="61336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4103743" y="182011"/>
              <a:ext cx="15334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00"/>
                    <a:pt x="7200" y="9000"/>
                    <a:pt x="10800" y="12600"/>
                  </a:cubicBezTo>
                  <a:cubicBezTo>
                    <a:pt x="14400" y="16200"/>
                    <a:pt x="180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4310747" y="542352"/>
              <a:ext cx="15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4443712" y="225009"/>
              <a:ext cx="202728" cy="41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355" fill="norm" stroke="1" extrusionOk="0">
                  <a:moveTo>
                    <a:pt x="13953" y="1332"/>
                  </a:moveTo>
                  <a:cubicBezTo>
                    <a:pt x="10529" y="808"/>
                    <a:pt x="7105" y="285"/>
                    <a:pt x="4734" y="88"/>
                  </a:cubicBezTo>
                  <a:cubicBezTo>
                    <a:pt x="2363" y="-108"/>
                    <a:pt x="1046" y="23"/>
                    <a:pt x="388" y="481"/>
                  </a:cubicBezTo>
                  <a:cubicBezTo>
                    <a:pt x="-271" y="939"/>
                    <a:pt x="-271" y="1725"/>
                    <a:pt x="1836" y="3165"/>
                  </a:cubicBezTo>
                  <a:cubicBezTo>
                    <a:pt x="3944" y="4605"/>
                    <a:pt x="8158" y="6699"/>
                    <a:pt x="11714" y="8728"/>
                  </a:cubicBezTo>
                  <a:cubicBezTo>
                    <a:pt x="15270" y="10757"/>
                    <a:pt x="18168" y="12721"/>
                    <a:pt x="19222" y="14554"/>
                  </a:cubicBezTo>
                  <a:cubicBezTo>
                    <a:pt x="20275" y="16387"/>
                    <a:pt x="19485" y="18088"/>
                    <a:pt x="17773" y="19267"/>
                  </a:cubicBezTo>
                  <a:cubicBezTo>
                    <a:pt x="16061" y="20445"/>
                    <a:pt x="13427" y="21099"/>
                    <a:pt x="11319" y="21296"/>
                  </a:cubicBezTo>
                  <a:cubicBezTo>
                    <a:pt x="9212" y="21492"/>
                    <a:pt x="7631" y="21230"/>
                    <a:pt x="6710" y="20052"/>
                  </a:cubicBezTo>
                  <a:cubicBezTo>
                    <a:pt x="5788" y="18874"/>
                    <a:pt x="5524" y="16779"/>
                    <a:pt x="7368" y="14227"/>
                  </a:cubicBezTo>
                  <a:cubicBezTo>
                    <a:pt x="9212" y="11674"/>
                    <a:pt x="13163" y="8663"/>
                    <a:pt x="15666" y="6830"/>
                  </a:cubicBezTo>
                  <a:cubicBezTo>
                    <a:pt x="18168" y="4997"/>
                    <a:pt x="19222" y="4343"/>
                    <a:pt x="20012" y="3688"/>
                  </a:cubicBezTo>
                  <a:cubicBezTo>
                    <a:pt x="20802" y="3034"/>
                    <a:pt x="21329" y="2379"/>
                    <a:pt x="20407" y="2183"/>
                  </a:cubicBezTo>
                  <a:cubicBezTo>
                    <a:pt x="19485" y="1987"/>
                    <a:pt x="17114" y="2248"/>
                    <a:pt x="14744" y="25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4732423" y="0"/>
              <a:ext cx="175136" cy="90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53" fill="norm" stroke="1" extrusionOk="0">
                  <a:moveTo>
                    <a:pt x="7513" y="1961"/>
                  </a:moveTo>
                  <a:cubicBezTo>
                    <a:pt x="7513" y="1596"/>
                    <a:pt x="7513" y="1231"/>
                    <a:pt x="7513" y="896"/>
                  </a:cubicBezTo>
                  <a:cubicBezTo>
                    <a:pt x="7513" y="561"/>
                    <a:pt x="7513" y="257"/>
                    <a:pt x="8296" y="105"/>
                  </a:cubicBezTo>
                  <a:cubicBezTo>
                    <a:pt x="9078" y="-47"/>
                    <a:pt x="10643" y="-47"/>
                    <a:pt x="12365" y="196"/>
                  </a:cubicBezTo>
                  <a:cubicBezTo>
                    <a:pt x="14087" y="440"/>
                    <a:pt x="15965" y="927"/>
                    <a:pt x="17217" y="1991"/>
                  </a:cubicBezTo>
                  <a:cubicBezTo>
                    <a:pt x="18470" y="3056"/>
                    <a:pt x="19096" y="4699"/>
                    <a:pt x="18470" y="6159"/>
                  </a:cubicBezTo>
                  <a:cubicBezTo>
                    <a:pt x="17844" y="7619"/>
                    <a:pt x="15965" y="8897"/>
                    <a:pt x="14713" y="9749"/>
                  </a:cubicBezTo>
                  <a:cubicBezTo>
                    <a:pt x="13461" y="10601"/>
                    <a:pt x="12835" y="11027"/>
                    <a:pt x="13461" y="11514"/>
                  </a:cubicBezTo>
                  <a:cubicBezTo>
                    <a:pt x="14087" y="12000"/>
                    <a:pt x="15965" y="12548"/>
                    <a:pt x="17843" y="13613"/>
                  </a:cubicBezTo>
                  <a:cubicBezTo>
                    <a:pt x="19722" y="14678"/>
                    <a:pt x="21600" y="16259"/>
                    <a:pt x="21443" y="17568"/>
                  </a:cubicBezTo>
                  <a:cubicBezTo>
                    <a:pt x="21287" y="18876"/>
                    <a:pt x="19096" y="19910"/>
                    <a:pt x="15965" y="20579"/>
                  </a:cubicBezTo>
                  <a:cubicBezTo>
                    <a:pt x="12835" y="21249"/>
                    <a:pt x="8765" y="21553"/>
                    <a:pt x="5948" y="21553"/>
                  </a:cubicBezTo>
                  <a:cubicBezTo>
                    <a:pt x="3130" y="21553"/>
                    <a:pt x="1565" y="21249"/>
                    <a:pt x="0" y="209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9" name="Drawing"/>
          <p:cNvGrpSpPr/>
          <p:nvPr/>
        </p:nvGrpSpPr>
        <p:grpSpPr>
          <a:xfrm>
            <a:off x="607280" y="1490429"/>
            <a:ext cx="12086370" cy="7964684"/>
            <a:chOff x="0" y="0"/>
            <a:chExt cx="12086369" cy="7964682"/>
          </a:xfrm>
        </p:grpSpPr>
        <p:sp>
          <p:nvSpPr>
            <p:cNvPr id="283" name="Line"/>
            <p:cNvSpPr/>
            <p:nvPr/>
          </p:nvSpPr>
          <p:spPr>
            <a:xfrm>
              <a:off x="321576" y="1121241"/>
              <a:ext cx="16157" cy="29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526" fill="norm" stroke="1" extrusionOk="0">
                  <a:moveTo>
                    <a:pt x="0" y="0"/>
                  </a:moveTo>
                  <a:cubicBezTo>
                    <a:pt x="0" y="4070"/>
                    <a:pt x="0" y="8139"/>
                    <a:pt x="0" y="11348"/>
                  </a:cubicBezTo>
                  <a:cubicBezTo>
                    <a:pt x="0" y="14557"/>
                    <a:pt x="0" y="16904"/>
                    <a:pt x="1350" y="18626"/>
                  </a:cubicBezTo>
                  <a:cubicBezTo>
                    <a:pt x="2700" y="20348"/>
                    <a:pt x="5400" y="21443"/>
                    <a:pt x="9450" y="21522"/>
                  </a:cubicBezTo>
                  <a:cubicBezTo>
                    <a:pt x="13500" y="21600"/>
                    <a:pt x="18900" y="20661"/>
                    <a:pt x="20250" y="19017"/>
                  </a:cubicBezTo>
                  <a:cubicBezTo>
                    <a:pt x="21600" y="17374"/>
                    <a:pt x="18900" y="15026"/>
                    <a:pt x="16200" y="12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293659" y="1009284"/>
              <a:ext cx="269929" cy="39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13" fill="norm" stroke="1" extrusionOk="0">
                  <a:moveTo>
                    <a:pt x="2690" y="13458"/>
                  </a:moveTo>
                  <a:cubicBezTo>
                    <a:pt x="1859" y="10671"/>
                    <a:pt x="1028" y="7884"/>
                    <a:pt x="530" y="6026"/>
                  </a:cubicBezTo>
                  <a:cubicBezTo>
                    <a:pt x="31" y="4168"/>
                    <a:pt x="-135" y="3239"/>
                    <a:pt x="114" y="2484"/>
                  </a:cubicBezTo>
                  <a:cubicBezTo>
                    <a:pt x="363" y="1729"/>
                    <a:pt x="1028" y="1148"/>
                    <a:pt x="2523" y="684"/>
                  </a:cubicBezTo>
                  <a:cubicBezTo>
                    <a:pt x="4019" y="219"/>
                    <a:pt x="6345" y="-129"/>
                    <a:pt x="9253" y="45"/>
                  </a:cubicBezTo>
                  <a:cubicBezTo>
                    <a:pt x="12160" y="219"/>
                    <a:pt x="15650" y="916"/>
                    <a:pt x="17976" y="2600"/>
                  </a:cubicBezTo>
                  <a:cubicBezTo>
                    <a:pt x="20302" y="4284"/>
                    <a:pt x="21465" y="6955"/>
                    <a:pt x="21133" y="9568"/>
                  </a:cubicBezTo>
                  <a:cubicBezTo>
                    <a:pt x="20800" y="12181"/>
                    <a:pt x="18973" y="14736"/>
                    <a:pt x="16148" y="16710"/>
                  </a:cubicBezTo>
                  <a:cubicBezTo>
                    <a:pt x="13323" y="18684"/>
                    <a:pt x="9502" y="20077"/>
                    <a:pt x="7176" y="20774"/>
                  </a:cubicBezTo>
                  <a:cubicBezTo>
                    <a:pt x="4850" y="21471"/>
                    <a:pt x="4019" y="21471"/>
                    <a:pt x="3188" y="21355"/>
                  </a:cubicBezTo>
                  <a:cubicBezTo>
                    <a:pt x="2357" y="21239"/>
                    <a:pt x="1527" y="21006"/>
                    <a:pt x="1527" y="20716"/>
                  </a:cubicBezTo>
                  <a:cubicBezTo>
                    <a:pt x="1527" y="20426"/>
                    <a:pt x="2357" y="20077"/>
                    <a:pt x="3354" y="19787"/>
                  </a:cubicBezTo>
                  <a:cubicBezTo>
                    <a:pt x="4351" y="19497"/>
                    <a:pt x="5514" y="19265"/>
                    <a:pt x="6677" y="19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696226" y="1172041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747026" y="1267291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164349" y="918041"/>
              <a:ext cx="160528" cy="481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55" fill="norm" stroke="1" extrusionOk="0">
                  <a:moveTo>
                    <a:pt x="21274" y="3411"/>
                  </a:moveTo>
                  <a:cubicBezTo>
                    <a:pt x="20713" y="2463"/>
                    <a:pt x="20152" y="1516"/>
                    <a:pt x="18469" y="900"/>
                  </a:cubicBezTo>
                  <a:cubicBezTo>
                    <a:pt x="16786" y="284"/>
                    <a:pt x="13980" y="0"/>
                    <a:pt x="11316" y="0"/>
                  </a:cubicBezTo>
                  <a:cubicBezTo>
                    <a:pt x="8651" y="0"/>
                    <a:pt x="6126" y="284"/>
                    <a:pt x="4162" y="900"/>
                  </a:cubicBezTo>
                  <a:cubicBezTo>
                    <a:pt x="2199" y="1516"/>
                    <a:pt x="796" y="2463"/>
                    <a:pt x="1077" y="3458"/>
                  </a:cubicBezTo>
                  <a:cubicBezTo>
                    <a:pt x="1357" y="4453"/>
                    <a:pt x="3321" y="5495"/>
                    <a:pt x="4864" y="6489"/>
                  </a:cubicBezTo>
                  <a:cubicBezTo>
                    <a:pt x="6406" y="7484"/>
                    <a:pt x="7529" y="8432"/>
                    <a:pt x="7529" y="9142"/>
                  </a:cubicBezTo>
                  <a:cubicBezTo>
                    <a:pt x="7529" y="9853"/>
                    <a:pt x="6406" y="10326"/>
                    <a:pt x="5144" y="10611"/>
                  </a:cubicBezTo>
                  <a:cubicBezTo>
                    <a:pt x="3882" y="10895"/>
                    <a:pt x="2479" y="10989"/>
                    <a:pt x="2479" y="11132"/>
                  </a:cubicBezTo>
                  <a:cubicBezTo>
                    <a:pt x="2479" y="11274"/>
                    <a:pt x="3882" y="11463"/>
                    <a:pt x="4443" y="12268"/>
                  </a:cubicBezTo>
                  <a:cubicBezTo>
                    <a:pt x="5004" y="13074"/>
                    <a:pt x="4723" y="14495"/>
                    <a:pt x="3742" y="15916"/>
                  </a:cubicBezTo>
                  <a:cubicBezTo>
                    <a:pt x="2760" y="17337"/>
                    <a:pt x="1077" y="18758"/>
                    <a:pt x="375" y="19705"/>
                  </a:cubicBezTo>
                  <a:cubicBezTo>
                    <a:pt x="-326" y="20653"/>
                    <a:pt x="-45" y="21126"/>
                    <a:pt x="1217" y="21363"/>
                  </a:cubicBezTo>
                  <a:cubicBezTo>
                    <a:pt x="2479" y="21600"/>
                    <a:pt x="4723" y="21600"/>
                    <a:pt x="6687" y="21458"/>
                  </a:cubicBezTo>
                  <a:cubicBezTo>
                    <a:pt x="8651" y="21316"/>
                    <a:pt x="10334" y="21032"/>
                    <a:pt x="12017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382026" y="1064091"/>
              <a:ext cx="2286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0" y="3257"/>
                    <a:pt x="6800" y="6514"/>
                    <a:pt x="10400" y="10114"/>
                  </a:cubicBezTo>
                  <a:cubicBezTo>
                    <a:pt x="14000" y="13714"/>
                    <a:pt x="17800" y="176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418553" y="1038691"/>
              <a:ext cx="153974" cy="32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87" fill="norm" stroke="1" extrusionOk="0">
                  <a:moveTo>
                    <a:pt x="21233" y="0"/>
                  </a:moveTo>
                  <a:cubicBezTo>
                    <a:pt x="18022" y="2824"/>
                    <a:pt x="14811" y="5647"/>
                    <a:pt x="11309" y="8965"/>
                  </a:cubicBezTo>
                  <a:cubicBezTo>
                    <a:pt x="7806" y="12282"/>
                    <a:pt x="4011" y="16094"/>
                    <a:pt x="1968" y="18353"/>
                  </a:cubicBezTo>
                  <a:cubicBezTo>
                    <a:pt x="-75" y="20612"/>
                    <a:pt x="-367" y="21318"/>
                    <a:pt x="363" y="21459"/>
                  </a:cubicBezTo>
                  <a:cubicBezTo>
                    <a:pt x="1092" y="21600"/>
                    <a:pt x="2844" y="21176"/>
                    <a:pt x="4595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686826" y="1222841"/>
              <a:ext cx="1" cy="171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902726" y="1318091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2290076" y="1294807"/>
              <a:ext cx="1905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2975876" y="924391"/>
              <a:ext cx="1778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2653"/>
                    <a:pt x="4629" y="5305"/>
                    <a:pt x="7329" y="8400"/>
                  </a:cubicBezTo>
                  <a:cubicBezTo>
                    <a:pt x="10029" y="11495"/>
                    <a:pt x="13114" y="15032"/>
                    <a:pt x="15557" y="17305"/>
                  </a:cubicBezTo>
                  <a:cubicBezTo>
                    <a:pt x="18000" y="19579"/>
                    <a:pt x="19800" y="205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3006080" y="915924"/>
              <a:ext cx="192047" cy="42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21302" y="1085"/>
                  </a:moveTo>
                  <a:cubicBezTo>
                    <a:pt x="21067" y="543"/>
                    <a:pt x="20832" y="0"/>
                    <a:pt x="20128" y="0"/>
                  </a:cubicBezTo>
                  <a:cubicBezTo>
                    <a:pt x="19424" y="0"/>
                    <a:pt x="18250" y="543"/>
                    <a:pt x="16372" y="2334"/>
                  </a:cubicBezTo>
                  <a:cubicBezTo>
                    <a:pt x="14493" y="4125"/>
                    <a:pt x="11911" y="7164"/>
                    <a:pt x="8976" y="10257"/>
                  </a:cubicBezTo>
                  <a:cubicBezTo>
                    <a:pt x="6041" y="13351"/>
                    <a:pt x="2754" y="16498"/>
                    <a:pt x="1228" y="18398"/>
                  </a:cubicBezTo>
                  <a:cubicBezTo>
                    <a:pt x="-298" y="20297"/>
                    <a:pt x="-63" y="20949"/>
                    <a:pt x="1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3237077" y="1173762"/>
              <a:ext cx="126150" cy="13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34" fill="norm" stroke="1" extrusionOk="0">
                  <a:moveTo>
                    <a:pt x="4175" y="7589"/>
                  </a:moveTo>
                  <a:cubicBezTo>
                    <a:pt x="3455" y="9225"/>
                    <a:pt x="2735" y="10861"/>
                    <a:pt x="2015" y="12989"/>
                  </a:cubicBezTo>
                  <a:cubicBezTo>
                    <a:pt x="1295" y="15116"/>
                    <a:pt x="575" y="17734"/>
                    <a:pt x="215" y="17898"/>
                  </a:cubicBezTo>
                  <a:cubicBezTo>
                    <a:pt x="-145" y="18061"/>
                    <a:pt x="-145" y="15770"/>
                    <a:pt x="935" y="12661"/>
                  </a:cubicBezTo>
                  <a:cubicBezTo>
                    <a:pt x="2015" y="9552"/>
                    <a:pt x="4175" y="5625"/>
                    <a:pt x="5975" y="3170"/>
                  </a:cubicBezTo>
                  <a:cubicBezTo>
                    <a:pt x="7775" y="716"/>
                    <a:pt x="9215" y="-266"/>
                    <a:pt x="11555" y="61"/>
                  </a:cubicBezTo>
                  <a:cubicBezTo>
                    <a:pt x="13895" y="389"/>
                    <a:pt x="17135" y="2025"/>
                    <a:pt x="18935" y="5789"/>
                  </a:cubicBezTo>
                  <a:cubicBezTo>
                    <a:pt x="20735" y="9552"/>
                    <a:pt x="21095" y="15443"/>
                    <a:pt x="21455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3534676" y="873062"/>
              <a:ext cx="109892" cy="48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90" fill="norm" stroke="1" extrusionOk="0">
                  <a:moveTo>
                    <a:pt x="0" y="869"/>
                  </a:moveTo>
                  <a:cubicBezTo>
                    <a:pt x="1630" y="493"/>
                    <a:pt x="3260" y="118"/>
                    <a:pt x="5094" y="24"/>
                  </a:cubicBezTo>
                  <a:cubicBezTo>
                    <a:pt x="6928" y="-70"/>
                    <a:pt x="8966" y="118"/>
                    <a:pt x="11615" y="587"/>
                  </a:cubicBezTo>
                  <a:cubicBezTo>
                    <a:pt x="14264" y="1057"/>
                    <a:pt x="17525" y="1808"/>
                    <a:pt x="18747" y="2794"/>
                  </a:cubicBezTo>
                  <a:cubicBezTo>
                    <a:pt x="19970" y="3780"/>
                    <a:pt x="19155" y="5001"/>
                    <a:pt x="17321" y="6316"/>
                  </a:cubicBezTo>
                  <a:cubicBezTo>
                    <a:pt x="15487" y="7631"/>
                    <a:pt x="12634" y="9040"/>
                    <a:pt x="12023" y="10307"/>
                  </a:cubicBezTo>
                  <a:cubicBezTo>
                    <a:pt x="11411" y="11575"/>
                    <a:pt x="13042" y="12702"/>
                    <a:pt x="14875" y="14111"/>
                  </a:cubicBezTo>
                  <a:cubicBezTo>
                    <a:pt x="16709" y="15520"/>
                    <a:pt x="18747" y="17210"/>
                    <a:pt x="19970" y="18384"/>
                  </a:cubicBezTo>
                  <a:cubicBezTo>
                    <a:pt x="21192" y="19558"/>
                    <a:pt x="21600" y="20215"/>
                    <a:pt x="20581" y="20685"/>
                  </a:cubicBezTo>
                  <a:cubicBezTo>
                    <a:pt x="19562" y="21154"/>
                    <a:pt x="17117" y="21436"/>
                    <a:pt x="14875" y="21483"/>
                  </a:cubicBezTo>
                  <a:cubicBezTo>
                    <a:pt x="12634" y="21530"/>
                    <a:pt x="10596" y="21342"/>
                    <a:pt x="8558" y="2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3901294" y="1133941"/>
              <a:ext cx="344583" cy="169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92" fill="norm" stroke="1" extrusionOk="0">
                  <a:moveTo>
                    <a:pt x="496" y="18400"/>
                  </a:moveTo>
                  <a:cubicBezTo>
                    <a:pt x="104" y="17333"/>
                    <a:pt x="-289" y="16267"/>
                    <a:pt x="300" y="13600"/>
                  </a:cubicBezTo>
                  <a:cubicBezTo>
                    <a:pt x="889" y="10933"/>
                    <a:pt x="2460" y="6667"/>
                    <a:pt x="3573" y="4400"/>
                  </a:cubicBezTo>
                  <a:cubicBezTo>
                    <a:pt x="4686" y="2133"/>
                    <a:pt x="5340" y="1867"/>
                    <a:pt x="5864" y="2267"/>
                  </a:cubicBezTo>
                  <a:cubicBezTo>
                    <a:pt x="6387" y="2667"/>
                    <a:pt x="6780" y="3733"/>
                    <a:pt x="7500" y="6533"/>
                  </a:cubicBezTo>
                  <a:cubicBezTo>
                    <a:pt x="8220" y="9333"/>
                    <a:pt x="9267" y="13867"/>
                    <a:pt x="10053" y="16667"/>
                  </a:cubicBezTo>
                  <a:cubicBezTo>
                    <a:pt x="10838" y="19467"/>
                    <a:pt x="11362" y="20533"/>
                    <a:pt x="11951" y="21067"/>
                  </a:cubicBezTo>
                  <a:cubicBezTo>
                    <a:pt x="12540" y="21600"/>
                    <a:pt x="13195" y="21600"/>
                    <a:pt x="13980" y="20133"/>
                  </a:cubicBezTo>
                  <a:cubicBezTo>
                    <a:pt x="14766" y="18667"/>
                    <a:pt x="15682" y="15733"/>
                    <a:pt x="16926" y="12133"/>
                  </a:cubicBezTo>
                  <a:cubicBezTo>
                    <a:pt x="18169" y="8533"/>
                    <a:pt x="19740" y="4267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3991876" y="956141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4004576" y="85454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4112526" y="943441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4150626" y="82914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4234992" y="717930"/>
              <a:ext cx="147498" cy="34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82" fill="norm" stroke="1" extrusionOk="0">
                  <a:moveTo>
                    <a:pt x="12516" y="13637"/>
                  </a:moveTo>
                  <a:cubicBezTo>
                    <a:pt x="11300" y="13241"/>
                    <a:pt x="10083" y="12846"/>
                    <a:pt x="8714" y="12649"/>
                  </a:cubicBezTo>
                  <a:cubicBezTo>
                    <a:pt x="7345" y="12451"/>
                    <a:pt x="5824" y="12451"/>
                    <a:pt x="4302" y="13637"/>
                  </a:cubicBezTo>
                  <a:cubicBezTo>
                    <a:pt x="2781" y="14822"/>
                    <a:pt x="1260" y="17193"/>
                    <a:pt x="500" y="18707"/>
                  </a:cubicBezTo>
                  <a:cubicBezTo>
                    <a:pt x="-261" y="20222"/>
                    <a:pt x="-261" y="20880"/>
                    <a:pt x="1260" y="21210"/>
                  </a:cubicBezTo>
                  <a:cubicBezTo>
                    <a:pt x="2781" y="21539"/>
                    <a:pt x="5824" y="21539"/>
                    <a:pt x="9018" y="19893"/>
                  </a:cubicBezTo>
                  <a:cubicBezTo>
                    <a:pt x="12212" y="18246"/>
                    <a:pt x="15559" y="14954"/>
                    <a:pt x="17840" y="11595"/>
                  </a:cubicBezTo>
                  <a:cubicBezTo>
                    <a:pt x="20122" y="8237"/>
                    <a:pt x="21339" y="4812"/>
                    <a:pt x="21187" y="2771"/>
                  </a:cubicBezTo>
                  <a:cubicBezTo>
                    <a:pt x="21035" y="729"/>
                    <a:pt x="19514" y="71"/>
                    <a:pt x="18145" y="5"/>
                  </a:cubicBezTo>
                  <a:cubicBezTo>
                    <a:pt x="16776" y="-61"/>
                    <a:pt x="15559" y="466"/>
                    <a:pt x="14494" y="2705"/>
                  </a:cubicBezTo>
                  <a:cubicBezTo>
                    <a:pt x="13429" y="4944"/>
                    <a:pt x="12516" y="8895"/>
                    <a:pt x="12973" y="11859"/>
                  </a:cubicBezTo>
                  <a:cubicBezTo>
                    <a:pt x="13429" y="14822"/>
                    <a:pt x="15254" y="16798"/>
                    <a:pt x="17080" y="18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4868176" y="930741"/>
              <a:ext cx="2603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0" y="3103"/>
                    <a:pt x="5620" y="6207"/>
                    <a:pt x="8429" y="9248"/>
                  </a:cubicBezTo>
                  <a:cubicBezTo>
                    <a:pt x="11239" y="12290"/>
                    <a:pt x="14049" y="15269"/>
                    <a:pt x="16244" y="17317"/>
                  </a:cubicBezTo>
                  <a:cubicBezTo>
                    <a:pt x="18439" y="19366"/>
                    <a:pt x="20020" y="204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4874526" y="879941"/>
              <a:ext cx="2794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1623"/>
                    <a:pt x="17673" y="3245"/>
                    <a:pt x="15627" y="5577"/>
                  </a:cubicBezTo>
                  <a:cubicBezTo>
                    <a:pt x="13582" y="7910"/>
                    <a:pt x="11455" y="10952"/>
                    <a:pt x="8836" y="13741"/>
                  </a:cubicBezTo>
                  <a:cubicBezTo>
                    <a:pt x="6218" y="16530"/>
                    <a:pt x="3109" y="190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4830076" y="1451441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200"/>
                    <a:pt x="9969" y="10800"/>
                    <a:pt x="13569" y="7200"/>
                  </a:cubicBezTo>
                  <a:cubicBezTo>
                    <a:pt x="17169" y="3600"/>
                    <a:pt x="1938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4785626" y="1476841"/>
              <a:ext cx="273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6" y="15943"/>
                    <a:pt x="9712" y="10286"/>
                    <a:pt x="13312" y="6686"/>
                  </a:cubicBezTo>
                  <a:cubicBezTo>
                    <a:pt x="16912" y="3086"/>
                    <a:pt x="19256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4830546" y="1692741"/>
              <a:ext cx="158281" cy="15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81" fill="norm" stroke="1" extrusionOk="0">
                  <a:moveTo>
                    <a:pt x="800" y="0"/>
                  </a:moveTo>
                  <a:cubicBezTo>
                    <a:pt x="512" y="5184"/>
                    <a:pt x="224" y="10368"/>
                    <a:pt x="80" y="13680"/>
                  </a:cubicBezTo>
                  <a:cubicBezTo>
                    <a:pt x="-64" y="16992"/>
                    <a:pt x="-64" y="18432"/>
                    <a:pt x="512" y="19584"/>
                  </a:cubicBezTo>
                  <a:cubicBezTo>
                    <a:pt x="1088" y="20736"/>
                    <a:pt x="2240" y="21600"/>
                    <a:pt x="3392" y="21168"/>
                  </a:cubicBezTo>
                  <a:cubicBezTo>
                    <a:pt x="4544" y="20736"/>
                    <a:pt x="5696" y="19008"/>
                    <a:pt x="7136" y="16560"/>
                  </a:cubicBezTo>
                  <a:cubicBezTo>
                    <a:pt x="8576" y="14112"/>
                    <a:pt x="10304" y="10944"/>
                    <a:pt x="11456" y="8640"/>
                  </a:cubicBezTo>
                  <a:cubicBezTo>
                    <a:pt x="12608" y="6336"/>
                    <a:pt x="13184" y="4896"/>
                    <a:pt x="13616" y="4896"/>
                  </a:cubicBezTo>
                  <a:cubicBezTo>
                    <a:pt x="14048" y="4896"/>
                    <a:pt x="14336" y="6336"/>
                    <a:pt x="14480" y="7776"/>
                  </a:cubicBezTo>
                  <a:cubicBezTo>
                    <a:pt x="14624" y="9216"/>
                    <a:pt x="14624" y="10656"/>
                    <a:pt x="15056" y="11952"/>
                  </a:cubicBezTo>
                  <a:cubicBezTo>
                    <a:pt x="15488" y="13248"/>
                    <a:pt x="16352" y="14400"/>
                    <a:pt x="17504" y="14688"/>
                  </a:cubicBezTo>
                  <a:cubicBezTo>
                    <a:pt x="18656" y="14976"/>
                    <a:pt x="20096" y="14400"/>
                    <a:pt x="21536" y="138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5039626" y="1665568"/>
              <a:ext cx="88901" cy="128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7608"/>
                  </a:moveTo>
                  <a:cubicBezTo>
                    <a:pt x="514" y="8305"/>
                    <a:pt x="1029" y="9001"/>
                    <a:pt x="1800" y="8479"/>
                  </a:cubicBezTo>
                  <a:cubicBezTo>
                    <a:pt x="2571" y="7956"/>
                    <a:pt x="3600" y="6214"/>
                    <a:pt x="4629" y="4472"/>
                  </a:cubicBezTo>
                  <a:cubicBezTo>
                    <a:pt x="5657" y="2730"/>
                    <a:pt x="6686" y="989"/>
                    <a:pt x="8486" y="292"/>
                  </a:cubicBezTo>
                  <a:cubicBezTo>
                    <a:pt x="10286" y="-405"/>
                    <a:pt x="12857" y="-57"/>
                    <a:pt x="15171" y="3601"/>
                  </a:cubicBezTo>
                  <a:cubicBezTo>
                    <a:pt x="17486" y="7260"/>
                    <a:pt x="19543" y="14227"/>
                    <a:pt x="21600" y="211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5213975" y="1553041"/>
              <a:ext cx="7965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2632" y="0"/>
                  </a:moveTo>
                  <a:cubicBezTo>
                    <a:pt x="2632" y="5040"/>
                    <a:pt x="2632" y="10080"/>
                    <a:pt x="2632" y="13140"/>
                  </a:cubicBezTo>
                  <a:cubicBezTo>
                    <a:pt x="2632" y="16200"/>
                    <a:pt x="2632" y="17280"/>
                    <a:pt x="2064" y="17370"/>
                  </a:cubicBezTo>
                  <a:cubicBezTo>
                    <a:pt x="1495" y="17460"/>
                    <a:pt x="358" y="16560"/>
                    <a:pt x="74" y="15030"/>
                  </a:cubicBezTo>
                  <a:cubicBezTo>
                    <a:pt x="-210" y="13500"/>
                    <a:pt x="358" y="11340"/>
                    <a:pt x="1211" y="9810"/>
                  </a:cubicBezTo>
                  <a:cubicBezTo>
                    <a:pt x="2064" y="8280"/>
                    <a:pt x="3201" y="7380"/>
                    <a:pt x="5190" y="6930"/>
                  </a:cubicBezTo>
                  <a:cubicBezTo>
                    <a:pt x="7179" y="6480"/>
                    <a:pt x="10022" y="6480"/>
                    <a:pt x="11727" y="7200"/>
                  </a:cubicBezTo>
                  <a:cubicBezTo>
                    <a:pt x="13432" y="7920"/>
                    <a:pt x="14001" y="9360"/>
                    <a:pt x="13716" y="10620"/>
                  </a:cubicBezTo>
                  <a:cubicBezTo>
                    <a:pt x="13432" y="11880"/>
                    <a:pt x="12295" y="12960"/>
                    <a:pt x="9737" y="13860"/>
                  </a:cubicBezTo>
                  <a:cubicBezTo>
                    <a:pt x="7179" y="14760"/>
                    <a:pt x="3201" y="15480"/>
                    <a:pt x="2348" y="16200"/>
                  </a:cubicBezTo>
                  <a:cubicBezTo>
                    <a:pt x="1495" y="16920"/>
                    <a:pt x="3769" y="17640"/>
                    <a:pt x="7464" y="18540"/>
                  </a:cubicBezTo>
                  <a:cubicBezTo>
                    <a:pt x="11158" y="19440"/>
                    <a:pt x="16274" y="20520"/>
                    <a:pt x="2139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5026926" y="1711791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5335107" y="1638678"/>
              <a:ext cx="85520" cy="150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23" fill="norm" stroke="1" extrusionOk="0">
                  <a:moveTo>
                    <a:pt x="2319" y="2262"/>
                  </a:moveTo>
                  <a:cubicBezTo>
                    <a:pt x="2846" y="7662"/>
                    <a:pt x="3373" y="13062"/>
                    <a:pt x="3109" y="16512"/>
                  </a:cubicBezTo>
                  <a:cubicBezTo>
                    <a:pt x="2846" y="19962"/>
                    <a:pt x="1792" y="21462"/>
                    <a:pt x="1002" y="21312"/>
                  </a:cubicBezTo>
                  <a:cubicBezTo>
                    <a:pt x="212" y="21162"/>
                    <a:pt x="-315" y="19362"/>
                    <a:pt x="212" y="16062"/>
                  </a:cubicBezTo>
                  <a:cubicBezTo>
                    <a:pt x="739" y="12762"/>
                    <a:pt x="2319" y="7962"/>
                    <a:pt x="4690" y="4812"/>
                  </a:cubicBezTo>
                  <a:cubicBezTo>
                    <a:pt x="7061" y="1662"/>
                    <a:pt x="10222" y="162"/>
                    <a:pt x="12592" y="12"/>
                  </a:cubicBezTo>
                  <a:cubicBezTo>
                    <a:pt x="14963" y="-138"/>
                    <a:pt x="16544" y="1062"/>
                    <a:pt x="17861" y="3912"/>
                  </a:cubicBezTo>
                  <a:cubicBezTo>
                    <a:pt x="19178" y="6762"/>
                    <a:pt x="20231" y="11262"/>
                    <a:pt x="21285" y="157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5484767" y="1653509"/>
              <a:ext cx="73544" cy="8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110" fill="norm" stroke="1" extrusionOk="0">
                  <a:moveTo>
                    <a:pt x="5218" y="282"/>
                  </a:moveTo>
                  <a:cubicBezTo>
                    <a:pt x="3418" y="2389"/>
                    <a:pt x="1618" y="4496"/>
                    <a:pt x="718" y="7131"/>
                  </a:cubicBezTo>
                  <a:cubicBezTo>
                    <a:pt x="-182" y="9765"/>
                    <a:pt x="-182" y="12926"/>
                    <a:pt x="418" y="15823"/>
                  </a:cubicBezTo>
                  <a:cubicBezTo>
                    <a:pt x="1018" y="18721"/>
                    <a:pt x="2218" y="21355"/>
                    <a:pt x="5818" y="21092"/>
                  </a:cubicBezTo>
                  <a:cubicBezTo>
                    <a:pt x="9418" y="20828"/>
                    <a:pt x="15418" y="17667"/>
                    <a:pt x="18418" y="14770"/>
                  </a:cubicBezTo>
                  <a:cubicBezTo>
                    <a:pt x="21418" y="11872"/>
                    <a:pt x="21418" y="9238"/>
                    <a:pt x="19618" y="6340"/>
                  </a:cubicBezTo>
                  <a:cubicBezTo>
                    <a:pt x="17818" y="3443"/>
                    <a:pt x="14218" y="282"/>
                    <a:pt x="12418" y="18"/>
                  </a:cubicBezTo>
                  <a:cubicBezTo>
                    <a:pt x="10618" y="-245"/>
                    <a:pt x="10618" y="2389"/>
                    <a:pt x="10618" y="50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5590860" y="1622891"/>
              <a:ext cx="12186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2449" y="6750"/>
                  </a:moveTo>
                  <a:cubicBezTo>
                    <a:pt x="1332" y="8550"/>
                    <a:pt x="214" y="10350"/>
                    <a:pt x="28" y="12375"/>
                  </a:cubicBezTo>
                  <a:cubicBezTo>
                    <a:pt x="-158" y="14400"/>
                    <a:pt x="587" y="16650"/>
                    <a:pt x="2449" y="16650"/>
                  </a:cubicBezTo>
                  <a:cubicBezTo>
                    <a:pt x="4311" y="16650"/>
                    <a:pt x="7290" y="14400"/>
                    <a:pt x="9152" y="14400"/>
                  </a:cubicBezTo>
                  <a:cubicBezTo>
                    <a:pt x="11014" y="14400"/>
                    <a:pt x="11759" y="16650"/>
                    <a:pt x="12876" y="18450"/>
                  </a:cubicBezTo>
                  <a:cubicBezTo>
                    <a:pt x="13994" y="20250"/>
                    <a:pt x="15483" y="21600"/>
                    <a:pt x="16973" y="21600"/>
                  </a:cubicBezTo>
                  <a:cubicBezTo>
                    <a:pt x="18463" y="21600"/>
                    <a:pt x="19952" y="20250"/>
                    <a:pt x="20697" y="16425"/>
                  </a:cubicBezTo>
                  <a:cubicBezTo>
                    <a:pt x="21442" y="12600"/>
                    <a:pt x="21442" y="6300"/>
                    <a:pt x="2144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5782576" y="1578968"/>
              <a:ext cx="139701" cy="12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46" fill="norm" stroke="1" extrusionOk="0">
                  <a:moveTo>
                    <a:pt x="0" y="5990"/>
                  </a:moveTo>
                  <a:cubicBezTo>
                    <a:pt x="327" y="9703"/>
                    <a:pt x="655" y="13415"/>
                    <a:pt x="982" y="16115"/>
                  </a:cubicBezTo>
                  <a:cubicBezTo>
                    <a:pt x="1309" y="18815"/>
                    <a:pt x="1636" y="20503"/>
                    <a:pt x="1800" y="20334"/>
                  </a:cubicBezTo>
                  <a:cubicBezTo>
                    <a:pt x="1964" y="20165"/>
                    <a:pt x="1964" y="18140"/>
                    <a:pt x="2945" y="14597"/>
                  </a:cubicBezTo>
                  <a:cubicBezTo>
                    <a:pt x="3927" y="11053"/>
                    <a:pt x="5891" y="5990"/>
                    <a:pt x="7527" y="2953"/>
                  </a:cubicBezTo>
                  <a:cubicBezTo>
                    <a:pt x="9164" y="-85"/>
                    <a:pt x="10473" y="-1097"/>
                    <a:pt x="12764" y="1434"/>
                  </a:cubicBezTo>
                  <a:cubicBezTo>
                    <a:pt x="15055" y="3965"/>
                    <a:pt x="18327" y="10040"/>
                    <a:pt x="21600" y="161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5211076" y="1743541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7550769" y="905341"/>
              <a:ext cx="980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371"/>
                    <a:pt x="-1585" y="8743"/>
                    <a:pt x="575" y="12343"/>
                  </a:cubicBezTo>
                  <a:cubicBezTo>
                    <a:pt x="2735" y="15943"/>
                    <a:pt x="11375" y="1877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7363726" y="884028"/>
              <a:ext cx="254001" cy="11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21221"/>
                  </a:moveTo>
                  <a:cubicBezTo>
                    <a:pt x="3240" y="16330"/>
                    <a:pt x="6480" y="11440"/>
                    <a:pt x="9630" y="7772"/>
                  </a:cubicBezTo>
                  <a:cubicBezTo>
                    <a:pt x="12780" y="4104"/>
                    <a:pt x="15840" y="1659"/>
                    <a:pt x="17820" y="640"/>
                  </a:cubicBezTo>
                  <a:cubicBezTo>
                    <a:pt x="19800" y="-379"/>
                    <a:pt x="20700" y="29"/>
                    <a:pt x="21600" y="4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7583818" y="1091212"/>
              <a:ext cx="141859" cy="12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980" fill="norm" stroke="1" extrusionOk="0">
                  <a:moveTo>
                    <a:pt x="10806" y="9427"/>
                  </a:moveTo>
                  <a:cubicBezTo>
                    <a:pt x="10806" y="7627"/>
                    <a:pt x="10806" y="5827"/>
                    <a:pt x="10647" y="4027"/>
                  </a:cubicBezTo>
                  <a:cubicBezTo>
                    <a:pt x="10488" y="2227"/>
                    <a:pt x="10170" y="427"/>
                    <a:pt x="9376" y="67"/>
                  </a:cubicBezTo>
                  <a:cubicBezTo>
                    <a:pt x="8582" y="-293"/>
                    <a:pt x="7312" y="787"/>
                    <a:pt x="5723" y="3487"/>
                  </a:cubicBezTo>
                  <a:cubicBezTo>
                    <a:pt x="4135" y="6187"/>
                    <a:pt x="2229" y="10507"/>
                    <a:pt x="1117" y="13747"/>
                  </a:cubicBezTo>
                  <a:cubicBezTo>
                    <a:pt x="6" y="16987"/>
                    <a:pt x="-312" y="19147"/>
                    <a:pt x="323" y="20227"/>
                  </a:cubicBezTo>
                  <a:cubicBezTo>
                    <a:pt x="959" y="21307"/>
                    <a:pt x="2547" y="21307"/>
                    <a:pt x="4294" y="19687"/>
                  </a:cubicBezTo>
                  <a:cubicBezTo>
                    <a:pt x="6041" y="18067"/>
                    <a:pt x="7947" y="14827"/>
                    <a:pt x="9217" y="11947"/>
                  </a:cubicBezTo>
                  <a:cubicBezTo>
                    <a:pt x="10488" y="9067"/>
                    <a:pt x="11123" y="6547"/>
                    <a:pt x="11917" y="6007"/>
                  </a:cubicBezTo>
                  <a:cubicBezTo>
                    <a:pt x="12712" y="5467"/>
                    <a:pt x="13664" y="6907"/>
                    <a:pt x="15253" y="9427"/>
                  </a:cubicBezTo>
                  <a:cubicBezTo>
                    <a:pt x="16841" y="11947"/>
                    <a:pt x="19064" y="15547"/>
                    <a:pt x="21288" y="191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7719326" y="1089491"/>
              <a:ext cx="127001" cy="14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0" y="4629"/>
                  </a:moveTo>
                  <a:cubicBezTo>
                    <a:pt x="1800" y="4629"/>
                    <a:pt x="3600" y="4629"/>
                    <a:pt x="5400" y="6171"/>
                  </a:cubicBezTo>
                  <a:cubicBezTo>
                    <a:pt x="7200" y="7714"/>
                    <a:pt x="9000" y="10800"/>
                    <a:pt x="9900" y="13886"/>
                  </a:cubicBezTo>
                  <a:cubicBezTo>
                    <a:pt x="10800" y="16971"/>
                    <a:pt x="10800" y="20057"/>
                    <a:pt x="10440" y="20829"/>
                  </a:cubicBezTo>
                  <a:cubicBezTo>
                    <a:pt x="10080" y="21600"/>
                    <a:pt x="9360" y="20057"/>
                    <a:pt x="9360" y="17126"/>
                  </a:cubicBezTo>
                  <a:cubicBezTo>
                    <a:pt x="9360" y="14194"/>
                    <a:pt x="10080" y="9874"/>
                    <a:pt x="12240" y="6789"/>
                  </a:cubicBezTo>
                  <a:cubicBezTo>
                    <a:pt x="14400" y="3703"/>
                    <a:pt x="18000" y="18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7828497" y="1096546"/>
              <a:ext cx="118250" cy="30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31" fill="norm" stroke="1" extrusionOk="0">
                  <a:moveTo>
                    <a:pt x="14560" y="400"/>
                  </a:moveTo>
                  <a:cubicBezTo>
                    <a:pt x="12665" y="100"/>
                    <a:pt x="10770" y="-200"/>
                    <a:pt x="8307" y="175"/>
                  </a:cubicBezTo>
                  <a:cubicBezTo>
                    <a:pt x="5844" y="550"/>
                    <a:pt x="2813" y="1600"/>
                    <a:pt x="1297" y="2500"/>
                  </a:cubicBezTo>
                  <a:cubicBezTo>
                    <a:pt x="-219" y="3400"/>
                    <a:pt x="-219" y="4150"/>
                    <a:pt x="349" y="4825"/>
                  </a:cubicBezTo>
                  <a:cubicBezTo>
                    <a:pt x="918" y="5500"/>
                    <a:pt x="2055" y="6100"/>
                    <a:pt x="3570" y="6250"/>
                  </a:cubicBezTo>
                  <a:cubicBezTo>
                    <a:pt x="5086" y="6400"/>
                    <a:pt x="6981" y="6100"/>
                    <a:pt x="8497" y="5650"/>
                  </a:cubicBezTo>
                  <a:cubicBezTo>
                    <a:pt x="10013" y="5200"/>
                    <a:pt x="11149" y="4600"/>
                    <a:pt x="11907" y="3925"/>
                  </a:cubicBezTo>
                  <a:cubicBezTo>
                    <a:pt x="12665" y="3250"/>
                    <a:pt x="13044" y="2500"/>
                    <a:pt x="13802" y="2575"/>
                  </a:cubicBezTo>
                  <a:cubicBezTo>
                    <a:pt x="14560" y="2650"/>
                    <a:pt x="15697" y="3550"/>
                    <a:pt x="17023" y="5500"/>
                  </a:cubicBezTo>
                  <a:cubicBezTo>
                    <a:pt x="18349" y="7450"/>
                    <a:pt x="19865" y="10450"/>
                    <a:pt x="20623" y="13000"/>
                  </a:cubicBezTo>
                  <a:cubicBezTo>
                    <a:pt x="21381" y="15550"/>
                    <a:pt x="21381" y="17650"/>
                    <a:pt x="20434" y="19075"/>
                  </a:cubicBezTo>
                  <a:cubicBezTo>
                    <a:pt x="19486" y="20500"/>
                    <a:pt x="17592" y="21250"/>
                    <a:pt x="15128" y="21325"/>
                  </a:cubicBezTo>
                  <a:cubicBezTo>
                    <a:pt x="12665" y="21400"/>
                    <a:pt x="9634" y="20800"/>
                    <a:pt x="7739" y="19600"/>
                  </a:cubicBezTo>
                  <a:cubicBezTo>
                    <a:pt x="5844" y="18400"/>
                    <a:pt x="5086" y="16600"/>
                    <a:pt x="4328" y="14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7949450" y="1080266"/>
              <a:ext cx="112777" cy="148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483" fill="norm" stroke="1" extrusionOk="0">
                  <a:moveTo>
                    <a:pt x="2112" y="8278"/>
                  </a:moveTo>
                  <a:cubicBezTo>
                    <a:pt x="3712" y="7402"/>
                    <a:pt x="5312" y="6526"/>
                    <a:pt x="6712" y="4921"/>
                  </a:cubicBezTo>
                  <a:cubicBezTo>
                    <a:pt x="8112" y="3316"/>
                    <a:pt x="9312" y="980"/>
                    <a:pt x="8912" y="251"/>
                  </a:cubicBezTo>
                  <a:cubicBezTo>
                    <a:pt x="8512" y="-479"/>
                    <a:pt x="6512" y="397"/>
                    <a:pt x="4712" y="2732"/>
                  </a:cubicBezTo>
                  <a:cubicBezTo>
                    <a:pt x="2912" y="5067"/>
                    <a:pt x="1312" y="8862"/>
                    <a:pt x="512" y="11780"/>
                  </a:cubicBezTo>
                  <a:cubicBezTo>
                    <a:pt x="-288" y="14699"/>
                    <a:pt x="-288" y="16743"/>
                    <a:pt x="1512" y="18348"/>
                  </a:cubicBezTo>
                  <a:cubicBezTo>
                    <a:pt x="3312" y="19953"/>
                    <a:pt x="6912" y="21121"/>
                    <a:pt x="10512" y="20099"/>
                  </a:cubicBezTo>
                  <a:cubicBezTo>
                    <a:pt x="14112" y="19078"/>
                    <a:pt x="17712" y="15867"/>
                    <a:pt x="21312" y="126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8095685" y="898991"/>
              <a:ext cx="74492" cy="33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96" fill="norm" stroke="1" extrusionOk="0">
                  <a:moveTo>
                    <a:pt x="6716" y="0"/>
                  </a:moveTo>
                  <a:cubicBezTo>
                    <a:pt x="3716" y="4725"/>
                    <a:pt x="716" y="9450"/>
                    <a:pt x="116" y="12960"/>
                  </a:cubicBezTo>
                  <a:cubicBezTo>
                    <a:pt x="-484" y="16470"/>
                    <a:pt x="1316" y="18765"/>
                    <a:pt x="4016" y="20048"/>
                  </a:cubicBezTo>
                  <a:cubicBezTo>
                    <a:pt x="6716" y="21330"/>
                    <a:pt x="10316" y="21600"/>
                    <a:pt x="13316" y="21465"/>
                  </a:cubicBezTo>
                  <a:cubicBezTo>
                    <a:pt x="16316" y="21330"/>
                    <a:pt x="18716" y="20790"/>
                    <a:pt x="21116" y="20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8079159" y="1051391"/>
              <a:ext cx="14181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24" y="21600"/>
                  </a:moveTo>
                  <a:cubicBezTo>
                    <a:pt x="1612" y="21600"/>
                    <a:pt x="0" y="21600"/>
                    <a:pt x="0" y="20250"/>
                  </a:cubicBezTo>
                  <a:cubicBezTo>
                    <a:pt x="0" y="18900"/>
                    <a:pt x="1612" y="16200"/>
                    <a:pt x="5481" y="12600"/>
                  </a:cubicBezTo>
                  <a:cubicBezTo>
                    <a:pt x="9349" y="9000"/>
                    <a:pt x="15475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8469949" y="930741"/>
              <a:ext cx="119328" cy="35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01" fill="norm" stroke="1" extrusionOk="0">
                  <a:moveTo>
                    <a:pt x="17952" y="13193"/>
                  </a:moveTo>
                  <a:cubicBezTo>
                    <a:pt x="17952" y="12546"/>
                    <a:pt x="17952" y="11899"/>
                    <a:pt x="17574" y="11253"/>
                  </a:cubicBezTo>
                  <a:cubicBezTo>
                    <a:pt x="17195" y="10606"/>
                    <a:pt x="16437" y="9959"/>
                    <a:pt x="14352" y="9959"/>
                  </a:cubicBezTo>
                  <a:cubicBezTo>
                    <a:pt x="12268" y="9959"/>
                    <a:pt x="8858" y="10606"/>
                    <a:pt x="6205" y="12158"/>
                  </a:cubicBezTo>
                  <a:cubicBezTo>
                    <a:pt x="3552" y="13710"/>
                    <a:pt x="1658" y="16168"/>
                    <a:pt x="710" y="17849"/>
                  </a:cubicBezTo>
                  <a:cubicBezTo>
                    <a:pt x="-237" y="19531"/>
                    <a:pt x="-237" y="20436"/>
                    <a:pt x="710" y="20953"/>
                  </a:cubicBezTo>
                  <a:cubicBezTo>
                    <a:pt x="1658" y="21471"/>
                    <a:pt x="3552" y="21600"/>
                    <a:pt x="6016" y="21018"/>
                  </a:cubicBezTo>
                  <a:cubicBezTo>
                    <a:pt x="8479" y="20436"/>
                    <a:pt x="11510" y="19143"/>
                    <a:pt x="13784" y="16103"/>
                  </a:cubicBezTo>
                  <a:cubicBezTo>
                    <a:pt x="16058" y="13063"/>
                    <a:pt x="17574" y="8278"/>
                    <a:pt x="18331" y="5562"/>
                  </a:cubicBezTo>
                  <a:cubicBezTo>
                    <a:pt x="19089" y="2846"/>
                    <a:pt x="19089" y="2199"/>
                    <a:pt x="18710" y="1487"/>
                  </a:cubicBezTo>
                  <a:cubicBezTo>
                    <a:pt x="18331" y="776"/>
                    <a:pt x="17574" y="0"/>
                    <a:pt x="17005" y="0"/>
                  </a:cubicBezTo>
                  <a:cubicBezTo>
                    <a:pt x="16437" y="0"/>
                    <a:pt x="16058" y="776"/>
                    <a:pt x="15868" y="3040"/>
                  </a:cubicBezTo>
                  <a:cubicBezTo>
                    <a:pt x="15679" y="5303"/>
                    <a:pt x="15679" y="9054"/>
                    <a:pt x="15679" y="11382"/>
                  </a:cubicBezTo>
                  <a:cubicBezTo>
                    <a:pt x="15679" y="13710"/>
                    <a:pt x="15679" y="14616"/>
                    <a:pt x="16626" y="15262"/>
                  </a:cubicBezTo>
                  <a:cubicBezTo>
                    <a:pt x="17574" y="15909"/>
                    <a:pt x="19468" y="16297"/>
                    <a:pt x="21363" y="166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8646426" y="1127591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8671826" y="1057741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8733803" y="1035859"/>
              <a:ext cx="78275" cy="20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356" fill="norm" stroke="1" extrusionOk="0">
                  <a:moveTo>
                    <a:pt x="15353" y="1651"/>
                  </a:moveTo>
                  <a:cubicBezTo>
                    <a:pt x="13137" y="976"/>
                    <a:pt x="10922" y="301"/>
                    <a:pt x="8429" y="76"/>
                  </a:cubicBezTo>
                  <a:cubicBezTo>
                    <a:pt x="5937" y="-149"/>
                    <a:pt x="3168" y="76"/>
                    <a:pt x="1506" y="1426"/>
                  </a:cubicBezTo>
                  <a:cubicBezTo>
                    <a:pt x="-155" y="2776"/>
                    <a:pt x="-709" y="5251"/>
                    <a:pt x="1229" y="7388"/>
                  </a:cubicBezTo>
                  <a:cubicBezTo>
                    <a:pt x="3168" y="9526"/>
                    <a:pt x="7599" y="11326"/>
                    <a:pt x="10922" y="12676"/>
                  </a:cubicBezTo>
                  <a:cubicBezTo>
                    <a:pt x="14245" y="14026"/>
                    <a:pt x="16460" y="14926"/>
                    <a:pt x="18122" y="16051"/>
                  </a:cubicBezTo>
                  <a:cubicBezTo>
                    <a:pt x="19783" y="17176"/>
                    <a:pt x="20891" y="18526"/>
                    <a:pt x="20337" y="19539"/>
                  </a:cubicBezTo>
                  <a:cubicBezTo>
                    <a:pt x="19783" y="20551"/>
                    <a:pt x="17568" y="21226"/>
                    <a:pt x="15076" y="21339"/>
                  </a:cubicBezTo>
                  <a:cubicBezTo>
                    <a:pt x="12583" y="21451"/>
                    <a:pt x="9814" y="21001"/>
                    <a:pt x="8706" y="20101"/>
                  </a:cubicBezTo>
                  <a:cubicBezTo>
                    <a:pt x="7599" y="19201"/>
                    <a:pt x="8153" y="17851"/>
                    <a:pt x="8706" y="165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8922399" y="905341"/>
              <a:ext cx="79628" cy="32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29" fill="norm" stroke="1" extrusionOk="0">
                  <a:moveTo>
                    <a:pt x="4330" y="0"/>
                  </a:moveTo>
                  <a:cubicBezTo>
                    <a:pt x="3762" y="3046"/>
                    <a:pt x="3194" y="6092"/>
                    <a:pt x="2341" y="9277"/>
                  </a:cubicBezTo>
                  <a:cubicBezTo>
                    <a:pt x="1488" y="12462"/>
                    <a:pt x="351" y="15785"/>
                    <a:pt x="67" y="17862"/>
                  </a:cubicBezTo>
                  <a:cubicBezTo>
                    <a:pt x="-217" y="19938"/>
                    <a:pt x="351" y="20769"/>
                    <a:pt x="2625" y="21185"/>
                  </a:cubicBezTo>
                  <a:cubicBezTo>
                    <a:pt x="4899" y="21600"/>
                    <a:pt x="8878" y="21600"/>
                    <a:pt x="12288" y="21392"/>
                  </a:cubicBezTo>
                  <a:cubicBezTo>
                    <a:pt x="15699" y="21185"/>
                    <a:pt x="18541" y="20769"/>
                    <a:pt x="21383" y="203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8894076" y="1045041"/>
              <a:ext cx="12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7600"/>
                    <a:pt x="1440" y="13600"/>
                    <a:pt x="5040" y="10000"/>
                  </a:cubicBezTo>
                  <a:cubicBezTo>
                    <a:pt x="8640" y="6400"/>
                    <a:pt x="1512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9046476" y="1076791"/>
              <a:ext cx="120651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0"/>
                  </a:moveTo>
                  <a:cubicBezTo>
                    <a:pt x="3411" y="5649"/>
                    <a:pt x="6821" y="11298"/>
                    <a:pt x="8526" y="14954"/>
                  </a:cubicBezTo>
                  <a:cubicBezTo>
                    <a:pt x="10232" y="18609"/>
                    <a:pt x="10232" y="20271"/>
                    <a:pt x="9284" y="20935"/>
                  </a:cubicBezTo>
                  <a:cubicBezTo>
                    <a:pt x="8337" y="21600"/>
                    <a:pt x="6442" y="21268"/>
                    <a:pt x="5495" y="19938"/>
                  </a:cubicBezTo>
                  <a:cubicBezTo>
                    <a:pt x="4547" y="18609"/>
                    <a:pt x="4547" y="16283"/>
                    <a:pt x="5305" y="13458"/>
                  </a:cubicBezTo>
                  <a:cubicBezTo>
                    <a:pt x="6063" y="10634"/>
                    <a:pt x="7579" y="7311"/>
                    <a:pt x="10421" y="5317"/>
                  </a:cubicBezTo>
                  <a:cubicBezTo>
                    <a:pt x="13263" y="3323"/>
                    <a:pt x="17432" y="2658"/>
                    <a:pt x="21600" y="19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9186817" y="1089491"/>
              <a:ext cx="85323" cy="10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161" fill="norm" stroke="1" extrusionOk="0">
                  <a:moveTo>
                    <a:pt x="12187" y="0"/>
                  </a:moveTo>
                  <a:cubicBezTo>
                    <a:pt x="9615" y="0"/>
                    <a:pt x="7044" y="0"/>
                    <a:pt x="4987" y="1543"/>
                  </a:cubicBezTo>
                  <a:cubicBezTo>
                    <a:pt x="2930" y="3086"/>
                    <a:pt x="1387" y="6171"/>
                    <a:pt x="615" y="8816"/>
                  </a:cubicBezTo>
                  <a:cubicBezTo>
                    <a:pt x="-156" y="11461"/>
                    <a:pt x="-156" y="13665"/>
                    <a:pt x="358" y="15869"/>
                  </a:cubicBezTo>
                  <a:cubicBezTo>
                    <a:pt x="873" y="18073"/>
                    <a:pt x="1901" y="20278"/>
                    <a:pt x="4987" y="20939"/>
                  </a:cubicBezTo>
                  <a:cubicBezTo>
                    <a:pt x="8073" y="21600"/>
                    <a:pt x="13215" y="20718"/>
                    <a:pt x="16558" y="19176"/>
                  </a:cubicBezTo>
                  <a:cubicBezTo>
                    <a:pt x="19901" y="17633"/>
                    <a:pt x="21444" y="15429"/>
                    <a:pt x="20415" y="12784"/>
                  </a:cubicBezTo>
                  <a:cubicBezTo>
                    <a:pt x="19387" y="10139"/>
                    <a:pt x="15787" y="7053"/>
                    <a:pt x="12187" y="39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9351276" y="107044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9351276" y="120379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9744976" y="1000591"/>
              <a:ext cx="152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5305"/>
                    <a:pt x="9000" y="10611"/>
                    <a:pt x="12600" y="14211"/>
                  </a:cubicBezTo>
                  <a:cubicBezTo>
                    <a:pt x="16200" y="17811"/>
                    <a:pt x="18900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9897376" y="993968"/>
              <a:ext cx="40363" cy="29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465" fill="norm" stroke="1" extrusionOk="0">
                  <a:moveTo>
                    <a:pt x="16200" y="1419"/>
                  </a:moveTo>
                  <a:cubicBezTo>
                    <a:pt x="17280" y="642"/>
                    <a:pt x="18360" y="-135"/>
                    <a:pt x="19440" y="20"/>
                  </a:cubicBezTo>
                  <a:cubicBezTo>
                    <a:pt x="20520" y="176"/>
                    <a:pt x="21600" y="1264"/>
                    <a:pt x="18900" y="3672"/>
                  </a:cubicBezTo>
                  <a:cubicBezTo>
                    <a:pt x="16200" y="6081"/>
                    <a:pt x="9720" y="9810"/>
                    <a:pt x="5940" y="12996"/>
                  </a:cubicBezTo>
                  <a:cubicBezTo>
                    <a:pt x="2160" y="16182"/>
                    <a:pt x="1080" y="18823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0062476" y="1114891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0068826" y="1184741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0075176" y="1229191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0357481" y="1040574"/>
              <a:ext cx="168546" cy="246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106" fill="norm" stroke="1" extrusionOk="0">
                  <a:moveTo>
                    <a:pt x="2869" y="1472"/>
                  </a:moveTo>
                  <a:cubicBezTo>
                    <a:pt x="2059" y="2198"/>
                    <a:pt x="1249" y="2924"/>
                    <a:pt x="709" y="5737"/>
                  </a:cubicBezTo>
                  <a:cubicBezTo>
                    <a:pt x="169" y="8551"/>
                    <a:pt x="-101" y="13451"/>
                    <a:pt x="34" y="16356"/>
                  </a:cubicBezTo>
                  <a:cubicBezTo>
                    <a:pt x="169" y="19260"/>
                    <a:pt x="709" y="20167"/>
                    <a:pt x="1924" y="20712"/>
                  </a:cubicBezTo>
                  <a:cubicBezTo>
                    <a:pt x="3139" y="21256"/>
                    <a:pt x="5029" y="21438"/>
                    <a:pt x="8134" y="19895"/>
                  </a:cubicBezTo>
                  <a:cubicBezTo>
                    <a:pt x="11239" y="18352"/>
                    <a:pt x="15559" y="15085"/>
                    <a:pt x="18124" y="11999"/>
                  </a:cubicBezTo>
                  <a:cubicBezTo>
                    <a:pt x="20689" y="8914"/>
                    <a:pt x="21499" y="6009"/>
                    <a:pt x="21499" y="3831"/>
                  </a:cubicBezTo>
                  <a:cubicBezTo>
                    <a:pt x="21499" y="1653"/>
                    <a:pt x="20689" y="201"/>
                    <a:pt x="20149" y="20"/>
                  </a:cubicBezTo>
                  <a:cubicBezTo>
                    <a:pt x="19609" y="-162"/>
                    <a:pt x="19339" y="927"/>
                    <a:pt x="19474" y="1925"/>
                  </a:cubicBezTo>
                  <a:cubicBezTo>
                    <a:pt x="19609" y="2924"/>
                    <a:pt x="20149" y="3831"/>
                    <a:pt x="20689" y="47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0551426" y="1133434"/>
              <a:ext cx="98707" cy="12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31" fill="norm" stroke="1" extrusionOk="0">
                  <a:moveTo>
                    <a:pt x="0" y="6459"/>
                  </a:moveTo>
                  <a:cubicBezTo>
                    <a:pt x="460" y="10000"/>
                    <a:pt x="919" y="13541"/>
                    <a:pt x="919" y="16374"/>
                  </a:cubicBezTo>
                  <a:cubicBezTo>
                    <a:pt x="919" y="19206"/>
                    <a:pt x="460" y="21331"/>
                    <a:pt x="460" y="21331"/>
                  </a:cubicBezTo>
                  <a:cubicBezTo>
                    <a:pt x="460" y="21331"/>
                    <a:pt x="919" y="19206"/>
                    <a:pt x="2298" y="15842"/>
                  </a:cubicBezTo>
                  <a:cubicBezTo>
                    <a:pt x="3677" y="12479"/>
                    <a:pt x="5974" y="7875"/>
                    <a:pt x="7813" y="4865"/>
                  </a:cubicBezTo>
                  <a:cubicBezTo>
                    <a:pt x="9651" y="1856"/>
                    <a:pt x="11030" y="439"/>
                    <a:pt x="12868" y="85"/>
                  </a:cubicBezTo>
                  <a:cubicBezTo>
                    <a:pt x="14706" y="-269"/>
                    <a:pt x="17004" y="439"/>
                    <a:pt x="18613" y="3095"/>
                  </a:cubicBezTo>
                  <a:cubicBezTo>
                    <a:pt x="20221" y="5751"/>
                    <a:pt x="21140" y="10354"/>
                    <a:pt x="21370" y="13718"/>
                  </a:cubicBezTo>
                  <a:cubicBezTo>
                    <a:pt x="21600" y="17082"/>
                    <a:pt x="21140" y="19206"/>
                    <a:pt x="20681" y="213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0703826" y="1165691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0716526" y="1057741"/>
              <a:ext cx="50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3600" y="10800"/>
                  </a:cubicBezTo>
                  <a:cubicBezTo>
                    <a:pt x="7200" y="7200"/>
                    <a:pt x="14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0823256" y="966354"/>
              <a:ext cx="60678" cy="30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475" fill="norm" stroke="1" extrusionOk="0">
                  <a:moveTo>
                    <a:pt x="13375" y="4709"/>
                  </a:moveTo>
                  <a:cubicBezTo>
                    <a:pt x="15535" y="4104"/>
                    <a:pt x="17695" y="3500"/>
                    <a:pt x="19135" y="2745"/>
                  </a:cubicBezTo>
                  <a:cubicBezTo>
                    <a:pt x="20575" y="1990"/>
                    <a:pt x="21295" y="1083"/>
                    <a:pt x="19855" y="555"/>
                  </a:cubicBezTo>
                  <a:cubicBezTo>
                    <a:pt x="18415" y="26"/>
                    <a:pt x="14815" y="-125"/>
                    <a:pt x="11575" y="102"/>
                  </a:cubicBezTo>
                  <a:cubicBezTo>
                    <a:pt x="8335" y="328"/>
                    <a:pt x="5455" y="932"/>
                    <a:pt x="3295" y="3802"/>
                  </a:cubicBezTo>
                  <a:cubicBezTo>
                    <a:pt x="1135" y="6672"/>
                    <a:pt x="-305" y="11808"/>
                    <a:pt x="55" y="15131"/>
                  </a:cubicBezTo>
                  <a:cubicBezTo>
                    <a:pt x="415" y="18454"/>
                    <a:pt x="2575" y="19965"/>
                    <a:pt x="4735" y="214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10786376" y="1127591"/>
              <a:ext cx="1270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3600" y="12462"/>
                  </a:cubicBezTo>
                  <a:cubicBezTo>
                    <a:pt x="7200" y="8862"/>
                    <a:pt x="14400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0948022" y="1019125"/>
              <a:ext cx="98705" cy="2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54" fill="norm" stroke="1" extrusionOk="0">
                  <a:moveTo>
                    <a:pt x="20984" y="1783"/>
                  </a:moveTo>
                  <a:cubicBezTo>
                    <a:pt x="19634" y="1011"/>
                    <a:pt x="18284" y="240"/>
                    <a:pt x="16484" y="47"/>
                  </a:cubicBezTo>
                  <a:cubicBezTo>
                    <a:pt x="14684" y="-146"/>
                    <a:pt x="12434" y="240"/>
                    <a:pt x="9959" y="1493"/>
                  </a:cubicBezTo>
                  <a:cubicBezTo>
                    <a:pt x="7484" y="2747"/>
                    <a:pt x="4784" y="4868"/>
                    <a:pt x="2759" y="7472"/>
                  </a:cubicBezTo>
                  <a:cubicBezTo>
                    <a:pt x="734" y="10075"/>
                    <a:pt x="-616" y="13161"/>
                    <a:pt x="284" y="15572"/>
                  </a:cubicBezTo>
                  <a:cubicBezTo>
                    <a:pt x="1184" y="17983"/>
                    <a:pt x="4334" y="19718"/>
                    <a:pt x="7484" y="214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1036591" y="1087412"/>
              <a:ext cx="128861" cy="132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816" fill="norm" stroke="1" extrusionOk="0">
                  <a:moveTo>
                    <a:pt x="12955" y="1324"/>
                  </a:moveTo>
                  <a:cubicBezTo>
                    <a:pt x="11241" y="1324"/>
                    <a:pt x="9527" y="1324"/>
                    <a:pt x="7298" y="3151"/>
                  </a:cubicBezTo>
                  <a:cubicBezTo>
                    <a:pt x="5070" y="4979"/>
                    <a:pt x="2327" y="8634"/>
                    <a:pt x="955" y="11957"/>
                  </a:cubicBezTo>
                  <a:cubicBezTo>
                    <a:pt x="-416" y="15280"/>
                    <a:pt x="-416" y="18271"/>
                    <a:pt x="1641" y="19767"/>
                  </a:cubicBezTo>
                  <a:cubicBezTo>
                    <a:pt x="3698" y="21262"/>
                    <a:pt x="7813" y="21262"/>
                    <a:pt x="11413" y="19102"/>
                  </a:cubicBezTo>
                  <a:cubicBezTo>
                    <a:pt x="15013" y="16942"/>
                    <a:pt x="18098" y="12622"/>
                    <a:pt x="19641" y="9133"/>
                  </a:cubicBezTo>
                  <a:cubicBezTo>
                    <a:pt x="21184" y="5644"/>
                    <a:pt x="21184" y="2985"/>
                    <a:pt x="20155" y="1490"/>
                  </a:cubicBezTo>
                  <a:cubicBezTo>
                    <a:pt x="19127" y="-6"/>
                    <a:pt x="17070" y="-338"/>
                    <a:pt x="15698" y="327"/>
                  </a:cubicBezTo>
                  <a:cubicBezTo>
                    <a:pt x="14327" y="991"/>
                    <a:pt x="13641" y="2653"/>
                    <a:pt x="12955" y="43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1129276" y="1254591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1288026" y="1121241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1351526" y="1045041"/>
              <a:ext cx="7520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14400" y="0"/>
                  </a:moveTo>
                  <a:cubicBezTo>
                    <a:pt x="18000" y="5400"/>
                    <a:pt x="21600" y="10800"/>
                    <a:pt x="21300" y="14310"/>
                  </a:cubicBezTo>
                  <a:cubicBezTo>
                    <a:pt x="21000" y="17820"/>
                    <a:pt x="16800" y="19440"/>
                    <a:pt x="12600" y="20340"/>
                  </a:cubicBezTo>
                  <a:cubicBezTo>
                    <a:pt x="8400" y="21240"/>
                    <a:pt x="4200" y="21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5414276" y="200491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5179326" y="-1"/>
              <a:ext cx="276495" cy="803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27" fill="norm" stroke="1" extrusionOk="0">
                  <a:moveTo>
                    <a:pt x="20776" y="3839"/>
                  </a:moveTo>
                  <a:cubicBezTo>
                    <a:pt x="21105" y="2932"/>
                    <a:pt x="21435" y="2025"/>
                    <a:pt x="21518" y="1316"/>
                  </a:cubicBezTo>
                  <a:cubicBezTo>
                    <a:pt x="21600" y="607"/>
                    <a:pt x="21435" y="97"/>
                    <a:pt x="21105" y="12"/>
                  </a:cubicBezTo>
                  <a:cubicBezTo>
                    <a:pt x="20776" y="-73"/>
                    <a:pt x="20281" y="267"/>
                    <a:pt x="19374" y="1316"/>
                  </a:cubicBezTo>
                  <a:cubicBezTo>
                    <a:pt x="18467" y="2365"/>
                    <a:pt x="17148" y="4122"/>
                    <a:pt x="15334" y="6021"/>
                  </a:cubicBezTo>
                  <a:cubicBezTo>
                    <a:pt x="13521" y="7921"/>
                    <a:pt x="11212" y="9962"/>
                    <a:pt x="8986" y="11776"/>
                  </a:cubicBezTo>
                  <a:cubicBezTo>
                    <a:pt x="6760" y="13590"/>
                    <a:pt x="4617" y="15177"/>
                    <a:pt x="3133" y="16765"/>
                  </a:cubicBezTo>
                  <a:cubicBezTo>
                    <a:pt x="1649" y="18352"/>
                    <a:pt x="824" y="19940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5067143" y="600541"/>
              <a:ext cx="277284" cy="20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4287" y="0"/>
                  </a:moveTo>
                  <a:cubicBezTo>
                    <a:pt x="2968" y="1322"/>
                    <a:pt x="1649" y="2645"/>
                    <a:pt x="907" y="5620"/>
                  </a:cubicBezTo>
                  <a:cubicBezTo>
                    <a:pt x="165" y="8596"/>
                    <a:pt x="0" y="13224"/>
                    <a:pt x="0" y="16090"/>
                  </a:cubicBezTo>
                  <a:cubicBezTo>
                    <a:pt x="0" y="18955"/>
                    <a:pt x="165" y="20057"/>
                    <a:pt x="660" y="20718"/>
                  </a:cubicBezTo>
                  <a:cubicBezTo>
                    <a:pt x="1154" y="21380"/>
                    <a:pt x="1979" y="21600"/>
                    <a:pt x="4122" y="20498"/>
                  </a:cubicBezTo>
                  <a:cubicBezTo>
                    <a:pt x="6266" y="19396"/>
                    <a:pt x="9728" y="16971"/>
                    <a:pt x="12861" y="15208"/>
                  </a:cubicBezTo>
                  <a:cubicBezTo>
                    <a:pt x="15994" y="13445"/>
                    <a:pt x="18797" y="12343"/>
                    <a:pt x="21600" y="1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9916426" y="219541"/>
              <a:ext cx="241301" cy="673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0"/>
                  </a:moveTo>
                  <a:cubicBezTo>
                    <a:pt x="20653" y="1418"/>
                    <a:pt x="19705" y="2835"/>
                    <a:pt x="18189" y="4624"/>
                  </a:cubicBezTo>
                  <a:cubicBezTo>
                    <a:pt x="16674" y="6413"/>
                    <a:pt x="14589" y="8572"/>
                    <a:pt x="12600" y="10598"/>
                  </a:cubicBezTo>
                  <a:cubicBezTo>
                    <a:pt x="10611" y="12622"/>
                    <a:pt x="8716" y="14512"/>
                    <a:pt x="7105" y="16031"/>
                  </a:cubicBezTo>
                  <a:cubicBezTo>
                    <a:pt x="5495" y="17550"/>
                    <a:pt x="4168" y="18698"/>
                    <a:pt x="3126" y="19643"/>
                  </a:cubicBezTo>
                  <a:cubicBezTo>
                    <a:pt x="2084" y="20587"/>
                    <a:pt x="1326" y="21330"/>
                    <a:pt x="853" y="21465"/>
                  </a:cubicBezTo>
                  <a:cubicBezTo>
                    <a:pt x="379" y="21600"/>
                    <a:pt x="189" y="21128"/>
                    <a:pt x="0" y="20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9882559" y="775077"/>
              <a:ext cx="108184" cy="11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23" fill="norm" stroke="1" extrusionOk="0">
                  <a:moveTo>
                    <a:pt x="6646" y="4066"/>
                  </a:moveTo>
                  <a:cubicBezTo>
                    <a:pt x="6646" y="2137"/>
                    <a:pt x="6646" y="209"/>
                    <a:pt x="5815" y="16"/>
                  </a:cubicBezTo>
                  <a:cubicBezTo>
                    <a:pt x="4985" y="-177"/>
                    <a:pt x="3323" y="1366"/>
                    <a:pt x="2077" y="4066"/>
                  </a:cubicBezTo>
                  <a:cubicBezTo>
                    <a:pt x="831" y="6766"/>
                    <a:pt x="0" y="10623"/>
                    <a:pt x="0" y="13516"/>
                  </a:cubicBezTo>
                  <a:cubicBezTo>
                    <a:pt x="0" y="16409"/>
                    <a:pt x="831" y="18337"/>
                    <a:pt x="2285" y="19302"/>
                  </a:cubicBezTo>
                  <a:cubicBezTo>
                    <a:pt x="3738" y="20266"/>
                    <a:pt x="5815" y="20266"/>
                    <a:pt x="7892" y="20073"/>
                  </a:cubicBezTo>
                  <a:cubicBezTo>
                    <a:pt x="9969" y="19880"/>
                    <a:pt x="12046" y="19494"/>
                    <a:pt x="14746" y="18723"/>
                  </a:cubicBezTo>
                  <a:cubicBezTo>
                    <a:pt x="17446" y="17952"/>
                    <a:pt x="20769" y="16794"/>
                    <a:pt x="21185" y="17180"/>
                  </a:cubicBezTo>
                  <a:cubicBezTo>
                    <a:pt x="21600" y="17566"/>
                    <a:pt x="19108" y="19494"/>
                    <a:pt x="16615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3539269" y="2795820"/>
              <a:ext cx="228176" cy="3657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fill="norm" stroke="1" extrusionOk="0">
                  <a:moveTo>
                    <a:pt x="0" y="0"/>
                  </a:moveTo>
                  <a:cubicBezTo>
                    <a:pt x="600" y="325"/>
                    <a:pt x="1200" y="650"/>
                    <a:pt x="1700" y="1031"/>
                  </a:cubicBezTo>
                  <a:cubicBezTo>
                    <a:pt x="2200" y="1413"/>
                    <a:pt x="2600" y="1850"/>
                    <a:pt x="2900" y="2300"/>
                  </a:cubicBezTo>
                  <a:cubicBezTo>
                    <a:pt x="3200" y="2750"/>
                    <a:pt x="3400" y="3212"/>
                    <a:pt x="3700" y="3644"/>
                  </a:cubicBezTo>
                  <a:cubicBezTo>
                    <a:pt x="4000" y="4075"/>
                    <a:pt x="4400" y="4475"/>
                    <a:pt x="4900" y="4906"/>
                  </a:cubicBezTo>
                  <a:cubicBezTo>
                    <a:pt x="5400" y="5337"/>
                    <a:pt x="6000" y="5800"/>
                    <a:pt x="6700" y="6275"/>
                  </a:cubicBezTo>
                  <a:cubicBezTo>
                    <a:pt x="7400" y="6750"/>
                    <a:pt x="8200" y="7238"/>
                    <a:pt x="8900" y="7694"/>
                  </a:cubicBezTo>
                  <a:cubicBezTo>
                    <a:pt x="9600" y="8150"/>
                    <a:pt x="10200" y="8575"/>
                    <a:pt x="10800" y="9000"/>
                  </a:cubicBezTo>
                  <a:cubicBezTo>
                    <a:pt x="11400" y="9425"/>
                    <a:pt x="12000" y="9850"/>
                    <a:pt x="12500" y="10275"/>
                  </a:cubicBezTo>
                  <a:cubicBezTo>
                    <a:pt x="13000" y="10700"/>
                    <a:pt x="13400" y="11125"/>
                    <a:pt x="13800" y="11556"/>
                  </a:cubicBezTo>
                  <a:cubicBezTo>
                    <a:pt x="14200" y="11987"/>
                    <a:pt x="14600" y="12425"/>
                    <a:pt x="15000" y="12887"/>
                  </a:cubicBezTo>
                  <a:cubicBezTo>
                    <a:pt x="15400" y="13350"/>
                    <a:pt x="15800" y="13838"/>
                    <a:pt x="16300" y="14306"/>
                  </a:cubicBezTo>
                  <a:cubicBezTo>
                    <a:pt x="16800" y="14775"/>
                    <a:pt x="17400" y="15225"/>
                    <a:pt x="18000" y="15650"/>
                  </a:cubicBezTo>
                  <a:cubicBezTo>
                    <a:pt x="18600" y="16075"/>
                    <a:pt x="19200" y="16475"/>
                    <a:pt x="19600" y="16894"/>
                  </a:cubicBezTo>
                  <a:cubicBezTo>
                    <a:pt x="20000" y="17312"/>
                    <a:pt x="20200" y="17750"/>
                    <a:pt x="20400" y="18200"/>
                  </a:cubicBezTo>
                  <a:cubicBezTo>
                    <a:pt x="20600" y="18650"/>
                    <a:pt x="20800" y="19112"/>
                    <a:pt x="21000" y="19587"/>
                  </a:cubicBezTo>
                  <a:cubicBezTo>
                    <a:pt x="21200" y="20062"/>
                    <a:pt x="21400" y="20550"/>
                    <a:pt x="21500" y="20862"/>
                  </a:cubicBezTo>
                  <a:cubicBezTo>
                    <a:pt x="21600" y="21175"/>
                    <a:pt x="21600" y="21312"/>
                    <a:pt x="21300" y="21406"/>
                  </a:cubicBezTo>
                  <a:cubicBezTo>
                    <a:pt x="21000" y="21500"/>
                    <a:pt x="20400" y="21550"/>
                    <a:pt x="19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3545619" y="6053370"/>
              <a:ext cx="457526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0" y="21600"/>
                  </a:moveTo>
                  <a:cubicBezTo>
                    <a:pt x="170" y="20914"/>
                    <a:pt x="340" y="20229"/>
                    <a:pt x="594" y="19629"/>
                  </a:cubicBezTo>
                  <a:cubicBezTo>
                    <a:pt x="849" y="19029"/>
                    <a:pt x="1189" y="18514"/>
                    <a:pt x="1534" y="18086"/>
                  </a:cubicBezTo>
                  <a:cubicBezTo>
                    <a:pt x="1878" y="17657"/>
                    <a:pt x="2228" y="17314"/>
                    <a:pt x="2593" y="16886"/>
                  </a:cubicBezTo>
                  <a:cubicBezTo>
                    <a:pt x="2957" y="16457"/>
                    <a:pt x="3337" y="15943"/>
                    <a:pt x="3717" y="15514"/>
                  </a:cubicBezTo>
                  <a:cubicBezTo>
                    <a:pt x="4096" y="15086"/>
                    <a:pt x="4476" y="14743"/>
                    <a:pt x="4865" y="14314"/>
                  </a:cubicBezTo>
                  <a:cubicBezTo>
                    <a:pt x="5255" y="13886"/>
                    <a:pt x="5655" y="13371"/>
                    <a:pt x="6064" y="12857"/>
                  </a:cubicBezTo>
                  <a:cubicBezTo>
                    <a:pt x="6474" y="12343"/>
                    <a:pt x="6894" y="11829"/>
                    <a:pt x="7273" y="11314"/>
                  </a:cubicBezTo>
                  <a:cubicBezTo>
                    <a:pt x="7653" y="10800"/>
                    <a:pt x="7993" y="10286"/>
                    <a:pt x="8332" y="9857"/>
                  </a:cubicBezTo>
                  <a:cubicBezTo>
                    <a:pt x="8672" y="9429"/>
                    <a:pt x="9012" y="9086"/>
                    <a:pt x="9366" y="8743"/>
                  </a:cubicBezTo>
                  <a:cubicBezTo>
                    <a:pt x="9721" y="8400"/>
                    <a:pt x="10091" y="8057"/>
                    <a:pt x="10455" y="7714"/>
                  </a:cubicBezTo>
                  <a:cubicBezTo>
                    <a:pt x="10820" y="7371"/>
                    <a:pt x="11180" y="7029"/>
                    <a:pt x="11534" y="6771"/>
                  </a:cubicBezTo>
                  <a:cubicBezTo>
                    <a:pt x="11889" y="6514"/>
                    <a:pt x="12239" y="6343"/>
                    <a:pt x="12578" y="6171"/>
                  </a:cubicBezTo>
                  <a:cubicBezTo>
                    <a:pt x="12918" y="6000"/>
                    <a:pt x="13248" y="5829"/>
                    <a:pt x="13627" y="5571"/>
                  </a:cubicBezTo>
                  <a:cubicBezTo>
                    <a:pt x="14007" y="5314"/>
                    <a:pt x="14437" y="4971"/>
                    <a:pt x="14831" y="4714"/>
                  </a:cubicBezTo>
                  <a:cubicBezTo>
                    <a:pt x="15226" y="4457"/>
                    <a:pt x="15586" y="4286"/>
                    <a:pt x="15940" y="4200"/>
                  </a:cubicBezTo>
                  <a:cubicBezTo>
                    <a:pt x="16295" y="4114"/>
                    <a:pt x="16645" y="4114"/>
                    <a:pt x="17014" y="4029"/>
                  </a:cubicBezTo>
                  <a:cubicBezTo>
                    <a:pt x="17384" y="3943"/>
                    <a:pt x="17774" y="3771"/>
                    <a:pt x="18163" y="3600"/>
                  </a:cubicBezTo>
                  <a:cubicBezTo>
                    <a:pt x="18553" y="3429"/>
                    <a:pt x="18942" y="3257"/>
                    <a:pt x="19337" y="3086"/>
                  </a:cubicBezTo>
                  <a:cubicBezTo>
                    <a:pt x="19732" y="2914"/>
                    <a:pt x="20131" y="2743"/>
                    <a:pt x="20461" y="2571"/>
                  </a:cubicBezTo>
                  <a:cubicBezTo>
                    <a:pt x="20791" y="2400"/>
                    <a:pt x="21051" y="2229"/>
                    <a:pt x="21210" y="2143"/>
                  </a:cubicBezTo>
                  <a:cubicBezTo>
                    <a:pt x="21370" y="2057"/>
                    <a:pt x="21430" y="2057"/>
                    <a:pt x="21485" y="1971"/>
                  </a:cubicBezTo>
                  <a:cubicBezTo>
                    <a:pt x="21540" y="1886"/>
                    <a:pt x="21590" y="1714"/>
                    <a:pt x="21595" y="1371"/>
                  </a:cubicBezTo>
                  <a:cubicBezTo>
                    <a:pt x="21600" y="1029"/>
                    <a:pt x="21560" y="514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8098569" y="6015270"/>
              <a:ext cx="12690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0" y="0"/>
                  </a:moveTo>
                  <a:cubicBezTo>
                    <a:pt x="5666" y="1440"/>
                    <a:pt x="11331" y="2880"/>
                    <a:pt x="15049" y="3888"/>
                  </a:cubicBezTo>
                  <a:cubicBezTo>
                    <a:pt x="18767" y="4896"/>
                    <a:pt x="20538" y="5472"/>
                    <a:pt x="21069" y="6480"/>
                  </a:cubicBezTo>
                  <a:cubicBezTo>
                    <a:pt x="21600" y="7488"/>
                    <a:pt x="20892" y="8928"/>
                    <a:pt x="17882" y="11520"/>
                  </a:cubicBezTo>
                  <a:cubicBezTo>
                    <a:pt x="14872" y="14112"/>
                    <a:pt x="9561" y="17856"/>
                    <a:pt x="4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3475254" y="2833920"/>
              <a:ext cx="178316" cy="144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21" fill="norm" stroke="1" extrusionOk="0">
                  <a:moveTo>
                    <a:pt x="8448" y="0"/>
                  </a:moveTo>
                  <a:cubicBezTo>
                    <a:pt x="6415" y="5322"/>
                    <a:pt x="4382" y="10643"/>
                    <a:pt x="2857" y="14557"/>
                  </a:cubicBezTo>
                  <a:cubicBezTo>
                    <a:pt x="1333" y="18470"/>
                    <a:pt x="316" y="20974"/>
                    <a:pt x="62" y="21287"/>
                  </a:cubicBezTo>
                  <a:cubicBezTo>
                    <a:pt x="-192" y="21600"/>
                    <a:pt x="316" y="19722"/>
                    <a:pt x="1968" y="16122"/>
                  </a:cubicBezTo>
                  <a:cubicBezTo>
                    <a:pt x="3620" y="12522"/>
                    <a:pt x="6415" y="7200"/>
                    <a:pt x="8448" y="4070"/>
                  </a:cubicBezTo>
                  <a:cubicBezTo>
                    <a:pt x="10481" y="939"/>
                    <a:pt x="11752" y="0"/>
                    <a:pt x="13022" y="313"/>
                  </a:cubicBezTo>
                  <a:cubicBezTo>
                    <a:pt x="14293" y="626"/>
                    <a:pt x="15563" y="2191"/>
                    <a:pt x="16961" y="4696"/>
                  </a:cubicBezTo>
                  <a:cubicBezTo>
                    <a:pt x="18359" y="7200"/>
                    <a:pt x="19883" y="10643"/>
                    <a:pt x="21408" y="14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5888769" y="6791150"/>
              <a:ext cx="336551" cy="174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3714"/>
                  </a:moveTo>
                  <a:cubicBezTo>
                    <a:pt x="0" y="2428"/>
                    <a:pt x="0" y="1143"/>
                    <a:pt x="340" y="500"/>
                  </a:cubicBezTo>
                  <a:cubicBezTo>
                    <a:pt x="679" y="-143"/>
                    <a:pt x="1358" y="-143"/>
                    <a:pt x="2377" y="371"/>
                  </a:cubicBezTo>
                  <a:cubicBezTo>
                    <a:pt x="3396" y="886"/>
                    <a:pt x="4755" y="1914"/>
                    <a:pt x="5570" y="4100"/>
                  </a:cubicBezTo>
                  <a:cubicBezTo>
                    <a:pt x="6385" y="6286"/>
                    <a:pt x="6657" y="9628"/>
                    <a:pt x="6317" y="12457"/>
                  </a:cubicBezTo>
                  <a:cubicBezTo>
                    <a:pt x="5977" y="15286"/>
                    <a:pt x="5026" y="17600"/>
                    <a:pt x="4075" y="19143"/>
                  </a:cubicBezTo>
                  <a:cubicBezTo>
                    <a:pt x="3125" y="20686"/>
                    <a:pt x="2174" y="21457"/>
                    <a:pt x="1902" y="21071"/>
                  </a:cubicBezTo>
                  <a:cubicBezTo>
                    <a:pt x="1630" y="20686"/>
                    <a:pt x="2038" y="19143"/>
                    <a:pt x="3736" y="16186"/>
                  </a:cubicBezTo>
                  <a:cubicBezTo>
                    <a:pt x="5434" y="13228"/>
                    <a:pt x="8423" y="8857"/>
                    <a:pt x="10325" y="6286"/>
                  </a:cubicBezTo>
                  <a:cubicBezTo>
                    <a:pt x="12226" y="3714"/>
                    <a:pt x="13042" y="2943"/>
                    <a:pt x="13109" y="3200"/>
                  </a:cubicBezTo>
                  <a:cubicBezTo>
                    <a:pt x="13177" y="3457"/>
                    <a:pt x="12498" y="4743"/>
                    <a:pt x="12091" y="6028"/>
                  </a:cubicBezTo>
                  <a:cubicBezTo>
                    <a:pt x="11683" y="7314"/>
                    <a:pt x="11547" y="8600"/>
                    <a:pt x="11479" y="9886"/>
                  </a:cubicBezTo>
                  <a:cubicBezTo>
                    <a:pt x="11411" y="11171"/>
                    <a:pt x="11411" y="12457"/>
                    <a:pt x="11819" y="13228"/>
                  </a:cubicBezTo>
                  <a:cubicBezTo>
                    <a:pt x="12226" y="14000"/>
                    <a:pt x="13042" y="14257"/>
                    <a:pt x="14740" y="14000"/>
                  </a:cubicBezTo>
                  <a:cubicBezTo>
                    <a:pt x="16438" y="13743"/>
                    <a:pt x="19019" y="12971"/>
                    <a:pt x="21600" y="12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6314219" y="6802670"/>
              <a:ext cx="355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3" y="21600"/>
                  </a:moveTo>
                  <a:cubicBezTo>
                    <a:pt x="771" y="21600"/>
                    <a:pt x="0" y="21600"/>
                    <a:pt x="0" y="20700"/>
                  </a:cubicBezTo>
                  <a:cubicBezTo>
                    <a:pt x="0" y="19800"/>
                    <a:pt x="771" y="18000"/>
                    <a:pt x="3664" y="14850"/>
                  </a:cubicBezTo>
                  <a:cubicBezTo>
                    <a:pt x="6557" y="11700"/>
                    <a:pt x="11571" y="7200"/>
                    <a:pt x="14914" y="4500"/>
                  </a:cubicBezTo>
                  <a:cubicBezTo>
                    <a:pt x="18257" y="1800"/>
                    <a:pt x="1992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6681388" y="6726470"/>
              <a:ext cx="10242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1600" fill="norm" stroke="1" extrusionOk="0">
                  <a:moveTo>
                    <a:pt x="5309" y="0"/>
                  </a:moveTo>
                  <a:cubicBezTo>
                    <a:pt x="2768" y="0"/>
                    <a:pt x="227" y="0"/>
                    <a:pt x="15" y="497"/>
                  </a:cubicBezTo>
                  <a:cubicBezTo>
                    <a:pt x="-197" y="993"/>
                    <a:pt x="1921" y="1986"/>
                    <a:pt x="5732" y="3600"/>
                  </a:cubicBezTo>
                  <a:cubicBezTo>
                    <a:pt x="9544" y="5214"/>
                    <a:pt x="15050" y="7448"/>
                    <a:pt x="18015" y="9310"/>
                  </a:cubicBezTo>
                  <a:cubicBezTo>
                    <a:pt x="20979" y="11172"/>
                    <a:pt x="21403" y="12662"/>
                    <a:pt x="18650" y="14648"/>
                  </a:cubicBezTo>
                  <a:cubicBezTo>
                    <a:pt x="15897" y="16634"/>
                    <a:pt x="9968" y="19117"/>
                    <a:pt x="40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2372419" y="5050070"/>
              <a:ext cx="360401" cy="20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20" fill="norm" stroke="1" extrusionOk="0">
                  <a:moveTo>
                    <a:pt x="4052" y="0"/>
                  </a:moveTo>
                  <a:cubicBezTo>
                    <a:pt x="3549" y="655"/>
                    <a:pt x="3047" y="1309"/>
                    <a:pt x="2294" y="2073"/>
                  </a:cubicBezTo>
                  <a:cubicBezTo>
                    <a:pt x="1540" y="2836"/>
                    <a:pt x="535" y="3709"/>
                    <a:pt x="159" y="4691"/>
                  </a:cubicBezTo>
                  <a:cubicBezTo>
                    <a:pt x="-218" y="5673"/>
                    <a:pt x="33" y="6764"/>
                    <a:pt x="1352" y="9164"/>
                  </a:cubicBezTo>
                  <a:cubicBezTo>
                    <a:pt x="2670" y="11564"/>
                    <a:pt x="5056" y="15273"/>
                    <a:pt x="7945" y="17673"/>
                  </a:cubicBezTo>
                  <a:cubicBezTo>
                    <a:pt x="10833" y="20073"/>
                    <a:pt x="14224" y="21164"/>
                    <a:pt x="16547" y="21382"/>
                  </a:cubicBezTo>
                  <a:cubicBezTo>
                    <a:pt x="18870" y="21600"/>
                    <a:pt x="20126" y="20945"/>
                    <a:pt x="20754" y="17891"/>
                  </a:cubicBezTo>
                  <a:cubicBezTo>
                    <a:pt x="21382" y="14836"/>
                    <a:pt x="21382" y="9382"/>
                    <a:pt x="21382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2434369" y="4853220"/>
              <a:ext cx="323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094" y="17280"/>
                    <a:pt x="8188" y="21600"/>
                    <a:pt x="11788" y="19440"/>
                  </a:cubicBezTo>
                  <a:cubicBezTo>
                    <a:pt x="15388" y="17280"/>
                    <a:pt x="18494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2392967" y="4734042"/>
              <a:ext cx="331160" cy="149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930" fill="norm" stroke="1" extrusionOk="0">
                  <a:moveTo>
                    <a:pt x="11623" y="19323"/>
                  </a:moveTo>
                  <a:cubicBezTo>
                    <a:pt x="8770" y="19914"/>
                    <a:pt x="5917" y="20506"/>
                    <a:pt x="3947" y="20802"/>
                  </a:cubicBezTo>
                  <a:cubicBezTo>
                    <a:pt x="1978" y="21098"/>
                    <a:pt x="891" y="21098"/>
                    <a:pt x="347" y="18287"/>
                  </a:cubicBezTo>
                  <a:cubicBezTo>
                    <a:pt x="-196" y="15476"/>
                    <a:pt x="-196" y="9854"/>
                    <a:pt x="1027" y="5860"/>
                  </a:cubicBezTo>
                  <a:cubicBezTo>
                    <a:pt x="2249" y="1865"/>
                    <a:pt x="4695" y="-502"/>
                    <a:pt x="7819" y="90"/>
                  </a:cubicBezTo>
                  <a:cubicBezTo>
                    <a:pt x="10944" y="682"/>
                    <a:pt x="14747" y="4232"/>
                    <a:pt x="16989" y="6747"/>
                  </a:cubicBezTo>
                  <a:cubicBezTo>
                    <a:pt x="19230" y="9262"/>
                    <a:pt x="19910" y="10742"/>
                    <a:pt x="20453" y="12221"/>
                  </a:cubicBezTo>
                  <a:cubicBezTo>
                    <a:pt x="20996" y="13701"/>
                    <a:pt x="21404" y="15180"/>
                    <a:pt x="21200" y="15328"/>
                  </a:cubicBezTo>
                  <a:cubicBezTo>
                    <a:pt x="20996" y="15476"/>
                    <a:pt x="20181" y="14293"/>
                    <a:pt x="19366" y="13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2415319" y="4554770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4800"/>
                    <a:pt x="7513" y="9600"/>
                    <a:pt x="11113" y="13200"/>
                  </a:cubicBezTo>
                  <a:cubicBezTo>
                    <a:pt x="14713" y="16800"/>
                    <a:pt x="18157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2339119" y="4351570"/>
              <a:ext cx="1079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635" y="21600"/>
                    <a:pt x="15671" y="21600"/>
                    <a:pt x="12494" y="20274"/>
                  </a:cubicBezTo>
                  <a:cubicBezTo>
                    <a:pt x="9318" y="18947"/>
                    <a:pt x="5929" y="16295"/>
                    <a:pt x="3812" y="12695"/>
                  </a:cubicBezTo>
                  <a:cubicBezTo>
                    <a:pt x="1694" y="9095"/>
                    <a:pt x="847" y="454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2510569" y="4389670"/>
              <a:ext cx="317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2523269" y="3843570"/>
              <a:ext cx="5715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6000" y="18432"/>
                    <a:pt x="10400" y="15264"/>
                    <a:pt x="7200" y="12144"/>
                  </a:cubicBezTo>
                  <a:cubicBezTo>
                    <a:pt x="4000" y="9024"/>
                    <a:pt x="3200" y="5952"/>
                    <a:pt x="2400" y="3936"/>
                  </a:cubicBezTo>
                  <a:cubicBezTo>
                    <a:pt x="1600" y="1920"/>
                    <a:pt x="800" y="96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2447737" y="3773397"/>
              <a:ext cx="234283" cy="16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0727" fill="norm" stroke="1" extrusionOk="0">
                  <a:moveTo>
                    <a:pt x="523" y="18216"/>
                  </a:moveTo>
                  <a:cubicBezTo>
                    <a:pt x="328" y="19533"/>
                    <a:pt x="134" y="20850"/>
                    <a:pt x="36" y="20718"/>
                  </a:cubicBezTo>
                  <a:cubicBezTo>
                    <a:pt x="-61" y="20587"/>
                    <a:pt x="-61" y="19006"/>
                    <a:pt x="1398" y="15450"/>
                  </a:cubicBezTo>
                  <a:cubicBezTo>
                    <a:pt x="2858" y="11894"/>
                    <a:pt x="5777" y="6362"/>
                    <a:pt x="8307" y="3201"/>
                  </a:cubicBezTo>
                  <a:cubicBezTo>
                    <a:pt x="10836" y="40"/>
                    <a:pt x="12977" y="-750"/>
                    <a:pt x="15117" y="699"/>
                  </a:cubicBezTo>
                  <a:cubicBezTo>
                    <a:pt x="17258" y="2148"/>
                    <a:pt x="19398" y="5835"/>
                    <a:pt x="21539" y="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3692616" y="6570502"/>
              <a:ext cx="203749" cy="241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098" fill="norm" stroke="1" extrusionOk="0">
                  <a:moveTo>
                    <a:pt x="15109" y="5849"/>
                  </a:moveTo>
                  <a:cubicBezTo>
                    <a:pt x="15330" y="4926"/>
                    <a:pt x="15550" y="4003"/>
                    <a:pt x="15660" y="2988"/>
                  </a:cubicBezTo>
                  <a:cubicBezTo>
                    <a:pt x="15770" y="1972"/>
                    <a:pt x="15770" y="865"/>
                    <a:pt x="15109" y="311"/>
                  </a:cubicBezTo>
                  <a:cubicBezTo>
                    <a:pt x="14448" y="-243"/>
                    <a:pt x="13125" y="-243"/>
                    <a:pt x="10701" y="1880"/>
                  </a:cubicBezTo>
                  <a:cubicBezTo>
                    <a:pt x="8277" y="4003"/>
                    <a:pt x="4750" y="8249"/>
                    <a:pt x="2656" y="11665"/>
                  </a:cubicBezTo>
                  <a:cubicBezTo>
                    <a:pt x="562" y="15080"/>
                    <a:pt x="-99" y="17665"/>
                    <a:pt x="11" y="19234"/>
                  </a:cubicBezTo>
                  <a:cubicBezTo>
                    <a:pt x="121" y="20803"/>
                    <a:pt x="1003" y="21357"/>
                    <a:pt x="3868" y="20988"/>
                  </a:cubicBezTo>
                  <a:cubicBezTo>
                    <a:pt x="6734" y="20619"/>
                    <a:pt x="11583" y="19326"/>
                    <a:pt x="15109" y="17295"/>
                  </a:cubicBezTo>
                  <a:cubicBezTo>
                    <a:pt x="18636" y="15265"/>
                    <a:pt x="20840" y="12495"/>
                    <a:pt x="21170" y="9911"/>
                  </a:cubicBezTo>
                  <a:cubicBezTo>
                    <a:pt x="21501" y="7326"/>
                    <a:pt x="19958" y="4926"/>
                    <a:pt x="18856" y="3449"/>
                  </a:cubicBezTo>
                  <a:cubicBezTo>
                    <a:pt x="17754" y="1972"/>
                    <a:pt x="17093" y="1419"/>
                    <a:pt x="16432" y="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7400069" y="6066070"/>
              <a:ext cx="25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200"/>
                    <a:pt x="0" y="6400"/>
                    <a:pt x="900" y="7900"/>
                  </a:cubicBezTo>
                  <a:cubicBezTo>
                    <a:pt x="1800" y="9400"/>
                    <a:pt x="3600" y="9200"/>
                    <a:pt x="7200" y="11200"/>
                  </a:cubicBezTo>
                  <a:cubicBezTo>
                    <a:pt x="10800" y="13200"/>
                    <a:pt x="16200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7463569" y="6396270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877"/>
                    <a:pt x="10800" y="7754"/>
                    <a:pt x="14400" y="11354"/>
                  </a:cubicBezTo>
                  <a:cubicBezTo>
                    <a:pt x="18000" y="14954"/>
                    <a:pt x="1980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3786919" y="6281970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3742469" y="6205818"/>
              <a:ext cx="95775" cy="14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553" fill="norm" stroke="1" extrusionOk="0">
                  <a:moveTo>
                    <a:pt x="9861" y="10175"/>
                  </a:moveTo>
                  <a:cubicBezTo>
                    <a:pt x="8452" y="8941"/>
                    <a:pt x="7043" y="7707"/>
                    <a:pt x="5870" y="7861"/>
                  </a:cubicBezTo>
                  <a:cubicBezTo>
                    <a:pt x="4696" y="8015"/>
                    <a:pt x="3757" y="9558"/>
                    <a:pt x="2817" y="12181"/>
                  </a:cubicBezTo>
                  <a:cubicBezTo>
                    <a:pt x="1878" y="14804"/>
                    <a:pt x="939" y="18507"/>
                    <a:pt x="1643" y="19895"/>
                  </a:cubicBezTo>
                  <a:cubicBezTo>
                    <a:pt x="2348" y="21284"/>
                    <a:pt x="4696" y="20358"/>
                    <a:pt x="7278" y="18198"/>
                  </a:cubicBezTo>
                  <a:cubicBezTo>
                    <a:pt x="9861" y="16038"/>
                    <a:pt x="12678" y="12644"/>
                    <a:pt x="14322" y="10021"/>
                  </a:cubicBezTo>
                  <a:cubicBezTo>
                    <a:pt x="15965" y="7398"/>
                    <a:pt x="16435" y="5547"/>
                    <a:pt x="16435" y="3850"/>
                  </a:cubicBezTo>
                  <a:cubicBezTo>
                    <a:pt x="16435" y="2153"/>
                    <a:pt x="15965" y="610"/>
                    <a:pt x="14557" y="147"/>
                  </a:cubicBezTo>
                  <a:cubicBezTo>
                    <a:pt x="13148" y="-316"/>
                    <a:pt x="10800" y="301"/>
                    <a:pt x="8452" y="2153"/>
                  </a:cubicBezTo>
                  <a:cubicBezTo>
                    <a:pt x="6104" y="4004"/>
                    <a:pt x="3757" y="7090"/>
                    <a:pt x="2583" y="9404"/>
                  </a:cubicBezTo>
                  <a:cubicBezTo>
                    <a:pt x="1409" y="11718"/>
                    <a:pt x="1409" y="13261"/>
                    <a:pt x="2348" y="14495"/>
                  </a:cubicBezTo>
                  <a:cubicBezTo>
                    <a:pt x="3287" y="15730"/>
                    <a:pt x="5165" y="16655"/>
                    <a:pt x="8217" y="16193"/>
                  </a:cubicBezTo>
                  <a:cubicBezTo>
                    <a:pt x="11270" y="15730"/>
                    <a:pt x="15496" y="13878"/>
                    <a:pt x="18078" y="11410"/>
                  </a:cubicBezTo>
                  <a:cubicBezTo>
                    <a:pt x="20661" y="8941"/>
                    <a:pt x="21600" y="5855"/>
                    <a:pt x="21130" y="3850"/>
                  </a:cubicBezTo>
                  <a:cubicBezTo>
                    <a:pt x="20661" y="1844"/>
                    <a:pt x="18783" y="918"/>
                    <a:pt x="15496" y="1381"/>
                  </a:cubicBezTo>
                  <a:cubicBezTo>
                    <a:pt x="12209" y="1844"/>
                    <a:pt x="7513" y="3695"/>
                    <a:pt x="4930" y="5393"/>
                  </a:cubicBezTo>
                  <a:cubicBezTo>
                    <a:pt x="2348" y="7090"/>
                    <a:pt x="1878" y="8633"/>
                    <a:pt x="2583" y="10638"/>
                  </a:cubicBezTo>
                  <a:cubicBezTo>
                    <a:pt x="3287" y="12644"/>
                    <a:pt x="5165" y="15113"/>
                    <a:pt x="7278" y="16193"/>
                  </a:cubicBezTo>
                  <a:cubicBezTo>
                    <a:pt x="9391" y="17273"/>
                    <a:pt x="11739" y="16964"/>
                    <a:pt x="13617" y="16193"/>
                  </a:cubicBezTo>
                  <a:cubicBezTo>
                    <a:pt x="15496" y="15421"/>
                    <a:pt x="16904" y="14187"/>
                    <a:pt x="16435" y="12181"/>
                  </a:cubicBezTo>
                  <a:cubicBezTo>
                    <a:pt x="15965" y="10175"/>
                    <a:pt x="13617" y="7398"/>
                    <a:pt x="11270" y="6318"/>
                  </a:cubicBezTo>
                  <a:cubicBezTo>
                    <a:pt x="8922" y="5238"/>
                    <a:pt x="6574" y="5855"/>
                    <a:pt x="5165" y="7090"/>
                  </a:cubicBezTo>
                  <a:cubicBezTo>
                    <a:pt x="3757" y="8324"/>
                    <a:pt x="3287" y="10175"/>
                    <a:pt x="3757" y="11718"/>
                  </a:cubicBezTo>
                  <a:cubicBezTo>
                    <a:pt x="4226" y="13261"/>
                    <a:pt x="5635" y="14495"/>
                    <a:pt x="7748" y="15113"/>
                  </a:cubicBezTo>
                  <a:cubicBezTo>
                    <a:pt x="9861" y="15730"/>
                    <a:pt x="12678" y="15730"/>
                    <a:pt x="14557" y="14187"/>
                  </a:cubicBezTo>
                  <a:cubicBezTo>
                    <a:pt x="16435" y="12644"/>
                    <a:pt x="17374" y="9558"/>
                    <a:pt x="16435" y="7707"/>
                  </a:cubicBezTo>
                  <a:cubicBezTo>
                    <a:pt x="15496" y="5855"/>
                    <a:pt x="12678" y="5238"/>
                    <a:pt x="9861" y="5084"/>
                  </a:cubicBezTo>
                  <a:cubicBezTo>
                    <a:pt x="7043" y="4930"/>
                    <a:pt x="4226" y="5238"/>
                    <a:pt x="2583" y="7090"/>
                  </a:cubicBezTo>
                  <a:cubicBezTo>
                    <a:pt x="939" y="8941"/>
                    <a:pt x="470" y="12335"/>
                    <a:pt x="0" y="157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7393719" y="5875570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7431819" y="5615220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7381019" y="5272320"/>
              <a:ext cx="635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120" y="17568"/>
                    <a:pt x="8640" y="13536"/>
                    <a:pt x="5040" y="9936"/>
                  </a:cubicBezTo>
                  <a:cubicBezTo>
                    <a:pt x="1440" y="6336"/>
                    <a:pt x="720" y="3168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7393719" y="4688120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6295"/>
                    <a:pt x="7200" y="10989"/>
                    <a:pt x="3600" y="7389"/>
                  </a:cubicBezTo>
                  <a:cubicBezTo>
                    <a:pt x="0" y="3789"/>
                    <a:pt x="0" y="189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7368319" y="411027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7336548" y="3968368"/>
              <a:ext cx="101622" cy="124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55" fill="norm" stroke="1" extrusionOk="0">
                  <a:moveTo>
                    <a:pt x="21164" y="15495"/>
                  </a:moveTo>
                  <a:cubicBezTo>
                    <a:pt x="20723" y="13695"/>
                    <a:pt x="20282" y="11895"/>
                    <a:pt x="19621" y="10095"/>
                  </a:cubicBezTo>
                  <a:cubicBezTo>
                    <a:pt x="18960" y="8295"/>
                    <a:pt x="18078" y="6495"/>
                    <a:pt x="16535" y="5595"/>
                  </a:cubicBezTo>
                  <a:cubicBezTo>
                    <a:pt x="14993" y="4695"/>
                    <a:pt x="12788" y="4695"/>
                    <a:pt x="11466" y="5955"/>
                  </a:cubicBezTo>
                  <a:cubicBezTo>
                    <a:pt x="10144" y="7215"/>
                    <a:pt x="9703" y="9735"/>
                    <a:pt x="9262" y="11895"/>
                  </a:cubicBezTo>
                  <a:cubicBezTo>
                    <a:pt x="8821" y="14055"/>
                    <a:pt x="8380" y="15855"/>
                    <a:pt x="8380" y="17655"/>
                  </a:cubicBezTo>
                  <a:cubicBezTo>
                    <a:pt x="8380" y="19455"/>
                    <a:pt x="8821" y="21255"/>
                    <a:pt x="9703" y="21255"/>
                  </a:cubicBezTo>
                  <a:cubicBezTo>
                    <a:pt x="10584" y="21255"/>
                    <a:pt x="11907" y="19455"/>
                    <a:pt x="12788" y="16575"/>
                  </a:cubicBezTo>
                  <a:cubicBezTo>
                    <a:pt x="13670" y="13695"/>
                    <a:pt x="14111" y="9735"/>
                    <a:pt x="14111" y="6855"/>
                  </a:cubicBezTo>
                  <a:cubicBezTo>
                    <a:pt x="14111" y="3975"/>
                    <a:pt x="13670" y="2175"/>
                    <a:pt x="12127" y="1095"/>
                  </a:cubicBezTo>
                  <a:cubicBezTo>
                    <a:pt x="10584" y="15"/>
                    <a:pt x="7940" y="-345"/>
                    <a:pt x="6176" y="375"/>
                  </a:cubicBezTo>
                  <a:cubicBezTo>
                    <a:pt x="4413" y="1095"/>
                    <a:pt x="3531" y="2895"/>
                    <a:pt x="3311" y="4695"/>
                  </a:cubicBezTo>
                  <a:cubicBezTo>
                    <a:pt x="3091" y="6495"/>
                    <a:pt x="3531" y="8295"/>
                    <a:pt x="4633" y="9735"/>
                  </a:cubicBezTo>
                  <a:cubicBezTo>
                    <a:pt x="5735" y="11175"/>
                    <a:pt x="7499" y="12255"/>
                    <a:pt x="9482" y="12615"/>
                  </a:cubicBezTo>
                  <a:cubicBezTo>
                    <a:pt x="11466" y="12975"/>
                    <a:pt x="13670" y="12615"/>
                    <a:pt x="14993" y="10995"/>
                  </a:cubicBezTo>
                  <a:cubicBezTo>
                    <a:pt x="16315" y="9375"/>
                    <a:pt x="16756" y="6495"/>
                    <a:pt x="16315" y="4335"/>
                  </a:cubicBezTo>
                  <a:cubicBezTo>
                    <a:pt x="15874" y="2175"/>
                    <a:pt x="14552" y="735"/>
                    <a:pt x="12127" y="735"/>
                  </a:cubicBezTo>
                  <a:cubicBezTo>
                    <a:pt x="9703" y="735"/>
                    <a:pt x="6176" y="2175"/>
                    <a:pt x="4193" y="3795"/>
                  </a:cubicBezTo>
                  <a:cubicBezTo>
                    <a:pt x="2209" y="5415"/>
                    <a:pt x="1768" y="7215"/>
                    <a:pt x="2429" y="8655"/>
                  </a:cubicBezTo>
                  <a:cubicBezTo>
                    <a:pt x="3091" y="10095"/>
                    <a:pt x="4854" y="11175"/>
                    <a:pt x="6837" y="11715"/>
                  </a:cubicBezTo>
                  <a:cubicBezTo>
                    <a:pt x="8821" y="12255"/>
                    <a:pt x="11025" y="12255"/>
                    <a:pt x="12127" y="11355"/>
                  </a:cubicBezTo>
                  <a:cubicBezTo>
                    <a:pt x="13229" y="10455"/>
                    <a:pt x="13229" y="8655"/>
                    <a:pt x="12127" y="7935"/>
                  </a:cubicBezTo>
                  <a:cubicBezTo>
                    <a:pt x="11025" y="7215"/>
                    <a:pt x="8821" y="7575"/>
                    <a:pt x="7719" y="8655"/>
                  </a:cubicBezTo>
                  <a:cubicBezTo>
                    <a:pt x="6617" y="9735"/>
                    <a:pt x="6617" y="11535"/>
                    <a:pt x="7940" y="12255"/>
                  </a:cubicBezTo>
                  <a:cubicBezTo>
                    <a:pt x="9262" y="12975"/>
                    <a:pt x="11907" y="12615"/>
                    <a:pt x="13450" y="11535"/>
                  </a:cubicBezTo>
                  <a:cubicBezTo>
                    <a:pt x="14993" y="10455"/>
                    <a:pt x="15433" y="8655"/>
                    <a:pt x="14552" y="7755"/>
                  </a:cubicBezTo>
                  <a:cubicBezTo>
                    <a:pt x="13670" y="6855"/>
                    <a:pt x="11466" y="6855"/>
                    <a:pt x="9262" y="7215"/>
                  </a:cubicBezTo>
                  <a:cubicBezTo>
                    <a:pt x="7058" y="7575"/>
                    <a:pt x="4854" y="8295"/>
                    <a:pt x="4854" y="9015"/>
                  </a:cubicBezTo>
                  <a:cubicBezTo>
                    <a:pt x="4854" y="9735"/>
                    <a:pt x="7058" y="10455"/>
                    <a:pt x="8821" y="10095"/>
                  </a:cubicBezTo>
                  <a:cubicBezTo>
                    <a:pt x="10584" y="9735"/>
                    <a:pt x="11907" y="8295"/>
                    <a:pt x="11466" y="7755"/>
                  </a:cubicBezTo>
                  <a:cubicBezTo>
                    <a:pt x="11025" y="7215"/>
                    <a:pt x="8821" y="7575"/>
                    <a:pt x="6837" y="8475"/>
                  </a:cubicBezTo>
                  <a:cubicBezTo>
                    <a:pt x="4854" y="9375"/>
                    <a:pt x="3091" y="10815"/>
                    <a:pt x="1768" y="12435"/>
                  </a:cubicBezTo>
                  <a:cubicBezTo>
                    <a:pt x="446" y="14055"/>
                    <a:pt x="-436" y="15855"/>
                    <a:pt x="225" y="16755"/>
                  </a:cubicBezTo>
                  <a:cubicBezTo>
                    <a:pt x="886" y="17655"/>
                    <a:pt x="3091" y="17655"/>
                    <a:pt x="5074" y="17115"/>
                  </a:cubicBezTo>
                  <a:cubicBezTo>
                    <a:pt x="7058" y="16575"/>
                    <a:pt x="8821" y="15495"/>
                    <a:pt x="10144" y="14055"/>
                  </a:cubicBezTo>
                  <a:cubicBezTo>
                    <a:pt x="11466" y="12615"/>
                    <a:pt x="12348" y="10815"/>
                    <a:pt x="11686" y="9915"/>
                  </a:cubicBezTo>
                  <a:cubicBezTo>
                    <a:pt x="11025" y="9015"/>
                    <a:pt x="8821" y="9015"/>
                    <a:pt x="7058" y="9735"/>
                  </a:cubicBezTo>
                  <a:cubicBezTo>
                    <a:pt x="5295" y="10455"/>
                    <a:pt x="3972" y="11895"/>
                    <a:pt x="5074" y="12435"/>
                  </a:cubicBezTo>
                  <a:cubicBezTo>
                    <a:pt x="6176" y="12975"/>
                    <a:pt x="9703" y="12615"/>
                    <a:pt x="10364" y="12615"/>
                  </a:cubicBezTo>
                  <a:cubicBezTo>
                    <a:pt x="11025" y="12615"/>
                    <a:pt x="8821" y="12975"/>
                    <a:pt x="9042" y="13515"/>
                  </a:cubicBezTo>
                  <a:cubicBezTo>
                    <a:pt x="9262" y="14055"/>
                    <a:pt x="11907" y="14775"/>
                    <a:pt x="14331" y="14775"/>
                  </a:cubicBezTo>
                  <a:cubicBezTo>
                    <a:pt x="16756" y="14775"/>
                    <a:pt x="18960" y="14055"/>
                    <a:pt x="21164" y="133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7679469" y="3646720"/>
              <a:ext cx="38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36"/>
                    <a:pt x="7200" y="10473"/>
                    <a:pt x="10800" y="14073"/>
                  </a:cubicBezTo>
                  <a:cubicBezTo>
                    <a:pt x="14400" y="17673"/>
                    <a:pt x="180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3837719" y="4002320"/>
              <a:ext cx="3638551" cy="224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" y="21314"/>
                    <a:pt x="528" y="21029"/>
                    <a:pt x="792" y="20764"/>
                  </a:cubicBezTo>
                  <a:cubicBezTo>
                    <a:pt x="1055" y="20499"/>
                    <a:pt x="1319" y="20254"/>
                    <a:pt x="1602" y="19978"/>
                  </a:cubicBezTo>
                  <a:cubicBezTo>
                    <a:pt x="1885" y="19703"/>
                    <a:pt x="2186" y="19397"/>
                    <a:pt x="2526" y="19061"/>
                  </a:cubicBezTo>
                  <a:cubicBezTo>
                    <a:pt x="2865" y="18724"/>
                    <a:pt x="3242" y="18357"/>
                    <a:pt x="3594" y="17990"/>
                  </a:cubicBezTo>
                  <a:cubicBezTo>
                    <a:pt x="3946" y="17623"/>
                    <a:pt x="4272" y="17256"/>
                    <a:pt x="4618" y="16899"/>
                  </a:cubicBezTo>
                  <a:cubicBezTo>
                    <a:pt x="4963" y="16542"/>
                    <a:pt x="5328" y="16195"/>
                    <a:pt x="5717" y="15818"/>
                  </a:cubicBezTo>
                  <a:cubicBezTo>
                    <a:pt x="6107" y="15440"/>
                    <a:pt x="6521" y="15032"/>
                    <a:pt x="6949" y="14624"/>
                  </a:cubicBezTo>
                  <a:cubicBezTo>
                    <a:pt x="7376" y="14216"/>
                    <a:pt x="7816" y="13808"/>
                    <a:pt x="8224" y="13441"/>
                  </a:cubicBezTo>
                  <a:cubicBezTo>
                    <a:pt x="8632" y="13074"/>
                    <a:pt x="9009" y="12748"/>
                    <a:pt x="9412" y="12401"/>
                  </a:cubicBezTo>
                  <a:cubicBezTo>
                    <a:pt x="9814" y="12054"/>
                    <a:pt x="10241" y="11687"/>
                    <a:pt x="10630" y="11351"/>
                  </a:cubicBezTo>
                  <a:cubicBezTo>
                    <a:pt x="11020" y="11014"/>
                    <a:pt x="11372" y="10708"/>
                    <a:pt x="11768" y="10361"/>
                  </a:cubicBezTo>
                  <a:cubicBezTo>
                    <a:pt x="12163" y="10015"/>
                    <a:pt x="12603" y="9627"/>
                    <a:pt x="13005" y="9260"/>
                  </a:cubicBezTo>
                  <a:cubicBezTo>
                    <a:pt x="13407" y="8893"/>
                    <a:pt x="13772" y="8546"/>
                    <a:pt x="14111" y="8230"/>
                  </a:cubicBezTo>
                  <a:cubicBezTo>
                    <a:pt x="14450" y="7914"/>
                    <a:pt x="14764" y="7628"/>
                    <a:pt x="15123" y="7302"/>
                  </a:cubicBezTo>
                  <a:cubicBezTo>
                    <a:pt x="15481" y="6976"/>
                    <a:pt x="15883" y="6608"/>
                    <a:pt x="16241" y="6282"/>
                  </a:cubicBezTo>
                  <a:cubicBezTo>
                    <a:pt x="16599" y="5956"/>
                    <a:pt x="16913" y="5670"/>
                    <a:pt x="17259" y="5293"/>
                  </a:cubicBezTo>
                  <a:cubicBezTo>
                    <a:pt x="17604" y="4916"/>
                    <a:pt x="17981" y="4446"/>
                    <a:pt x="18314" y="4018"/>
                  </a:cubicBezTo>
                  <a:cubicBezTo>
                    <a:pt x="18647" y="3590"/>
                    <a:pt x="18936" y="3202"/>
                    <a:pt x="19181" y="2856"/>
                  </a:cubicBezTo>
                  <a:cubicBezTo>
                    <a:pt x="19426" y="2509"/>
                    <a:pt x="19627" y="2203"/>
                    <a:pt x="19904" y="1856"/>
                  </a:cubicBezTo>
                  <a:cubicBezTo>
                    <a:pt x="20180" y="1509"/>
                    <a:pt x="20532" y="1122"/>
                    <a:pt x="20827" y="806"/>
                  </a:cubicBezTo>
                  <a:cubicBezTo>
                    <a:pt x="21123" y="490"/>
                    <a:pt x="21361" y="2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9908319" y="2440220"/>
              <a:ext cx="393701" cy="542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8" y="304"/>
                    <a:pt x="697" y="607"/>
                    <a:pt x="1335" y="902"/>
                  </a:cubicBezTo>
                  <a:cubicBezTo>
                    <a:pt x="1974" y="1197"/>
                    <a:pt x="2903" y="1484"/>
                    <a:pt x="3716" y="1792"/>
                  </a:cubicBezTo>
                  <a:cubicBezTo>
                    <a:pt x="4529" y="2099"/>
                    <a:pt x="5226" y="2428"/>
                    <a:pt x="5806" y="2753"/>
                  </a:cubicBezTo>
                  <a:cubicBezTo>
                    <a:pt x="6387" y="3077"/>
                    <a:pt x="6852" y="3398"/>
                    <a:pt x="7374" y="3726"/>
                  </a:cubicBezTo>
                  <a:cubicBezTo>
                    <a:pt x="7897" y="4055"/>
                    <a:pt x="8477" y="4393"/>
                    <a:pt x="9058" y="4747"/>
                  </a:cubicBezTo>
                  <a:cubicBezTo>
                    <a:pt x="9639" y="5101"/>
                    <a:pt x="10219" y="5472"/>
                    <a:pt x="10742" y="5817"/>
                  </a:cubicBezTo>
                  <a:cubicBezTo>
                    <a:pt x="11265" y="6163"/>
                    <a:pt x="11729" y="6483"/>
                    <a:pt x="12135" y="6816"/>
                  </a:cubicBezTo>
                  <a:cubicBezTo>
                    <a:pt x="12542" y="7149"/>
                    <a:pt x="12890" y="7495"/>
                    <a:pt x="13297" y="7845"/>
                  </a:cubicBezTo>
                  <a:cubicBezTo>
                    <a:pt x="13703" y="8195"/>
                    <a:pt x="14168" y="8549"/>
                    <a:pt x="14632" y="8911"/>
                  </a:cubicBezTo>
                  <a:cubicBezTo>
                    <a:pt x="15097" y="9274"/>
                    <a:pt x="15561" y="9645"/>
                    <a:pt x="15968" y="9970"/>
                  </a:cubicBezTo>
                  <a:cubicBezTo>
                    <a:pt x="16374" y="10294"/>
                    <a:pt x="16723" y="10572"/>
                    <a:pt x="17071" y="10859"/>
                  </a:cubicBezTo>
                  <a:cubicBezTo>
                    <a:pt x="17419" y="11146"/>
                    <a:pt x="17768" y="11441"/>
                    <a:pt x="18058" y="11727"/>
                  </a:cubicBezTo>
                  <a:cubicBezTo>
                    <a:pt x="18348" y="12014"/>
                    <a:pt x="18581" y="12292"/>
                    <a:pt x="18813" y="12579"/>
                  </a:cubicBezTo>
                  <a:cubicBezTo>
                    <a:pt x="19045" y="12866"/>
                    <a:pt x="19277" y="13161"/>
                    <a:pt x="19452" y="13447"/>
                  </a:cubicBezTo>
                  <a:cubicBezTo>
                    <a:pt x="19626" y="13734"/>
                    <a:pt x="19742" y="14012"/>
                    <a:pt x="19858" y="14307"/>
                  </a:cubicBezTo>
                  <a:cubicBezTo>
                    <a:pt x="19974" y="14602"/>
                    <a:pt x="20090" y="14914"/>
                    <a:pt x="20206" y="15214"/>
                  </a:cubicBezTo>
                  <a:cubicBezTo>
                    <a:pt x="20323" y="15513"/>
                    <a:pt x="20439" y="15800"/>
                    <a:pt x="20497" y="16120"/>
                  </a:cubicBezTo>
                  <a:cubicBezTo>
                    <a:pt x="20555" y="16440"/>
                    <a:pt x="20555" y="16794"/>
                    <a:pt x="20555" y="17148"/>
                  </a:cubicBezTo>
                  <a:cubicBezTo>
                    <a:pt x="20555" y="17503"/>
                    <a:pt x="20555" y="17857"/>
                    <a:pt x="20555" y="18194"/>
                  </a:cubicBezTo>
                  <a:cubicBezTo>
                    <a:pt x="20555" y="18531"/>
                    <a:pt x="20555" y="18852"/>
                    <a:pt x="20555" y="19185"/>
                  </a:cubicBezTo>
                  <a:cubicBezTo>
                    <a:pt x="20555" y="19518"/>
                    <a:pt x="20555" y="19863"/>
                    <a:pt x="20613" y="20222"/>
                  </a:cubicBezTo>
                  <a:cubicBezTo>
                    <a:pt x="20671" y="20580"/>
                    <a:pt x="20787" y="20951"/>
                    <a:pt x="20961" y="21183"/>
                  </a:cubicBezTo>
                  <a:cubicBezTo>
                    <a:pt x="21135" y="21415"/>
                    <a:pt x="21368" y="215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0170786" y="2503720"/>
              <a:ext cx="16934" cy="37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1600" y="0"/>
                  </a:moveTo>
                  <a:cubicBezTo>
                    <a:pt x="18900" y="4490"/>
                    <a:pt x="16200" y="8980"/>
                    <a:pt x="13500" y="12317"/>
                  </a:cubicBezTo>
                  <a:cubicBezTo>
                    <a:pt x="10800" y="15654"/>
                    <a:pt x="8100" y="17838"/>
                    <a:pt x="5400" y="19294"/>
                  </a:cubicBezTo>
                  <a:cubicBezTo>
                    <a:pt x="2700" y="20751"/>
                    <a:pt x="0" y="21479"/>
                    <a:pt x="0" y="21539"/>
                  </a:cubicBezTo>
                  <a:cubicBezTo>
                    <a:pt x="0" y="21600"/>
                    <a:pt x="2700" y="20993"/>
                    <a:pt x="5400" y="20265"/>
                  </a:cubicBezTo>
                  <a:cubicBezTo>
                    <a:pt x="8100" y="19537"/>
                    <a:pt x="10800" y="18688"/>
                    <a:pt x="13500" y="17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0179917" y="2459346"/>
              <a:ext cx="136920" cy="120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214" fill="norm" stroke="1" extrusionOk="0">
                  <a:moveTo>
                    <a:pt x="221" y="21214"/>
                  </a:moveTo>
                  <a:cubicBezTo>
                    <a:pt x="-102" y="19352"/>
                    <a:pt x="-424" y="17490"/>
                    <a:pt x="1994" y="14138"/>
                  </a:cubicBezTo>
                  <a:cubicBezTo>
                    <a:pt x="4412" y="10786"/>
                    <a:pt x="9570" y="5945"/>
                    <a:pt x="13277" y="3152"/>
                  </a:cubicBezTo>
                  <a:cubicBezTo>
                    <a:pt x="16985" y="359"/>
                    <a:pt x="19242" y="-386"/>
                    <a:pt x="20209" y="173"/>
                  </a:cubicBezTo>
                  <a:cubicBezTo>
                    <a:pt x="21176" y="731"/>
                    <a:pt x="20854" y="2593"/>
                    <a:pt x="20531" y="4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0181369" y="2643420"/>
              <a:ext cx="133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8327"/>
                    <a:pt x="1371" y="15055"/>
                    <a:pt x="4971" y="11455"/>
                  </a:cubicBezTo>
                  <a:cubicBezTo>
                    <a:pt x="8571" y="7855"/>
                    <a:pt x="15086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0270269" y="2757720"/>
              <a:ext cx="1079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655"/>
                    <a:pt x="4235" y="1309"/>
                    <a:pt x="7835" y="4909"/>
                  </a:cubicBezTo>
                  <a:cubicBezTo>
                    <a:pt x="11435" y="8509"/>
                    <a:pt x="16518" y="150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0336684" y="2795820"/>
              <a:ext cx="79636" cy="20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47" fill="norm" stroke="1" extrusionOk="0">
                  <a:moveTo>
                    <a:pt x="21386" y="0"/>
                  </a:moveTo>
                  <a:cubicBezTo>
                    <a:pt x="17407" y="2592"/>
                    <a:pt x="13428" y="5184"/>
                    <a:pt x="10018" y="8208"/>
                  </a:cubicBezTo>
                  <a:cubicBezTo>
                    <a:pt x="6607" y="11232"/>
                    <a:pt x="3765" y="14688"/>
                    <a:pt x="2060" y="17064"/>
                  </a:cubicBezTo>
                  <a:cubicBezTo>
                    <a:pt x="354" y="19440"/>
                    <a:pt x="-214" y="20736"/>
                    <a:pt x="70" y="21168"/>
                  </a:cubicBezTo>
                  <a:cubicBezTo>
                    <a:pt x="354" y="21600"/>
                    <a:pt x="1491" y="21168"/>
                    <a:pt x="2628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0474752" y="2530070"/>
              <a:ext cx="93968" cy="270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88" fill="norm" stroke="1" extrusionOk="0">
                  <a:moveTo>
                    <a:pt x="18429" y="1432"/>
                  </a:moveTo>
                  <a:cubicBezTo>
                    <a:pt x="16989" y="762"/>
                    <a:pt x="15549" y="92"/>
                    <a:pt x="13869" y="9"/>
                  </a:cubicBezTo>
                  <a:cubicBezTo>
                    <a:pt x="12189" y="-75"/>
                    <a:pt x="10269" y="427"/>
                    <a:pt x="7869" y="2772"/>
                  </a:cubicBezTo>
                  <a:cubicBezTo>
                    <a:pt x="5469" y="5116"/>
                    <a:pt x="2589" y="9302"/>
                    <a:pt x="1149" y="12567"/>
                  </a:cubicBezTo>
                  <a:cubicBezTo>
                    <a:pt x="-291" y="15832"/>
                    <a:pt x="-291" y="18176"/>
                    <a:pt x="669" y="19599"/>
                  </a:cubicBezTo>
                  <a:cubicBezTo>
                    <a:pt x="1629" y="21023"/>
                    <a:pt x="3549" y="21525"/>
                    <a:pt x="7149" y="21358"/>
                  </a:cubicBezTo>
                  <a:cubicBezTo>
                    <a:pt x="10749" y="21190"/>
                    <a:pt x="16029" y="20353"/>
                    <a:pt x="21309" y="19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0582599" y="2560870"/>
              <a:ext cx="15757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17984" y="0"/>
                  </a:moveTo>
                  <a:cubicBezTo>
                    <a:pt x="16832" y="5400"/>
                    <a:pt x="15680" y="10800"/>
                    <a:pt x="13952" y="14287"/>
                  </a:cubicBezTo>
                  <a:cubicBezTo>
                    <a:pt x="12224" y="17775"/>
                    <a:pt x="9920" y="19350"/>
                    <a:pt x="8048" y="20250"/>
                  </a:cubicBezTo>
                  <a:cubicBezTo>
                    <a:pt x="6176" y="21150"/>
                    <a:pt x="4736" y="21375"/>
                    <a:pt x="3440" y="20700"/>
                  </a:cubicBezTo>
                  <a:cubicBezTo>
                    <a:pt x="2144" y="20025"/>
                    <a:pt x="992" y="18450"/>
                    <a:pt x="416" y="17100"/>
                  </a:cubicBezTo>
                  <a:cubicBezTo>
                    <a:pt x="-160" y="15750"/>
                    <a:pt x="-160" y="14625"/>
                    <a:pt x="560" y="13838"/>
                  </a:cubicBezTo>
                  <a:cubicBezTo>
                    <a:pt x="1280" y="13050"/>
                    <a:pt x="2720" y="12600"/>
                    <a:pt x="5312" y="13162"/>
                  </a:cubicBezTo>
                  <a:cubicBezTo>
                    <a:pt x="7904" y="13725"/>
                    <a:pt x="11648" y="15300"/>
                    <a:pt x="14528" y="16875"/>
                  </a:cubicBezTo>
                  <a:cubicBezTo>
                    <a:pt x="17408" y="18450"/>
                    <a:pt x="19424" y="20025"/>
                    <a:pt x="21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0784619" y="2484670"/>
              <a:ext cx="12210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0" y="0"/>
                  </a:moveTo>
                  <a:cubicBezTo>
                    <a:pt x="4759" y="2314"/>
                    <a:pt x="9519" y="4629"/>
                    <a:pt x="13180" y="7650"/>
                  </a:cubicBezTo>
                  <a:cubicBezTo>
                    <a:pt x="16841" y="10671"/>
                    <a:pt x="19403" y="14400"/>
                    <a:pt x="20502" y="16586"/>
                  </a:cubicBezTo>
                  <a:cubicBezTo>
                    <a:pt x="21600" y="18771"/>
                    <a:pt x="21234" y="19414"/>
                    <a:pt x="19403" y="19993"/>
                  </a:cubicBezTo>
                  <a:cubicBezTo>
                    <a:pt x="17573" y="20571"/>
                    <a:pt x="14278" y="21086"/>
                    <a:pt x="109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1025919" y="2618020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0994169" y="2732320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9200"/>
                    <a:pt x="6887" y="16800"/>
                    <a:pt x="10487" y="13200"/>
                  </a:cubicBezTo>
                  <a:cubicBezTo>
                    <a:pt x="14087" y="9600"/>
                    <a:pt x="17843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1376870" y="2376720"/>
              <a:ext cx="201500" cy="144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34" fill="norm" stroke="1" extrusionOk="0">
                  <a:moveTo>
                    <a:pt x="17369" y="0"/>
                  </a:moveTo>
                  <a:cubicBezTo>
                    <a:pt x="16469" y="2817"/>
                    <a:pt x="15569" y="5635"/>
                    <a:pt x="13656" y="9235"/>
                  </a:cubicBezTo>
                  <a:cubicBezTo>
                    <a:pt x="11744" y="12835"/>
                    <a:pt x="8819" y="17217"/>
                    <a:pt x="6794" y="19409"/>
                  </a:cubicBezTo>
                  <a:cubicBezTo>
                    <a:pt x="4769" y="21600"/>
                    <a:pt x="3644" y="21600"/>
                    <a:pt x="2632" y="20974"/>
                  </a:cubicBezTo>
                  <a:cubicBezTo>
                    <a:pt x="1619" y="20348"/>
                    <a:pt x="719" y="19096"/>
                    <a:pt x="269" y="17687"/>
                  </a:cubicBezTo>
                  <a:cubicBezTo>
                    <a:pt x="-181" y="16278"/>
                    <a:pt x="-181" y="14713"/>
                    <a:pt x="1169" y="13774"/>
                  </a:cubicBezTo>
                  <a:cubicBezTo>
                    <a:pt x="2519" y="12835"/>
                    <a:pt x="5219" y="12522"/>
                    <a:pt x="8144" y="13774"/>
                  </a:cubicBezTo>
                  <a:cubicBezTo>
                    <a:pt x="11069" y="15026"/>
                    <a:pt x="14219" y="17843"/>
                    <a:pt x="16469" y="19252"/>
                  </a:cubicBezTo>
                  <a:cubicBezTo>
                    <a:pt x="18719" y="20661"/>
                    <a:pt x="20069" y="20661"/>
                    <a:pt x="21419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1641869" y="2465620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1797206" y="2392927"/>
              <a:ext cx="174864" cy="12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71" fill="norm" stroke="1" extrusionOk="0">
                  <a:moveTo>
                    <a:pt x="11214" y="7784"/>
                  </a:moveTo>
                  <a:cubicBezTo>
                    <a:pt x="11472" y="6042"/>
                    <a:pt x="11729" y="4300"/>
                    <a:pt x="11343" y="2906"/>
                  </a:cubicBezTo>
                  <a:cubicBezTo>
                    <a:pt x="10957" y="1513"/>
                    <a:pt x="9929" y="468"/>
                    <a:pt x="8643" y="119"/>
                  </a:cubicBezTo>
                  <a:cubicBezTo>
                    <a:pt x="7357" y="-229"/>
                    <a:pt x="5814" y="119"/>
                    <a:pt x="4143" y="2036"/>
                  </a:cubicBezTo>
                  <a:cubicBezTo>
                    <a:pt x="2472" y="3952"/>
                    <a:pt x="672" y="7436"/>
                    <a:pt x="157" y="9874"/>
                  </a:cubicBezTo>
                  <a:cubicBezTo>
                    <a:pt x="-357" y="12313"/>
                    <a:pt x="414" y="13706"/>
                    <a:pt x="2086" y="14055"/>
                  </a:cubicBezTo>
                  <a:cubicBezTo>
                    <a:pt x="3757" y="14403"/>
                    <a:pt x="6329" y="13706"/>
                    <a:pt x="8257" y="12139"/>
                  </a:cubicBezTo>
                  <a:cubicBezTo>
                    <a:pt x="10186" y="10571"/>
                    <a:pt x="11472" y="8132"/>
                    <a:pt x="12757" y="8481"/>
                  </a:cubicBezTo>
                  <a:cubicBezTo>
                    <a:pt x="14043" y="8829"/>
                    <a:pt x="15329" y="11965"/>
                    <a:pt x="16743" y="14577"/>
                  </a:cubicBezTo>
                  <a:cubicBezTo>
                    <a:pt x="18157" y="17190"/>
                    <a:pt x="19700" y="19281"/>
                    <a:pt x="21243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1438669" y="2630720"/>
              <a:ext cx="546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4" y="17760"/>
                    <a:pt x="3349" y="13920"/>
                    <a:pt x="5860" y="10560"/>
                  </a:cubicBezTo>
                  <a:cubicBezTo>
                    <a:pt x="8372" y="7200"/>
                    <a:pt x="11721" y="4320"/>
                    <a:pt x="14484" y="2640"/>
                  </a:cubicBezTo>
                  <a:cubicBezTo>
                    <a:pt x="17247" y="960"/>
                    <a:pt x="19423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11584719" y="2795820"/>
              <a:ext cx="138393" cy="20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59" fill="norm" stroke="1" extrusionOk="0">
                  <a:moveTo>
                    <a:pt x="0" y="0"/>
                  </a:moveTo>
                  <a:cubicBezTo>
                    <a:pt x="967" y="5400"/>
                    <a:pt x="1934" y="10800"/>
                    <a:pt x="2740" y="14287"/>
                  </a:cubicBezTo>
                  <a:cubicBezTo>
                    <a:pt x="3546" y="17775"/>
                    <a:pt x="4191" y="19350"/>
                    <a:pt x="4675" y="19575"/>
                  </a:cubicBezTo>
                  <a:cubicBezTo>
                    <a:pt x="5158" y="19800"/>
                    <a:pt x="5481" y="18675"/>
                    <a:pt x="6448" y="16987"/>
                  </a:cubicBezTo>
                  <a:cubicBezTo>
                    <a:pt x="7415" y="15300"/>
                    <a:pt x="9027" y="13050"/>
                    <a:pt x="10961" y="11587"/>
                  </a:cubicBezTo>
                  <a:cubicBezTo>
                    <a:pt x="12896" y="10125"/>
                    <a:pt x="15152" y="9450"/>
                    <a:pt x="16764" y="9563"/>
                  </a:cubicBezTo>
                  <a:cubicBezTo>
                    <a:pt x="18376" y="9675"/>
                    <a:pt x="19343" y="10575"/>
                    <a:pt x="20149" y="12150"/>
                  </a:cubicBezTo>
                  <a:cubicBezTo>
                    <a:pt x="20955" y="13725"/>
                    <a:pt x="21600" y="15975"/>
                    <a:pt x="20472" y="17662"/>
                  </a:cubicBezTo>
                  <a:cubicBezTo>
                    <a:pt x="19343" y="19350"/>
                    <a:pt x="16442" y="20475"/>
                    <a:pt x="14024" y="21037"/>
                  </a:cubicBezTo>
                  <a:cubicBezTo>
                    <a:pt x="11606" y="21600"/>
                    <a:pt x="9672" y="21600"/>
                    <a:pt x="8704" y="21037"/>
                  </a:cubicBezTo>
                  <a:cubicBezTo>
                    <a:pt x="7737" y="20475"/>
                    <a:pt x="7737" y="19350"/>
                    <a:pt x="7737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1787919" y="2903770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1922856" y="2820003"/>
              <a:ext cx="163514" cy="134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57" fill="norm" stroke="1" extrusionOk="0">
                  <a:moveTo>
                    <a:pt x="12254" y="2219"/>
                  </a:moveTo>
                  <a:cubicBezTo>
                    <a:pt x="11146" y="1207"/>
                    <a:pt x="10038" y="194"/>
                    <a:pt x="8792" y="26"/>
                  </a:cubicBezTo>
                  <a:cubicBezTo>
                    <a:pt x="7546" y="-143"/>
                    <a:pt x="6161" y="532"/>
                    <a:pt x="4638" y="2051"/>
                  </a:cubicBezTo>
                  <a:cubicBezTo>
                    <a:pt x="3115" y="3569"/>
                    <a:pt x="1454" y="5932"/>
                    <a:pt x="623" y="7957"/>
                  </a:cubicBezTo>
                  <a:cubicBezTo>
                    <a:pt x="-208" y="9982"/>
                    <a:pt x="-208" y="11669"/>
                    <a:pt x="623" y="12513"/>
                  </a:cubicBezTo>
                  <a:cubicBezTo>
                    <a:pt x="1454" y="13357"/>
                    <a:pt x="3115" y="13357"/>
                    <a:pt x="4638" y="12851"/>
                  </a:cubicBezTo>
                  <a:cubicBezTo>
                    <a:pt x="6161" y="12344"/>
                    <a:pt x="7546" y="11332"/>
                    <a:pt x="8792" y="10151"/>
                  </a:cubicBezTo>
                  <a:cubicBezTo>
                    <a:pt x="10038" y="8969"/>
                    <a:pt x="11146" y="7619"/>
                    <a:pt x="11700" y="8126"/>
                  </a:cubicBezTo>
                  <a:cubicBezTo>
                    <a:pt x="12254" y="8632"/>
                    <a:pt x="12254" y="10994"/>
                    <a:pt x="13777" y="13526"/>
                  </a:cubicBezTo>
                  <a:cubicBezTo>
                    <a:pt x="15300" y="16057"/>
                    <a:pt x="18346" y="18757"/>
                    <a:pt x="21392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1235469" y="3411770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1210069" y="3576870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1722217" y="3386370"/>
              <a:ext cx="21810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19532" y="0"/>
                  </a:moveTo>
                  <a:cubicBezTo>
                    <a:pt x="18078" y="3508"/>
                    <a:pt x="16624" y="7015"/>
                    <a:pt x="14443" y="9600"/>
                  </a:cubicBezTo>
                  <a:cubicBezTo>
                    <a:pt x="12263" y="12185"/>
                    <a:pt x="9355" y="13846"/>
                    <a:pt x="7382" y="14677"/>
                  </a:cubicBezTo>
                  <a:cubicBezTo>
                    <a:pt x="5409" y="15508"/>
                    <a:pt x="4370" y="15508"/>
                    <a:pt x="3332" y="15138"/>
                  </a:cubicBezTo>
                  <a:cubicBezTo>
                    <a:pt x="2293" y="14769"/>
                    <a:pt x="1255" y="14031"/>
                    <a:pt x="632" y="12831"/>
                  </a:cubicBezTo>
                  <a:cubicBezTo>
                    <a:pt x="9" y="11631"/>
                    <a:pt x="-199" y="9969"/>
                    <a:pt x="216" y="9046"/>
                  </a:cubicBezTo>
                  <a:cubicBezTo>
                    <a:pt x="632" y="8123"/>
                    <a:pt x="1670" y="7938"/>
                    <a:pt x="4474" y="9508"/>
                  </a:cubicBezTo>
                  <a:cubicBezTo>
                    <a:pt x="7278" y="11077"/>
                    <a:pt x="11847" y="14400"/>
                    <a:pt x="14963" y="16708"/>
                  </a:cubicBezTo>
                  <a:cubicBezTo>
                    <a:pt x="18078" y="19015"/>
                    <a:pt x="19739" y="20308"/>
                    <a:pt x="214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1641869" y="3758903"/>
              <a:ext cx="3238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6" y="10800"/>
                    <a:pt x="8753" y="0"/>
                    <a:pt x="12353" y="0"/>
                  </a:cubicBezTo>
                  <a:cubicBezTo>
                    <a:pt x="15953" y="0"/>
                    <a:pt x="1877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11762519" y="3849920"/>
              <a:ext cx="279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82" y="14400"/>
                    <a:pt x="12764" y="7200"/>
                    <a:pt x="16364" y="3600"/>
                  </a:cubicBezTo>
                  <a:cubicBezTo>
                    <a:pt x="19964" y="0"/>
                    <a:pt x="207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7719" y="1799326"/>
              <a:ext cx="176805" cy="313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33" fill="norm" stroke="1" extrusionOk="0">
                  <a:moveTo>
                    <a:pt x="0" y="3857"/>
                  </a:moveTo>
                  <a:cubicBezTo>
                    <a:pt x="4886" y="3569"/>
                    <a:pt x="9771" y="3281"/>
                    <a:pt x="12857" y="2993"/>
                  </a:cubicBezTo>
                  <a:cubicBezTo>
                    <a:pt x="15943" y="2705"/>
                    <a:pt x="17229" y="2417"/>
                    <a:pt x="18643" y="1841"/>
                  </a:cubicBezTo>
                  <a:cubicBezTo>
                    <a:pt x="20057" y="1265"/>
                    <a:pt x="21600" y="401"/>
                    <a:pt x="21471" y="113"/>
                  </a:cubicBezTo>
                  <a:cubicBezTo>
                    <a:pt x="21343" y="-175"/>
                    <a:pt x="19543" y="113"/>
                    <a:pt x="17357" y="689"/>
                  </a:cubicBezTo>
                  <a:cubicBezTo>
                    <a:pt x="15171" y="1265"/>
                    <a:pt x="12600" y="2129"/>
                    <a:pt x="10929" y="2849"/>
                  </a:cubicBezTo>
                  <a:cubicBezTo>
                    <a:pt x="9257" y="3569"/>
                    <a:pt x="8486" y="4145"/>
                    <a:pt x="9129" y="4721"/>
                  </a:cubicBezTo>
                  <a:cubicBezTo>
                    <a:pt x="9771" y="5297"/>
                    <a:pt x="11829" y="5873"/>
                    <a:pt x="12857" y="6665"/>
                  </a:cubicBezTo>
                  <a:cubicBezTo>
                    <a:pt x="13886" y="7457"/>
                    <a:pt x="13886" y="8465"/>
                    <a:pt x="12600" y="9905"/>
                  </a:cubicBezTo>
                  <a:cubicBezTo>
                    <a:pt x="11314" y="11345"/>
                    <a:pt x="8743" y="13217"/>
                    <a:pt x="6943" y="14657"/>
                  </a:cubicBezTo>
                  <a:cubicBezTo>
                    <a:pt x="5143" y="16097"/>
                    <a:pt x="4114" y="17105"/>
                    <a:pt x="3600" y="18113"/>
                  </a:cubicBezTo>
                  <a:cubicBezTo>
                    <a:pt x="3086" y="19121"/>
                    <a:pt x="3086" y="20129"/>
                    <a:pt x="4886" y="20705"/>
                  </a:cubicBezTo>
                  <a:cubicBezTo>
                    <a:pt x="6686" y="21281"/>
                    <a:pt x="10286" y="21425"/>
                    <a:pt x="12600" y="21281"/>
                  </a:cubicBezTo>
                  <a:cubicBezTo>
                    <a:pt x="14914" y="21137"/>
                    <a:pt x="15943" y="20705"/>
                    <a:pt x="16971" y="2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05519" y="1948005"/>
              <a:ext cx="234951" cy="13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5583"/>
                  </a:moveTo>
                  <a:cubicBezTo>
                    <a:pt x="973" y="4571"/>
                    <a:pt x="1946" y="3558"/>
                    <a:pt x="2822" y="3558"/>
                  </a:cubicBezTo>
                  <a:cubicBezTo>
                    <a:pt x="3697" y="3558"/>
                    <a:pt x="4476" y="4571"/>
                    <a:pt x="5059" y="5921"/>
                  </a:cubicBezTo>
                  <a:cubicBezTo>
                    <a:pt x="5643" y="7271"/>
                    <a:pt x="6032" y="8958"/>
                    <a:pt x="6227" y="11152"/>
                  </a:cubicBezTo>
                  <a:cubicBezTo>
                    <a:pt x="6422" y="13346"/>
                    <a:pt x="6422" y="16046"/>
                    <a:pt x="5935" y="18071"/>
                  </a:cubicBezTo>
                  <a:cubicBezTo>
                    <a:pt x="5449" y="20096"/>
                    <a:pt x="4476" y="21446"/>
                    <a:pt x="3989" y="21277"/>
                  </a:cubicBezTo>
                  <a:cubicBezTo>
                    <a:pt x="3503" y="21108"/>
                    <a:pt x="3503" y="19421"/>
                    <a:pt x="4476" y="16215"/>
                  </a:cubicBezTo>
                  <a:cubicBezTo>
                    <a:pt x="5449" y="13008"/>
                    <a:pt x="7395" y="8283"/>
                    <a:pt x="8757" y="5077"/>
                  </a:cubicBezTo>
                  <a:cubicBezTo>
                    <a:pt x="10119" y="1871"/>
                    <a:pt x="10897" y="183"/>
                    <a:pt x="10995" y="15"/>
                  </a:cubicBezTo>
                  <a:cubicBezTo>
                    <a:pt x="11092" y="-154"/>
                    <a:pt x="10508" y="1196"/>
                    <a:pt x="10314" y="2715"/>
                  </a:cubicBezTo>
                  <a:cubicBezTo>
                    <a:pt x="10119" y="4233"/>
                    <a:pt x="10314" y="5921"/>
                    <a:pt x="11676" y="7271"/>
                  </a:cubicBezTo>
                  <a:cubicBezTo>
                    <a:pt x="13038" y="8621"/>
                    <a:pt x="15568" y="9634"/>
                    <a:pt x="17416" y="10477"/>
                  </a:cubicBezTo>
                  <a:cubicBezTo>
                    <a:pt x="19265" y="11321"/>
                    <a:pt x="20432" y="11996"/>
                    <a:pt x="21600" y="12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67419" y="2122720"/>
              <a:ext cx="215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5709"/>
                    <a:pt x="11012" y="9818"/>
                    <a:pt x="14612" y="6218"/>
                  </a:cubicBezTo>
                  <a:cubicBezTo>
                    <a:pt x="18212" y="2618"/>
                    <a:pt x="19906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313469" y="2122720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542069" y="1932220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561119" y="202747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973869" y="1849670"/>
              <a:ext cx="571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5280"/>
                    <a:pt x="8000" y="10560"/>
                    <a:pt x="11200" y="14080"/>
                  </a:cubicBezTo>
                  <a:cubicBezTo>
                    <a:pt x="14400" y="17600"/>
                    <a:pt x="16800" y="19360"/>
                    <a:pt x="18400" y="20320"/>
                  </a:cubicBezTo>
                  <a:cubicBezTo>
                    <a:pt x="20000" y="21280"/>
                    <a:pt x="20800" y="21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949439" y="1816383"/>
              <a:ext cx="179990" cy="296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160" fill="norm" stroke="1" extrusionOk="0">
                  <a:moveTo>
                    <a:pt x="4306" y="10079"/>
                  </a:moveTo>
                  <a:cubicBezTo>
                    <a:pt x="2587" y="7814"/>
                    <a:pt x="869" y="5548"/>
                    <a:pt x="256" y="3962"/>
                  </a:cubicBezTo>
                  <a:cubicBezTo>
                    <a:pt x="-358" y="2376"/>
                    <a:pt x="133" y="1470"/>
                    <a:pt x="1728" y="790"/>
                  </a:cubicBezTo>
                  <a:cubicBezTo>
                    <a:pt x="3324" y="110"/>
                    <a:pt x="6024" y="-343"/>
                    <a:pt x="9460" y="337"/>
                  </a:cubicBezTo>
                  <a:cubicBezTo>
                    <a:pt x="12897" y="1016"/>
                    <a:pt x="17069" y="2829"/>
                    <a:pt x="19156" y="5623"/>
                  </a:cubicBezTo>
                  <a:cubicBezTo>
                    <a:pt x="21242" y="8418"/>
                    <a:pt x="21242" y="12194"/>
                    <a:pt x="20137" y="14762"/>
                  </a:cubicBezTo>
                  <a:cubicBezTo>
                    <a:pt x="19033" y="17330"/>
                    <a:pt x="16824" y="18689"/>
                    <a:pt x="14983" y="19595"/>
                  </a:cubicBezTo>
                  <a:cubicBezTo>
                    <a:pt x="13142" y="20502"/>
                    <a:pt x="11669" y="20955"/>
                    <a:pt x="10319" y="21106"/>
                  </a:cubicBezTo>
                  <a:cubicBezTo>
                    <a:pt x="8969" y="21257"/>
                    <a:pt x="7742" y="21106"/>
                    <a:pt x="7619" y="20502"/>
                  </a:cubicBezTo>
                  <a:cubicBezTo>
                    <a:pt x="7497" y="19898"/>
                    <a:pt x="8478" y="18840"/>
                    <a:pt x="9460" y="17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1272319" y="1932220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285019" y="1995720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1454058" y="1727888"/>
              <a:ext cx="135762" cy="36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42" fill="norm" stroke="1" extrusionOk="0">
                  <a:moveTo>
                    <a:pt x="20317" y="1183"/>
                  </a:moveTo>
                  <a:cubicBezTo>
                    <a:pt x="16662" y="563"/>
                    <a:pt x="13006" y="-58"/>
                    <a:pt x="9683" y="4"/>
                  </a:cubicBezTo>
                  <a:cubicBezTo>
                    <a:pt x="6360" y="66"/>
                    <a:pt x="3369" y="811"/>
                    <a:pt x="1708" y="1494"/>
                  </a:cubicBezTo>
                  <a:cubicBezTo>
                    <a:pt x="46" y="2176"/>
                    <a:pt x="-286" y="2797"/>
                    <a:pt x="212" y="3294"/>
                  </a:cubicBezTo>
                  <a:cubicBezTo>
                    <a:pt x="711" y="3790"/>
                    <a:pt x="2040" y="4163"/>
                    <a:pt x="4200" y="4721"/>
                  </a:cubicBezTo>
                  <a:cubicBezTo>
                    <a:pt x="6360" y="5280"/>
                    <a:pt x="9351" y="6025"/>
                    <a:pt x="11012" y="7080"/>
                  </a:cubicBezTo>
                  <a:cubicBezTo>
                    <a:pt x="12674" y="8135"/>
                    <a:pt x="13006" y="9501"/>
                    <a:pt x="12176" y="10432"/>
                  </a:cubicBezTo>
                  <a:cubicBezTo>
                    <a:pt x="11345" y="11363"/>
                    <a:pt x="9351" y="11859"/>
                    <a:pt x="7523" y="12232"/>
                  </a:cubicBezTo>
                  <a:cubicBezTo>
                    <a:pt x="5696" y="12604"/>
                    <a:pt x="4034" y="12852"/>
                    <a:pt x="4034" y="12976"/>
                  </a:cubicBezTo>
                  <a:cubicBezTo>
                    <a:pt x="4034" y="13101"/>
                    <a:pt x="5696" y="13101"/>
                    <a:pt x="7191" y="13349"/>
                  </a:cubicBezTo>
                  <a:cubicBezTo>
                    <a:pt x="8686" y="13597"/>
                    <a:pt x="10016" y="14094"/>
                    <a:pt x="10016" y="15149"/>
                  </a:cubicBezTo>
                  <a:cubicBezTo>
                    <a:pt x="10016" y="16204"/>
                    <a:pt x="8686" y="17818"/>
                    <a:pt x="8022" y="18935"/>
                  </a:cubicBezTo>
                  <a:cubicBezTo>
                    <a:pt x="7357" y="20052"/>
                    <a:pt x="7357" y="20673"/>
                    <a:pt x="8686" y="21045"/>
                  </a:cubicBezTo>
                  <a:cubicBezTo>
                    <a:pt x="10016" y="21418"/>
                    <a:pt x="12674" y="21542"/>
                    <a:pt x="15000" y="21542"/>
                  </a:cubicBezTo>
                  <a:cubicBezTo>
                    <a:pt x="17326" y="21542"/>
                    <a:pt x="19320" y="21418"/>
                    <a:pt x="21314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1686127" y="1823139"/>
              <a:ext cx="86518" cy="17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0818" fill="norm" stroke="1" extrusionOk="0">
                  <a:moveTo>
                    <a:pt x="15172" y="3112"/>
                  </a:moveTo>
                  <a:cubicBezTo>
                    <a:pt x="13629" y="2118"/>
                    <a:pt x="12086" y="1125"/>
                    <a:pt x="10543" y="1125"/>
                  </a:cubicBezTo>
                  <a:cubicBezTo>
                    <a:pt x="9000" y="1125"/>
                    <a:pt x="7457" y="2118"/>
                    <a:pt x="5657" y="4725"/>
                  </a:cubicBezTo>
                  <a:cubicBezTo>
                    <a:pt x="3857" y="7332"/>
                    <a:pt x="1800" y="11553"/>
                    <a:pt x="772" y="14284"/>
                  </a:cubicBezTo>
                  <a:cubicBezTo>
                    <a:pt x="-257" y="17015"/>
                    <a:pt x="-257" y="18256"/>
                    <a:pt x="772" y="19374"/>
                  </a:cubicBezTo>
                  <a:cubicBezTo>
                    <a:pt x="1800" y="20491"/>
                    <a:pt x="3857" y="21484"/>
                    <a:pt x="7457" y="20243"/>
                  </a:cubicBezTo>
                  <a:cubicBezTo>
                    <a:pt x="11057" y="19001"/>
                    <a:pt x="16200" y="15525"/>
                    <a:pt x="18772" y="12174"/>
                  </a:cubicBezTo>
                  <a:cubicBezTo>
                    <a:pt x="21343" y="8822"/>
                    <a:pt x="21343" y="5594"/>
                    <a:pt x="20572" y="3360"/>
                  </a:cubicBezTo>
                  <a:cubicBezTo>
                    <a:pt x="19800" y="1125"/>
                    <a:pt x="18257" y="-116"/>
                    <a:pt x="16457" y="8"/>
                  </a:cubicBezTo>
                  <a:cubicBezTo>
                    <a:pt x="14657" y="132"/>
                    <a:pt x="12600" y="1622"/>
                    <a:pt x="10543" y="3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1837469" y="193222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1911406" y="1744625"/>
              <a:ext cx="96334" cy="295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543" fill="norm" stroke="1" extrusionOk="0">
                  <a:moveTo>
                    <a:pt x="491" y="3954"/>
                  </a:moveTo>
                  <a:cubicBezTo>
                    <a:pt x="32" y="3183"/>
                    <a:pt x="-428" y="2412"/>
                    <a:pt x="721" y="1794"/>
                  </a:cubicBezTo>
                  <a:cubicBezTo>
                    <a:pt x="1870" y="1177"/>
                    <a:pt x="4627" y="714"/>
                    <a:pt x="7155" y="406"/>
                  </a:cubicBezTo>
                  <a:cubicBezTo>
                    <a:pt x="9683" y="97"/>
                    <a:pt x="11981" y="-57"/>
                    <a:pt x="14278" y="20"/>
                  </a:cubicBezTo>
                  <a:cubicBezTo>
                    <a:pt x="16576" y="97"/>
                    <a:pt x="18874" y="406"/>
                    <a:pt x="20023" y="946"/>
                  </a:cubicBezTo>
                  <a:cubicBezTo>
                    <a:pt x="21172" y="1486"/>
                    <a:pt x="21172" y="2257"/>
                    <a:pt x="20253" y="4340"/>
                  </a:cubicBezTo>
                  <a:cubicBezTo>
                    <a:pt x="19334" y="6423"/>
                    <a:pt x="17495" y="9817"/>
                    <a:pt x="16346" y="12903"/>
                  </a:cubicBezTo>
                  <a:cubicBezTo>
                    <a:pt x="15198" y="15989"/>
                    <a:pt x="14738" y="18766"/>
                    <a:pt x="14278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1907319" y="1881420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2097819" y="2027470"/>
              <a:ext cx="76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2305167" y="1771163"/>
              <a:ext cx="94522" cy="19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138" fill="norm" stroke="1" extrusionOk="0">
                  <a:moveTo>
                    <a:pt x="17392" y="940"/>
                  </a:moveTo>
                  <a:cubicBezTo>
                    <a:pt x="13636" y="2548"/>
                    <a:pt x="9879" y="4157"/>
                    <a:pt x="6827" y="7029"/>
                  </a:cubicBezTo>
                  <a:cubicBezTo>
                    <a:pt x="3775" y="9902"/>
                    <a:pt x="1427" y="14038"/>
                    <a:pt x="488" y="16680"/>
                  </a:cubicBezTo>
                  <a:cubicBezTo>
                    <a:pt x="-451" y="19323"/>
                    <a:pt x="19" y="20472"/>
                    <a:pt x="1427" y="20931"/>
                  </a:cubicBezTo>
                  <a:cubicBezTo>
                    <a:pt x="2836" y="21391"/>
                    <a:pt x="5184" y="21161"/>
                    <a:pt x="8471" y="19438"/>
                  </a:cubicBezTo>
                  <a:cubicBezTo>
                    <a:pt x="11758" y="17714"/>
                    <a:pt x="15984" y="14497"/>
                    <a:pt x="18332" y="11510"/>
                  </a:cubicBezTo>
                  <a:cubicBezTo>
                    <a:pt x="20679" y="8523"/>
                    <a:pt x="21149" y="5765"/>
                    <a:pt x="20914" y="3812"/>
                  </a:cubicBezTo>
                  <a:cubicBezTo>
                    <a:pt x="20679" y="1859"/>
                    <a:pt x="19740" y="710"/>
                    <a:pt x="18097" y="251"/>
                  </a:cubicBezTo>
                  <a:cubicBezTo>
                    <a:pt x="16453" y="-209"/>
                    <a:pt x="14106" y="21"/>
                    <a:pt x="12697" y="480"/>
                  </a:cubicBezTo>
                  <a:cubicBezTo>
                    <a:pt x="11288" y="940"/>
                    <a:pt x="10819" y="1629"/>
                    <a:pt x="10349" y="2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2497869" y="189412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2602909" y="1760770"/>
              <a:ext cx="109918" cy="173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04" fill="norm" stroke="1" extrusionOk="0">
                  <a:moveTo>
                    <a:pt x="11564" y="0"/>
                  </a:moveTo>
                  <a:cubicBezTo>
                    <a:pt x="8711" y="2082"/>
                    <a:pt x="5858" y="4164"/>
                    <a:pt x="3820" y="7027"/>
                  </a:cubicBezTo>
                  <a:cubicBezTo>
                    <a:pt x="1783" y="9889"/>
                    <a:pt x="560" y="13533"/>
                    <a:pt x="153" y="16135"/>
                  </a:cubicBezTo>
                  <a:cubicBezTo>
                    <a:pt x="-255" y="18737"/>
                    <a:pt x="153" y="20299"/>
                    <a:pt x="1375" y="20949"/>
                  </a:cubicBezTo>
                  <a:cubicBezTo>
                    <a:pt x="2598" y="21600"/>
                    <a:pt x="4636" y="21340"/>
                    <a:pt x="7488" y="20299"/>
                  </a:cubicBezTo>
                  <a:cubicBezTo>
                    <a:pt x="10341" y="19258"/>
                    <a:pt x="14009" y="17436"/>
                    <a:pt x="16658" y="14704"/>
                  </a:cubicBezTo>
                  <a:cubicBezTo>
                    <a:pt x="19307" y="11971"/>
                    <a:pt x="20937" y="8328"/>
                    <a:pt x="21141" y="5986"/>
                  </a:cubicBezTo>
                  <a:cubicBezTo>
                    <a:pt x="21345" y="3643"/>
                    <a:pt x="20122" y="2602"/>
                    <a:pt x="18492" y="1692"/>
                  </a:cubicBezTo>
                  <a:cubicBezTo>
                    <a:pt x="16862" y="781"/>
                    <a:pt x="14824" y="0"/>
                    <a:pt x="13194" y="130"/>
                  </a:cubicBezTo>
                  <a:cubicBezTo>
                    <a:pt x="11564" y="260"/>
                    <a:pt x="10341" y="1301"/>
                    <a:pt x="10137" y="2082"/>
                  </a:cubicBezTo>
                  <a:cubicBezTo>
                    <a:pt x="9934" y="2863"/>
                    <a:pt x="10749" y="3383"/>
                    <a:pt x="11564" y="3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2822224" y="1728457"/>
              <a:ext cx="101096" cy="19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26" fill="norm" stroke="1" extrusionOk="0">
                  <a:moveTo>
                    <a:pt x="21493" y="775"/>
                  </a:moveTo>
                  <a:cubicBezTo>
                    <a:pt x="19243" y="301"/>
                    <a:pt x="16993" y="-174"/>
                    <a:pt x="13618" y="63"/>
                  </a:cubicBezTo>
                  <a:cubicBezTo>
                    <a:pt x="10243" y="301"/>
                    <a:pt x="5743" y="1250"/>
                    <a:pt x="3268" y="2318"/>
                  </a:cubicBezTo>
                  <a:cubicBezTo>
                    <a:pt x="793" y="3386"/>
                    <a:pt x="343" y="4573"/>
                    <a:pt x="118" y="5879"/>
                  </a:cubicBezTo>
                  <a:cubicBezTo>
                    <a:pt x="-107" y="7184"/>
                    <a:pt x="-107" y="8608"/>
                    <a:pt x="1018" y="9083"/>
                  </a:cubicBezTo>
                  <a:cubicBezTo>
                    <a:pt x="2143" y="9558"/>
                    <a:pt x="4393" y="9083"/>
                    <a:pt x="6418" y="9321"/>
                  </a:cubicBezTo>
                  <a:cubicBezTo>
                    <a:pt x="8443" y="9558"/>
                    <a:pt x="10243" y="10507"/>
                    <a:pt x="12493" y="11931"/>
                  </a:cubicBezTo>
                  <a:cubicBezTo>
                    <a:pt x="14743" y="13356"/>
                    <a:pt x="17443" y="15255"/>
                    <a:pt x="18343" y="16797"/>
                  </a:cubicBezTo>
                  <a:cubicBezTo>
                    <a:pt x="19243" y="18340"/>
                    <a:pt x="18343" y="19527"/>
                    <a:pt x="16768" y="20239"/>
                  </a:cubicBezTo>
                  <a:cubicBezTo>
                    <a:pt x="15193" y="20951"/>
                    <a:pt x="12943" y="21189"/>
                    <a:pt x="10693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2942369" y="1976670"/>
              <a:ext cx="82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3171881" y="1763633"/>
              <a:ext cx="99597" cy="186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0689" fill="norm" stroke="1" extrusionOk="0">
                  <a:moveTo>
                    <a:pt x="16006" y="1091"/>
                  </a:moveTo>
                  <a:cubicBezTo>
                    <a:pt x="13756" y="621"/>
                    <a:pt x="11506" y="152"/>
                    <a:pt x="9706" y="386"/>
                  </a:cubicBezTo>
                  <a:cubicBezTo>
                    <a:pt x="7906" y="621"/>
                    <a:pt x="6556" y="1560"/>
                    <a:pt x="4981" y="4260"/>
                  </a:cubicBezTo>
                  <a:cubicBezTo>
                    <a:pt x="3406" y="6960"/>
                    <a:pt x="1606" y="11421"/>
                    <a:pt x="706" y="14239"/>
                  </a:cubicBezTo>
                  <a:cubicBezTo>
                    <a:pt x="-194" y="17056"/>
                    <a:pt x="-194" y="18230"/>
                    <a:pt x="481" y="19286"/>
                  </a:cubicBezTo>
                  <a:cubicBezTo>
                    <a:pt x="1156" y="20343"/>
                    <a:pt x="2506" y="21282"/>
                    <a:pt x="6106" y="20225"/>
                  </a:cubicBezTo>
                  <a:cubicBezTo>
                    <a:pt x="9706" y="19169"/>
                    <a:pt x="15556" y="16117"/>
                    <a:pt x="18481" y="13065"/>
                  </a:cubicBezTo>
                  <a:cubicBezTo>
                    <a:pt x="21406" y="10012"/>
                    <a:pt x="21406" y="6960"/>
                    <a:pt x="20956" y="4612"/>
                  </a:cubicBezTo>
                  <a:cubicBezTo>
                    <a:pt x="20506" y="2265"/>
                    <a:pt x="19606" y="621"/>
                    <a:pt x="17806" y="152"/>
                  </a:cubicBezTo>
                  <a:cubicBezTo>
                    <a:pt x="16006" y="-318"/>
                    <a:pt x="13306" y="386"/>
                    <a:pt x="10606" y="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3361469" y="188142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3453839" y="1714660"/>
              <a:ext cx="79081" cy="212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077" fill="norm" stroke="1" extrusionOk="0">
                  <a:moveTo>
                    <a:pt x="21237" y="164"/>
                  </a:moveTo>
                  <a:cubicBezTo>
                    <a:pt x="18395" y="-45"/>
                    <a:pt x="15553" y="-255"/>
                    <a:pt x="12142" y="898"/>
                  </a:cubicBezTo>
                  <a:cubicBezTo>
                    <a:pt x="8732" y="2052"/>
                    <a:pt x="4753" y="4568"/>
                    <a:pt x="2479" y="7609"/>
                  </a:cubicBezTo>
                  <a:cubicBezTo>
                    <a:pt x="205" y="10650"/>
                    <a:pt x="-363" y="14215"/>
                    <a:pt x="205" y="16522"/>
                  </a:cubicBezTo>
                  <a:cubicBezTo>
                    <a:pt x="774" y="18828"/>
                    <a:pt x="2479" y="19877"/>
                    <a:pt x="4753" y="20506"/>
                  </a:cubicBezTo>
                  <a:cubicBezTo>
                    <a:pt x="7026" y="21135"/>
                    <a:pt x="9869" y="21345"/>
                    <a:pt x="11858" y="20611"/>
                  </a:cubicBezTo>
                  <a:cubicBezTo>
                    <a:pt x="13848" y="19877"/>
                    <a:pt x="14984" y="18199"/>
                    <a:pt x="14416" y="17046"/>
                  </a:cubicBezTo>
                  <a:cubicBezTo>
                    <a:pt x="13848" y="15893"/>
                    <a:pt x="11574" y="15263"/>
                    <a:pt x="9016" y="15054"/>
                  </a:cubicBezTo>
                  <a:cubicBezTo>
                    <a:pt x="6458" y="14844"/>
                    <a:pt x="3616" y="15054"/>
                    <a:pt x="3048" y="15683"/>
                  </a:cubicBezTo>
                  <a:cubicBezTo>
                    <a:pt x="2479" y="16312"/>
                    <a:pt x="4184" y="17361"/>
                    <a:pt x="5890" y="1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3532919" y="1944920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3781729" y="1723033"/>
              <a:ext cx="106791" cy="19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158" fill="norm" stroke="1" extrusionOk="0">
                  <a:moveTo>
                    <a:pt x="21368" y="2008"/>
                  </a:moveTo>
                  <a:cubicBezTo>
                    <a:pt x="18827" y="1326"/>
                    <a:pt x="16286" y="643"/>
                    <a:pt x="14168" y="643"/>
                  </a:cubicBezTo>
                  <a:cubicBezTo>
                    <a:pt x="12050" y="643"/>
                    <a:pt x="10356" y="1326"/>
                    <a:pt x="8027" y="3940"/>
                  </a:cubicBezTo>
                  <a:cubicBezTo>
                    <a:pt x="5697" y="6555"/>
                    <a:pt x="2733" y="11102"/>
                    <a:pt x="1250" y="13945"/>
                  </a:cubicBezTo>
                  <a:cubicBezTo>
                    <a:pt x="-232" y="16787"/>
                    <a:pt x="-232" y="17923"/>
                    <a:pt x="403" y="18947"/>
                  </a:cubicBezTo>
                  <a:cubicBezTo>
                    <a:pt x="1039" y="19970"/>
                    <a:pt x="2309" y="20879"/>
                    <a:pt x="4003" y="21107"/>
                  </a:cubicBezTo>
                  <a:cubicBezTo>
                    <a:pt x="5697" y="21334"/>
                    <a:pt x="7815" y="20879"/>
                    <a:pt x="10568" y="18492"/>
                  </a:cubicBezTo>
                  <a:cubicBezTo>
                    <a:pt x="13321" y="16105"/>
                    <a:pt x="16709" y="11785"/>
                    <a:pt x="18403" y="8942"/>
                  </a:cubicBezTo>
                  <a:cubicBezTo>
                    <a:pt x="20097" y="6100"/>
                    <a:pt x="20097" y="4736"/>
                    <a:pt x="19674" y="3372"/>
                  </a:cubicBezTo>
                  <a:cubicBezTo>
                    <a:pt x="19250" y="2008"/>
                    <a:pt x="18403" y="643"/>
                    <a:pt x="17344" y="189"/>
                  </a:cubicBezTo>
                  <a:cubicBezTo>
                    <a:pt x="16286" y="-266"/>
                    <a:pt x="15015" y="189"/>
                    <a:pt x="13744" y="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4002819" y="184332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4118127" y="1694720"/>
              <a:ext cx="132343" cy="32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87" fill="norm" stroke="1" extrusionOk="0">
                  <a:moveTo>
                    <a:pt x="12180" y="3582"/>
                  </a:moveTo>
                  <a:cubicBezTo>
                    <a:pt x="11837" y="2871"/>
                    <a:pt x="11494" y="2161"/>
                    <a:pt x="10808" y="1521"/>
                  </a:cubicBezTo>
                  <a:cubicBezTo>
                    <a:pt x="10123" y="882"/>
                    <a:pt x="9094" y="313"/>
                    <a:pt x="7723" y="100"/>
                  </a:cubicBezTo>
                  <a:cubicBezTo>
                    <a:pt x="6351" y="-113"/>
                    <a:pt x="4637" y="29"/>
                    <a:pt x="3266" y="384"/>
                  </a:cubicBezTo>
                  <a:cubicBezTo>
                    <a:pt x="1894" y="740"/>
                    <a:pt x="866" y="1308"/>
                    <a:pt x="351" y="2090"/>
                  </a:cubicBezTo>
                  <a:cubicBezTo>
                    <a:pt x="-163" y="2871"/>
                    <a:pt x="-163" y="3866"/>
                    <a:pt x="694" y="4363"/>
                  </a:cubicBezTo>
                  <a:cubicBezTo>
                    <a:pt x="1551" y="4861"/>
                    <a:pt x="3266" y="4861"/>
                    <a:pt x="4980" y="4648"/>
                  </a:cubicBezTo>
                  <a:cubicBezTo>
                    <a:pt x="6694" y="4434"/>
                    <a:pt x="8408" y="4008"/>
                    <a:pt x="10123" y="3653"/>
                  </a:cubicBezTo>
                  <a:cubicBezTo>
                    <a:pt x="11837" y="3298"/>
                    <a:pt x="13551" y="3013"/>
                    <a:pt x="14408" y="3226"/>
                  </a:cubicBezTo>
                  <a:cubicBezTo>
                    <a:pt x="15266" y="3440"/>
                    <a:pt x="15266" y="4150"/>
                    <a:pt x="15780" y="6566"/>
                  </a:cubicBezTo>
                  <a:cubicBezTo>
                    <a:pt x="16294" y="8982"/>
                    <a:pt x="17323" y="13103"/>
                    <a:pt x="18351" y="15874"/>
                  </a:cubicBezTo>
                  <a:cubicBezTo>
                    <a:pt x="19380" y="18645"/>
                    <a:pt x="20408" y="20066"/>
                    <a:pt x="21437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4313969" y="1609924"/>
              <a:ext cx="136965" cy="44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26" fill="norm" stroke="1" extrusionOk="0">
                  <a:moveTo>
                    <a:pt x="0" y="1447"/>
                  </a:moveTo>
                  <a:cubicBezTo>
                    <a:pt x="982" y="940"/>
                    <a:pt x="1964" y="433"/>
                    <a:pt x="3273" y="180"/>
                  </a:cubicBezTo>
                  <a:cubicBezTo>
                    <a:pt x="4582" y="-74"/>
                    <a:pt x="6218" y="-74"/>
                    <a:pt x="8345" y="281"/>
                  </a:cubicBezTo>
                  <a:cubicBezTo>
                    <a:pt x="10473" y="636"/>
                    <a:pt x="13091" y="1346"/>
                    <a:pt x="14236" y="2258"/>
                  </a:cubicBezTo>
                  <a:cubicBezTo>
                    <a:pt x="15382" y="3171"/>
                    <a:pt x="15055" y="4287"/>
                    <a:pt x="14073" y="5453"/>
                  </a:cubicBezTo>
                  <a:cubicBezTo>
                    <a:pt x="13091" y="6619"/>
                    <a:pt x="11455" y="7836"/>
                    <a:pt x="12600" y="9306"/>
                  </a:cubicBezTo>
                  <a:cubicBezTo>
                    <a:pt x="13745" y="10777"/>
                    <a:pt x="17673" y="12501"/>
                    <a:pt x="19636" y="14225"/>
                  </a:cubicBezTo>
                  <a:cubicBezTo>
                    <a:pt x="21600" y="15949"/>
                    <a:pt x="21600" y="17672"/>
                    <a:pt x="20127" y="18889"/>
                  </a:cubicBezTo>
                  <a:cubicBezTo>
                    <a:pt x="18655" y="20106"/>
                    <a:pt x="15709" y="20816"/>
                    <a:pt x="12764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4085369" y="6210003"/>
              <a:ext cx="19051" cy="14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894"/>
                  </a:moveTo>
                  <a:cubicBezTo>
                    <a:pt x="16800" y="12071"/>
                    <a:pt x="12000" y="15247"/>
                    <a:pt x="8400" y="17629"/>
                  </a:cubicBezTo>
                  <a:cubicBezTo>
                    <a:pt x="4800" y="20012"/>
                    <a:pt x="2400" y="21600"/>
                    <a:pt x="1200" y="21600"/>
                  </a:cubicBezTo>
                  <a:cubicBezTo>
                    <a:pt x="0" y="21600"/>
                    <a:pt x="0" y="20012"/>
                    <a:pt x="0" y="16676"/>
                  </a:cubicBezTo>
                  <a:cubicBezTo>
                    <a:pt x="0" y="13341"/>
                    <a:pt x="0" y="8259"/>
                    <a:pt x="1200" y="4924"/>
                  </a:cubicBezTo>
                  <a:cubicBezTo>
                    <a:pt x="2400" y="1588"/>
                    <a:pt x="4800" y="0"/>
                    <a:pt x="7200" y="0"/>
                  </a:cubicBezTo>
                  <a:cubicBezTo>
                    <a:pt x="9600" y="0"/>
                    <a:pt x="12000" y="1588"/>
                    <a:pt x="13200" y="3176"/>
                  </a:cubicBezTo>
                  <a:cubicBezTo>
                    <a:pt x="14400" y="4765"/>
                    <a:pt x="14400" y="6353"/>
                    <a:pt x="13200" y="8418"/>
                  </a:cubicBezTo>
                  <a:cubicBezTo>
                    <a:pt x="12000" y="10482"/>
                    <a:pt x="9600" y="13024"/>
                    <a:pt x="8400" y="13341"/>
                  </a:cubicBezTo>
                  <a:cubicBezTo>
                    <a:pt x="7200" y="13659"/>
                    <a:pt x="7200" y="11753"/>
                    <a:pt x="7200" y="10006"/>
                  </a:cubicBezTo>
                  <a:cubicBezTo>
                    <a:pt x="7200" y="8259"/>
                    <a:pt x="7200" y="6671"/>
                    <a:pt x="8400" y="5082"/>
                  </a:cubicBezTo>
                  <a:cubicBezTo>
                    <a:pt x="9600" y="3494"/>
                    <a:pt x="12000" y="1906"/>
                    <a:pt x="13200" y="2065"/>
                  </a:cubicBezTo>
                  <a:cubicBezTo>
                    <a:pt x="14400" y="2224"/>
                    <a:pt x="14400" y="4129"/>
                    <a:pt x="14400" y="6671"/>
                  </a:cubicBezTo>
                  <a:cubicBezTo>
                    <a:pt x="14400" y="9212"/>
                    <a:pt x="14400" y="12388"/>
                    <a:pt x="14400" y="155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6130598" y="6076653"/>
              <a:ext cx="43922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9000" y="309"/>
                  </a:moveTo>
                  <a:cubicBezTo>
                    <a:pt x="7972" y="3394"/>
                    <a:pt x="6943" y="6480"/>
                    <a:pt x="5400" y="9566"/>
                  </a:cubicBezTo>
                  <a:cubicBezTo>
                    <a:pt x="3857" y="12651"/>
                    <a:pt x="1800" y="15737"/>
                    <a:pt x="772" y="16509"/>
                  </a:cubicBezTo>
                  <a:cubicBezTo>
                    <a:pt x="-257" y="17280"/>
                    <a:pt x="-257" y="15737"/>
                    <a:pt x="772" y="13114"/>
                  </a:cubicBezTo>
                  <a:cubicBezTo>
                    <a:pt x="1800" y="10491"/>
                    <a:pt x="3857" y="6789"/>
                    <a:pt x="5914" y="4166"/>
                  </a:cubicBezTo>
                  <a:cubicBezTo>
                    <a:pt x="7972" y="1543"/>
                    <a:pt x="10029" y="0"/>
                    <a:pt x="12086" y="0"/>
                  </a:cubicBezTo>
                  <a:cubicBezTo>
                    <a:pt x="14143" y="0"/>
                    <a:pt x="16200" y="1543"/>
                    <a:pt x="17743" y="5400"/>
                  </a:cubicBezTo>
                  <a:cubicBezTo>
                    <a:pt x="19286" y="9257"/>
                    <a:pt x="20314" y="15429"/>
                    <a:pt x="2134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6485669" y="6070303"/>
              <a:ext cx="3175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"/>
                  </a:moveTo>
                  <a:cubicBezTo>
                    <a:pt x="2880" y="4011"/>
                    <a:pt x="5760" y="5863"/>
                    <a:pt x="7200" y="7560"/>
                  </a:cubicBezTo>
                  <a:cubicBezTo>
                    <a:pt x="8640" y="9257"/>
                    <a:pt x="8640" y="10800"/>
                    <a:pt x="7920" y="10800"/>
                  </a:cubicBezTo>
                  <a:cubicBezTo>
                    <a:pt x="7200" y="10800"/>
                    <a:pt x="5760" y="9257"/>
                    <a:pt x="5040" y="7714"/>
                  </a:cubicBezTo>
                  <a:cubicBezTo>
                    <a:pt x="4320" y="6171"/>
                    <a:pt x="4320" y="4629"/>
                    <a:pt x="4320" y="3086"/>
                  </a:cubicBezTo>
                  <a:cubicBezTo>
                    <a:pt x="4320" y="1543"/>
                    <a:pt x="4320" y="0"/>
                    <a:pt x="4320" y="0"/>
                  </a:cubicBezTo>
                  <a:cubicBezTo>
                    <a:pt x="4320" y="0"/>
                    <a:pt x="4320" y="1543"/>
                    <a:pt x="4320" y="4629"/>
                  </a:cubicBezTo>
                  <a:cubicBezTo>
                    <a:pt x="4320" y="7714"/>
                    <a:pt x="4320" y="12343"/>
                    <a:pt x="7200" y="15429"/>
                  </a:cubicBezTo>
                  <a:cubicBezTo>
                    <a:pt x="10080" y="18514"/>
                    <a:pt x="1584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7057532" y="6053370"/>
              <a:ext cx="1657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600" fill="norm" stroke="1" extrusionOk="0">
                  <a:moveTo>
                    <a:pt x="7637" y="0"/>
                  </a:moveTo>
                  <a:cubicBezTo>
                    <a:pt x="7637" y="3443"/>
                    <a:pt x="7637" y="6887"/>
                    <a:pt x="6287" y="9861"/>
                  </a:cubicBezTo>
                  <a:cubicBezTo>
                    <a:pt x="4937" y="12835"/>
                    <a:pt x="2237" y="15339"/>
                    <a:pt x="887" y="15809"/>
                  </a:cubicBezTo>
                  <a:cubicBezTo>
                    <a:pt x="-463" y="16278"/>
                    <a:pt x="-463" y="14713"/>
                    <a:pt x="2237" y="13148"/>
                  </a:cubicBezTo>
                  <a:cubicBezTo>
                    <a:pt x="4937" y="11583"/>
                    <a:pt x="10337" y="10017"/>
                    <a:pt x="14387" y="8452"/>
                  </a:cubicBezTo>
                  <a:cubicBezTo>
                    <a:pt x="18437" y="6887"/>
                    <a:pt x="21137" y="5322"/>
                    <a:pt x="21137" y="5322"/>
                  </a:cubicBezTo>
                  <a:cubicBezTo>
                    <a:pt x="21137" y="5322"/>
                    <a:pt x="18437" y="6887"/>
                    <a:pt x="17087" y="9861"/>
                  </a:cubicBezTo>
                  <a:cubicBezTo>
                    <a:pt x="15737" y="12835"/>
                    <a:pt x="15737" y="17217"/>
                    <a:pt x="1573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3717069" y="6244135"/>
              <a:ext cx="401181" cy="50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88" fill="norm" stroke="1" extrusionOk="0">
                  <a:moveTo>
                    <a:pt x="0" y="21488"/>
                  </a:moveTo>
                  <a:cubicBezTo>
                    <a:pt x="3524" y="18788"/>
                    <a:pt x="7048" y="16088"/>
                    <a:pt x="9663" y="14738"/>
                  </a:cubicBezTo>
                  <a:cubicBezTo>
                    <a:pt x="12278" y="13388"/>
                    <a:pt x="13983" y="13388"/>
                    <a:pt x="15120" y="13388"/>
                  </a:cubicBezTo>
                  <a:cubicBezTo>
                    <a:pt x="16257" y="13388"/>
                    <a:pt x="16825" y="13388"/>
                    <a:pt x="16768" y="13838"/>
                  </a:cubicBezTo>
                  <a:cubicBezTo>
                    <a:pt x="16712" y="14288"/>
                    <a:pt x="16029" y="15188"/>
                    <a:pt x="14211" y="15188"/>
                  </a:cubicBezTo>
                  <a:cubicBezTo>
                    <a:pt x="12392" y="15188"/>
                    <a:pt x="9436" y="14288"/>
                    <a:pt x="7674" y="13838"/>
                  </a:cubicBezTo>
                  <a:cubicBezTo>
                    <a:pt x="5912" y="13388"/>
                    <a:pt x="5343" y="13388"/>
                    <a:pt x="5343" y="14288"/>
                  </a:cubicBezTo>
                  <a:cubicBezTo>
                    <a:pt x="5343" y="15188"/>
                    <a:pt x="5912" y="16988"/>
                    <a:pt x="7844" y="17438"/>
                  </a:cubicBezTo>
                  <a:cubicBezTo>
                    <a:pt x="9777" y="17888"/>
                    <a:pt x="13074" y="16988"/>
                    <a:pt x="15006" y="16538"/>
                  </a:cubicBezTo>
                  <a:cubicBezTo>
                    <a:pt x="16939" y="16088"/>
                    <a:pt x="17507" y="16088"/>
                    <a:pt x="18189" y="14738"/>
                  </a:cubicBezTo>
                  <a:cubicBezTo>
                    <a:pt x="18872" y="13388"/>
                    <a:pt x="19667" y="10688"/>
                    <a:pt x="19781" y="8888"/>
                  </a:cubicBezTo>
                  <a:cubicBezTo>
                    <a:pt x="19895" y="7088"/>
                    <a:pt x="19326" y="6188"/>
                    <a:pt x="17394" y="6638"/>
                  </a:cubicBezTo>
                  <a:cubicBezTo>
                    <a:pt x="15461" y="7088"/>
                    <a:pt x="12164" y="8888"/>
                    <a:pt x="10175" y="10238"/>
                  </a:cubicBezTo>
                  <a:cubicBezTo>
                    <a:pt x="8185" y="11588"/>
                    <a:pt x="7503" y="12488"/>
                    <a:pt x="7617" y="12038"/>
                  </a:cubicBezTo>
                  <a:cubicBezTo>
                    <a:pt x="7731" y="11588"/>
                    <a:pt x="8640" y="9788"/>
                    <a:pt x="10573" y="7988"/>
                  </a:cubicBezTo>
                  <a:cubicBezTo>
                    <a:pt x="12505" y="6188"/>
                    <a:pt x="15461" y="4388"/>
                    <a:pt x="17223" y="3488"/>
                  </a:cubicBezTo>
                  <a:cubicBezTo>
                    <a:pt x="18985" y="2588"/>
                    <a:pt x="19554" y="2588"/>
                    <a:pt x="20179" y="2588"/>
                  </a:cubicBezTo>
                  <a:cubicBezTo>
                    <a:pt x="20804" y="2588"/>
                    <a:pt x="21486" y="2588"/>
                    <a:pt x="21543" y="2138"/>
                  </a:cubicBezTo>
                  <a:cubicBezTo>
                    <a:pt x="21600" y="1688"/>
                    <a:pt x="21032" y="788"/>
                    <a:pt x="19554" y="338"/>
                  </a:cubicBezTo>
                  <a:cubicBezTo>
                    <a:pt x="18076" y="-112"/>
                    <a:pt x="15688" y="-112"/>
                    <a:pt x="14211" y="338"/>
                  </a:cubicBezTo>
                  <a:cubicBezTo>
                    <a:pt x="12733" y="788"/>
                    <a:pt x="12164" y="1688"/>
                    <a:pt x="12164" y="2138"/>
                  </a:cubicBezTo>
                  <a:cubicBezTo>
                    <a:pt x="12164" y="2588"/>
                    <a:pt x="12733" y="2588"/>
                    <a:pt x="13869" y="2588"/>
                  </a:cubicBezTo>
                  <a:cubicBezTo>
                    <a:pt x="15006" y="2588"/>
                    <a:pt x="16712" y="2588"/>
                    <a:pt x="18417" y="25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4092082" y="5791891"/>
              <a:ext cx="37473" cy="501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15" fill="norm" stroke="1" extrusionOk="0">
                  <a:moveTo>
                    <a:pt x="6994" y="1138"/>
                  </a:moveTo>
                  <a:cubicBezTo>
                    <a:pt x="10594" y="593"/>
                    <a:pt x="14194" y="49"/>
                    <a:pt x="15994" y="3"/>
                  </a:cubicBezTo>
                  <a:cubicBezTo>
                    <a:pt x="17794" y="-42"/>
                    <a:pt x="17794" y="412"/>
                    <a:pt x="17194" y="2000"/>
                  </a:cubicBezTo>
                  <a:cubicBezTo>
                    <a:pt x="16594" y="3588"/>
                    <a:pt x="15394" y="6311"/>
                    <a:pt x="12994" y="9124"/>
                  </a:cubicBezTo>
                  <a:cubicBezTo>
                    <a:pt x="10594" y="11938"/>
                    <a:pt x="6994" y="14842"/>
                    <a:pt x="5194" y="16748"/>
                  </a:cubicBezTo>
                  <a:cubicBezTo>
                    <a:pt x="3394" y="18654"/>
                    <a:pt x="3394" y="19561"/>
                    <a:pt x="2794" y="20287"/>
                  </a:cubicBezTo>
                  <a:cubicBezTo>
                    <a:pt x="2194" y="21013"/>
                    <a:pt x="994" y="21558"/>
                    <a:pt x="394" y="21513"/>
                  </a:cubicBezTo>
                  <a:cubicBezTo>
                    <a:pt x="-206" y="21467"/>
                    <a:pt x="-206" y="20832"/>
                    <a:pt x="994" y="19425"/>
                  </a:cubicBezTo>
                  <a:cubicBezTo>
                    <a:pt x="2194" y="18019"/>
                    <a:pt x="4594" y="15840"/>
                    <a:pt x="7594" y="13254"/>
                  </a:cubicBezTo>
                  <a:cubicBezTo>
                    <a:pt x="10594" y="10667"/>
                    <a:pt x="14194" y="7672"/>
                    <a:pt x="16594" y="5948"/>
                  </a:cubicBezTo>
                  <a:cubicBezTo>
                    <a:pt x="18994" y="4224"/>
                    <a:pt x="20194" y="3770"/>
                    <a:pt x="20794" y="3316"/>
                  </a:cubicBezTo>
                  <a:cubicBezTo>
                    <a:pt x="21394" y="2862"/>
                    <a:pt x="21394" y="2408"/>
                    <a:pt x="20794" y="2408"/>
                  </a:cubicBezTo>
                  <a:cubicBezTo>
                    <a:pt x="20194" y="2408"/>
                    <a:pt x="18994" y="2862"/>
                    <a:pt x="18994" y="4405"/>
                  </a:cubicBezTo>
                  <a:cubicBezTo>
                    <a:pt x="18994" y="5948"/>
                    <a:pt x="20194" y="8580"/>
                    <a:pt x="19594" y="11484"/>
                  </a:cubicBezTo>
                  <a:cubicBezTo>
                    <a:pt x="18994" y="14388"/>
                    <a:pt x="16594" y="17565"/>
                    <a:pt x="14194" y="207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4148869" y="5782437"/>
              <a:ext cx="20447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06" y="21600"/>
                    <a:pt x="2012" y="21600"/>
                    <a:pt x="2952" y="20250"/>
                  </a:cubicBezTo>
                  <a:cubicBezTo>
                    <a:pt x="3891" y="18900"/>
                    <a:pt x="4763" y="16200"/>
                    <a:pt x="5568" y="13500"/>
                  </a:cubicBezTo>
                  <a:cubicBezTo>
                    <a:pt x="6373" y="10800"/>
                    <a:pt x="7111" y="8100"/>
                    <a:pt x="7871" y="5400"/>
                  </a:cubicBezTo>
                  <a:cubicBezTo>
                    <a:pt x="8631" y="2700"/>
                    <a:pt x="9414" y="0"/>
                    <a:pt x="10140" y="0"/>
                  </a:cubicBezTo>
                  <a:cubicBezTo>
                    <a:pt x="10867" y="0"/>
                    <a:pt x="11538" y="2700"/>
                    <a:pt x="12220" y="5400"/>
                  </a:cubicBezTo>
                  <a:cubicBezTo>
                    <a:pt x="12902" y="8100"/>
                    <a:pt x="13595" y="10800"/>
                    <a:pt x="14355" y="12150"/>
                  </a:cubicBezTo>
                  <a:cubicBezTo>
                    <a:pt x="15116" y="13500"/>
                    <a:pt x="15943" y="13500"/>
                    <a:pt x="16636" y="14850"/>
                  </a:cubicBezTo>
                  <a:cubicBezTo>
                    <a:pt x="17329" y="16200"/>
                    <a:pt x="17888" y="18900"/>
                    <a:pt x="18581" y="20250"/>
                  </a:cubicBezTo>
                  <a:cubicBezTo>
                    <a:pt x="19275" y="21600"/>
                    <a:pt x="20102" y="21600"/>
                    <a:pt x="20627" y="18900"/>
                  </a:cubicBezTo>
                  <a:cubicBezTo>
                    <a:pt x="21153" y="16200"/>
                    <a:pt x="21376" y="108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6110474" y="5229987"/>
              <a:ext cx="76746" cy="586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537" fill="norm" stroke="1" extrusionOk="0">
                  <a:moveTo>
                    <a:pt x="21166" y="19269"/>
                  </a:moveTo>
                  <a:cubicBezTo>
                    <a:pt x="18247" y="19424"/>
                    <a:pt x="15328" y="19580"/>
                    <a:pt x="13577" y="19852"/>
                  </a:cubicBezTo>
                  <a:cubicBezTo>
                    <a:pt x="11825" y="20124"/>
                    <a:pt x="11242" y="20512"/>
                    <a:pt x="11825" y="20551"/>
                  </a:cubicBezTo>
                  <a:cubicBezTo>
                    <a:pt x="12409" y="20590"/>
                    <a:pt x="14161" y="20279"/>
                    <a:pt x="15328" y="19929"/>
                  </a:cubicBezTo>
                  <a:cubicBezTo>
                    <a:pt x="16496" y="19580"/>
                    <a:pt x="17080" y="19191"/>
                    <a:pt x="15912" y="19075"/>
                  </a:cubicBezTo>
                  <a:cubicBezTo>
                    <a:pt x="14744" y="18958"/>
                    <a:pt x="11825" y="19114"/>
                    <a:pt x="9490" y="19347"/>
                  </a:cubicBezTo>
                  <a:cubicBezTo>
                    <a:pt x="7155" y="19580"/>
                    <a:pt x="5404" y="19891"/>
                    <a:pt x="3944" y="20240"/>
                  </a:cubicBezTo>
                  <a:cubicBezTo>
                    <a:pt x="2485" y="20590"/>
                    <a:pt x="1317" y="20978"/>
                    <a:pt x="2193" y="21134"/>
                  </a:cubicBezTo>
                  <a:cubicBezTo>
                    <a:pt x="3069" y="21289"/>
                    <a:pt x="5988" y="21212"/>
                    <a:pt x="7739" y="20978"/>
                  </a:cubicBezTo>
                  <a:cubicBezTo>
                    <a:pt x="9490" y="20745"/>
                    <a:pt x="10074" y="20357"/>
                    <a:pt x="8907" y="20163"/>
                  </a:cubicBezTo>
                  <a:cubicBezTo>
                    <a:pt x="7739" y="19968"/>
                    <a:pt x="4820" y="19968"/>
                    <a:pt x="2777" y="20163"/>
                  </a:cubicBezTo>
                  <a:cubicBezTo>
                    <a:pt x="734" y="20357"/>
                    <a:pt x="-434" y="20745"/>
                    <a:pt x="150" y="21056"/>
                  </a:cubicBezTo>
                  <a:cubicBezTo>
                    <a:pt x="734" y="21367"/>
                    <a:pt x="3069" y="21600"/>
                    <a:pt x="4528" y="21522"/>
                  </a:cubicBezTo>
                  <a:cubicBezTo>
                    <a:pt x="5988" y="21445"/>
                    <a:pt x="6571" y="21056"/>
                    <a:pt x="5988" y="21017"/>
                  </a:cubicBezTo>
                  <a:cubicBezTo>
                    <a:pt x="5404" y="20978"/>
                    <a:pt x="3652" y="21289"/>
                    <a:pt x="3069" y="21250"/>
                  </a:cubicBezTo>
                  <a:cubicBezTo>
                    <a:pt x="2485" y="21212"/>
                    <a:pt x="3069" y="20823"/>
                    <a:pt x="3652" y="19619"/>
                  </a:cubicBezTo>
                  <a:cubicBezTo>
                    <a:pt x="4236" y="18414"/>
                    <a:pt x="4820" y="16394"/>
                    <a:pt x="5696" y="14296"/>
                  </a:cubicBezTo>
                  <a:cubicBezTo>
                    <a:pt x="6571" y="12199"/>
                    <a:pt x="7739" y="10023"/>
                    <a:pt x="8323" y="8353"/>
                  </a:cubicBezTo>
                  <a:cubicBezTo>
                    <a:pt x="8907" y="6682"/>
                    <a:pt x="8907" y="5517"/>
                    <a:pt x="8323" y="4740"/>
                  </a:cubicBezTo>
                  <a:cubicBezTo>
                    <a:pt x="7739" y="3963"/>
                    <a:pt x="6571" y="3574"/>
                    <a:pt x="5696" y="3186"/>
                  </a:cubicBezTo>
                  <a:cubicBezTo>
                    <a:pt x="4820" y="2797"/>
                    <a:pt x="4236" y="2409"/>
                    <a:pt x="3944" y="2409"/>
                  </a:cubicBezTo>
                  <a:cubicBezTo>
                    <a:pt x="3652" y="2409"/>
                    <a:pt x="3652" y="2797"/>
                    <a:pt x="4528" y="3147"/>
                  </a:cubicBezTo>
                  <a:cubicBezTo>
                    <a:pt x="5404" y="3496"/>
                    <a:pt x="7155" y="3807"/>
                    <a:pt x="8907" y="3768"/>
                  </a:cubicBezTo>
                  <a:cubicBezTo>
                    <a:pt x="10658" y="3729"/>
                    <a:pt x="12409" y="3341"/>
                    <a:pt x="13285" y="2875"/>
                  </a:cubicBezTo>
                  <a:cubicBezTo>
                    <a:pt x="14161" y="2409"/>
                    <a:pt x="14161" y="1865"/>
                    <a:pt x="13869" y="1399"/>
                  </a:cubicBezTo>
                  <a:cubicBezTo>
                    <a:pt x="13577" y="932"/>
                    <a:pt x="12993" y="544"/>
                    <a:pt x="11242" y="427"/>
                  </a:cubicBezTo>
                  <a:cubicBezTo>
                    <a:pt x="9490" y="311"/>
                    <a:pt x="6571" y="466"/>
                    <a:pt x="4528" y="738"/>
                  </a:cubicBezTo>
                  <a:cubicBezTo>
                    <a:pt x="2485" y="1010"/>
                    <a:pt x="1317" y="1399"/>
                    <a:pt x="2193" y="1554"/>
                  </a:cubicBezTo>
                  <a:cubicBezTo>
                    <a:pt x="3069" y="1709"/>
                    <a:pt x="5988" y="1632"/>
                    <a:pt x="8323" y="1437"/>
                  </a:cubicBezTo>
                  <a:cubicBezTo>
                    <a:pt x="10658" y="1243"/>
                    <a:pt x="12409" y="932"/>
                    <a:pt x="14161" y="622"/>
                  </a:cubicBezTo>
                  <a:cubicBezTo>
                    <a:pt x="15912" y="311"/>
                    <a:pt x="17663" y="0"/>
                    <a:pt x="17663" y="0"/>
                  </a:cubicBezTo>
                  <a:cubicBezTo>
                    <a:pt x="17663" y="0"/>
                    <a:pt x="15912" y="311"/>
                    <a:pt x="14161" y="622"/>
                  </a:cubicBezTo>
                  <a:cubicBezTo>
                    <a:pt x="12409" y="932"/>
                    <a:pt x="10658" y="1243"/>
                    <a:pt x="9782" y="1399"/>
                  </a:cubicBezTo>
                  <a:cubicBezTo>
                    <a:pt x="8907" y="1554"/>
                    <a:pt x="8907" y="1554"/>
                    <a:pt x="8907" y="15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6123719" y="5187605"/>
              <a:ext cx="401788" cy="4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682" fill="norm" stroke="1" extrusionOk="0">
                  <a:moveTo>
                    <a:pt x="0" y="20682"/>
                  </a:moveTo>
                  <a:cubicBezTo>
                    <a:pt x="2149" y="17865"/>
                    <a:pt x="4297" y="15047"/>
                    <a:pt x="7181" y="13169"/>
                  </a:cubicBezTo>
                  <a:cubicBezTo>
                    <a:pt x="10065" y="11291"/>
                    <a:pt x="13684" y="10352"/>
                    <a:pt x="15776" y="9882"/>
                  </a:cubicBezTo>
                  <a:cubicBezTo>
                    <a:pt x="17868" y="9412"/>
                    <a:pt x="18434" y="9412"/>
                    <a:pt x="18999" y="10352"/>
                  </a:cubicBezTo>
                  <a:cubicBezTo>
                    <a:pt x="19564" y="11291"/>
                    <a:pt x="20130" y="13169"/>
                    <a:pt x="20639" y="11291"/>
                  </a:cubicBezTo>
                  <a:cubicBezTo>
                    <a:pt x="21148" y="9412"/>
                    <a:pt x="21600" y="3778"/>
                    <a:pt x="21430" y="1430"/>
                  </a:cubicBezTo>
                  <a:cubicBezTo>
                    <a:pt x="21261" y="-918"/>
                    <a:pt x="20469" y="21"/>
                    <a:pt x="20356" y="1430"/>
                  </a:cubicBezTo>
                  <a:cubicBezTo>
                    <a:pt x="20243" y="2839"/>
                    <a:pt x="20808" y="4717"/>
                    <a:pt x="21374" y="65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6446437" y="4586520"/>
              <a:ext cx="77333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3814" y="21600"/>
                  </a:moveTo>
                  <a:cubicBezTo>
                    <a:pt x="4982" y="20115"/>
                    <a:pt x="6150" y="18631"/>
                    <a:pt x="7025" y="16961"/>
                  </a:cubicBezTo>
                  <a:cubicBezTo>
                    <a:pt x="7901" y="15291"/>
                    <a:pt x="8485" y="13435"/>
                    <a:pt x="8777" y="11208"/>
                  </a:cubicBezTo>
                  <a:cubicBezTo>
                    <a:pt x="9069" y="8981"/>
                    <a:pt x="9069" y="6384"/>
                    <a:pt x="9069" y="4713"/>
                  </a:cubicBezTo>
                  <a:cubicBezTo>
                    <a:pt x="9069" y="3043"/>
                    <a:pt x="9069" y="2301"/>
                    <a:pt x="8777" y="1633"/>
                  </a:cubicBezTo>
                  <a:cubicBezTo>
                    <a:pt x="8485" y="965"/>
                    <a:pt x="7901" y="371"/>
                    <a:pt x="6733" y="223"/>
                  </a:cubicBezTo>
                  <a:cubicBezTo>
                    <a:pt x="5566" y="74"/>
                    <a:pt x="3814" y="371"/>
                    <a:pt x="2939" y="705"/>
                  </a:cubicBezTo>
                  <a:cubicBezTo>
                    <a:pt x="2063" y="1039"/>
                    <a:pt x="2063" y="1410"/>
                    <a:pt x="3523" y="1559"/>
                  </a:cubicBezTo>
                  <a:cubicBezTo>
                    <a:pt x="4982" y="1707"/>
                    <a:pt x="7901" y="1633"/>
                    <a:pt x="9944" y="1410"/>
                  </a:cubicBezTo>
                  <a:cubicBezTo>
                    <a:pt x="11987" y="1188"/>
                    <a:pt x="13155" y="816"/>
                    <a:pt x="12279" y="557"/>
                  </a:cubicBezTo>
                  <a:cubicBezTo>
                    <a:pt x="11404" y="297"/>
                    <a:pt x="8485" y="148"/>
                    <a:pt x="5566" y="260"/>
                  </a:cubicBezTo>
                  <a:cubicBezTo>
                    <a:pt x="2647" y="371"/>
                    <a:pt x="-272" y="742"/>
                    <a:pt x="20" y="965"/>
                  </a:cubicBezTo>
                  <a:cubicBezTo>
                    <a:pt x="312" y="1188"/>
                    <a:pt x="3814" y="1262"/>
                    <a:pt x="7025" y="1225"/>
                  </a:cubicBezTo>
                  <a:cubicBezTo>
                    <a:pt x="10236" y="1188"/>
                    <a:pt x="13155" y="1039"/>
                    <a:pt x="12863" y="854"/>
                  </a:cubicBezTo>
                  <a:cubicBezTo>
                    <a:pt x="12571" y="668"/>
                    <a:pt x="9069" y="445"/>
                    <a:pt x="9944" y="297"/>
                  </a:cubicBezTo>
                  <a:cubicBezTo>
                    <a:pt x="10820" y="148"/>
                    <a:pt x="16074" y="74"/>
                    <a:pt x="2132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6447569" y="4564014"/>
              <a:ext cx="615951" cy="1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0" y="12509"/>
                  </a:moveTo>
                  <a:cubicBezTo>
                    <a:pt x="1410" y="7109"/>
                    <a:pt x="2821" y="1709"/>
                    <a:pt x="4342" y="359"/>
                  </a:cubicBezTo>
                  <a:cubicBezTo>
                    <a:pt x="5864" y="-991"/>
                    <a:pt x="7497" y="1709"/>
                    <a:pt x="9501" y="4409"/>
                  </a:cubicBezTo>
                  <a:cubicBezTo>
                    <a:pt x="11505" y="7109"/>
                    <a:pt x="13880" y="9809"/>
                    <a:pt x="15662" y="9809"/>
                  </a:cubicBezTo>
                  <a:cubicBezTo>
                    <a:pt x="17443" y="9809"/>
                    <a:pt x="18631" y="7109"/>
                    <a:pt x="19522" y="8459"/>
                  </a:cubicBezTo>
                  <a:cubicBezTo>
                    <a:pt x="20412" y="9809"/>
                    <a:pt x="21006" y="15209"/>
                    <a:pt x="21600" y="206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7007311" y="3989983"/>
              <a:ext cx="406588" cy="61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54" fill="norm" stroke="1" extrusionOk="0">
                  <a:moveTo>
                    <a:pt x="1629" y="21142"/>
                  </a:moveTo>
                  <a:cubicBezTo>
                    <a:pt x="1293" y="20845"/>
                    <a:pt x="957" y="20548"/>
                    <a:pt x="622" y="20548"/>
                  </a:cubicBezTo>
                  <a:cubicBezTo>
                    <a:pt x="286" y="20548"/>
                    <a:pt x="-50" y="20845"/>
                    <a:pt x="6" y="21105"/>
                  </a:cubicBezTo>
                  <a:cubicBezTo>
                    <a:pt x="62" y="21364"/>
                    <a:pt x="510" y="21587"/>
                    <a:pt x="957" y="21550"/>
                  </a:cubicBezTo>
                  <a:cubicBezTo>
                    <a:pt x="1405" y="21513"/>
                    <a:pt x="1853" y="21216"/>
                    <a:pt x="1853" y="20956"/>
                  </a:cubicBezTo>
                  <a:cubicBezTo>
                    <a:pt x="1853" y="20696"/>
                    <a:pt x="1405" y="20474"/>
                    <a:pt x="1013" y="20511"/>
                  </a:cubicBezTo>
                  <a:cubicBezTo>
                    <a:pt x="622" y="20548"/>
                    <a:pt x="286" y="20845"/>
                    <a:pt x="398" y="20956"/>
                  </a:cubicBezTo>
                  <a:cubicBezTo>
                    <a:pt x="510" y="21067"/>
                    <a:pt x="1069" y="20993"/>
                    <a:pt x="1573" y="20845"/>
                  </a:cubicBezTo>
                  <a:cubicBezTo>
                    <a:pt x="2076" y="20696"/>
                    <a:pt x="2524" y="20474"/>
                    <a:pt x="2804" y="19954"/>
                  </a:cubicBezTo>
                  <a:cubicBezTo>
                    <a:pt x="3084" y="19434"/>
                    <a:pt x="3196" y="18618"/>
                    <a:pt x="3308" y="17579"/>
                  </a:cubicBezTo>
                  <a:cubicBezTo>
                    <a:pt x="3419" y="16540"/>
                    <a:pt x="3531" y="15278"/>
                    <a:pt x="3867" y="13608"/>
                  </a:cubicBezTo>
                  <a:cubicBezTo>
                    <a:pt x="4203" y="11938"/>
                    <a:pt x="4762" y="9859"/>
                    <a:pt x="5154" y="8078"/>
                  </a:cubicBezTo>
                  <a:cubicBezTo>
                    <a:pt x="5546" y="6296"/>
                    <a:pt x="5770" y="4812"/>
                    <a:pt x="5938" y="3884"/>
                  </a:cubicBezTo>
                  <a:cubicBezTo>
                    <a:pt x="6105" y="2956"/>
                    <a:pt x="6217" y="2585"/>
                    <a:pt x="6273" y="2140"/>
                  </a:cubicBezTo>
                  <a:cubicBezTo>
                    <a:pt x="6329" y="1694"/>
                    <a:pt x="6329" y="1175"/>
                    <a:pt x="6777" y="878"/>
                  </a:cubicBezTo>
                  <a:cubicBezTo>
                    <a:pt x="7225" y="581"/>
                    <a:pt x="8120" y="507"/>
                    <a:pt x="9799" y="395"/>
                  </a:cubicBezTo>
                  <a:cubicBezTo>
                    <a:pt x="11477" y="284"/>
                    <a:pt x="13940" y="135"/>
                    <a:pt x="15786" y="61"/>
                  </a:cubicBezTo>
                  <a:cubicBezTo>
                    <a:pt x="17633" y="-13"/>
                    <a:pt x="18864" y="-13"/>
                    <a:pt x="19815" y="24"/>
                  </a:cubicBezTo>
                  <a:cubicBezTo>
                    <a:pt x="20767" y="61"/>
                    <a:pt x="21438" y="135"/>
                    <a:pt x="21494" y="173"/>
                  </a:cubicBezTo>
                  <a:cubicBezTo>
                    <a:pt x="21550" y="210"/>
                    <a:pt x="20990" y="210"/>
                    <a:pt x="18696" y="210"/>
                  </a:cubicBezTo>
                  <a:cubicBezTo>
                    <a:pt x="16402" y="210"/>
                    <a:pt x="12373" y="210"/>
                    <a:pt x="10078" y="210"/>
                  </a:cubicBezTo>
                  <a:cubicBezTo>
                    <a:pt x="7784" y="210"/>
                    <a:pt x="7225" y="210"/>
                    <a:pt x="7281" y="395"/>
                  </a:cubicBezTo>
                  <a:cubicBezTo>
                    <a:pt x="7337" y="581"/>
                    <a:pt x="8008" y="952"/>
                    <a:pt x="8680" y="13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4893531" y="4580170"/>
              <a:ext cx="367152" cy="121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21006" y="21600"/>
                  </a:moveTo>
                  <a:cubicBezTo>
                    <a:pt x="21253" y="20846"/>
                    <a:pt x="21500" y="20092"/>
                    <a:pt x="21377" y="19037"/>
                  </a:cubicBezTo>
                  <a:cubicBezTo>
                    <a:pt x="21253" y="17981"/>
                    <a:pt x="20759" y="16624"/>
                    <a:pt x="19834" y="15267"/>
                  </a:cubicBezTo>
                  <a:cubicBezTo>
                    <a:pt x="18908" y="13910"/>
                    <a:pt x="17550" y="12553"/>
                    <a:pt x="16131" y="11177"/>
                  </a:cubicBezTo>
                  <a:cubicBezTo>
                    <a:pt x="14711" y="9801"/>
                    <a:pt x="13230" y="8406"/>
                    <a:pt x="11811" y="7030"/>
                  </a:cubicBezTo>
                  <a:cubicBezTo>
                    <a:pt x="10391" y="5654"/>
                    <a:pt x="9034" y="4297"/>
                    <a:pt x="7923" y="3298"/>
                  </a:cubicBezTo>
                  <a:cubicBezTo>
                    <a:pt x="6812" y="2299"/>
                    <a:pt x="5948" y="1659"/>
                    <a:pt x="5331" y="1263"/>
                  </a:cubicBezTo>
                  <a:cubicBezTo>
                    <a:pt x="4714" y="867"/>
                    <a:pt x="4343" y="716"/>
                    <a:pt x="3911" y="697"/>
                  </a:cubicBezTo>
                  <a:cubicBezTo>
                    <a:pt x="3479" y="679"/>
                    <a:pt x="2986" y="792"/>
                    <a:pt x="2739" y="1093"/>
                  </a:cubicBezTo>
                  <a:cubicBezTo>
                    <a:pt x="2492" y="1395"/>
                    <a:pt x="2492" y="1885"/>
                    <a:pt x="2492" y="2281"/>
                  </a:cubicBezTo>
                  <a:cubicBezTo>
                    <a:pt x="2492" y="2676"/>
                    <a:pt x="2492" y="2978"/>
                    <a:pt x="2554" y="3242"/>
                  </a:cubicBezTo>
                  <a:cubicBezTo>
                    <a:pt x="2615" y="3506"/>
                    <a:pt x="2739" y="3732"/>
                    <a:pt x="2739" y="3751"/>
                  </a:cubicBezTo>
                  <a:cubicBezTo>
                    <a:pt x="2739" y="3770"/>
                    <a:pt x="2615" y="3581"/>
                    <a:pt x="2122" y="3110"/>
                  </a:cubicBezTo>
                  <a:cubicBezTo>
                    <a:pt x="1628" y="2639"/>
                    <a:pt x="764" y="1885"/>
                    <a:pt x="332" y="1376"/>
                  </a:cubicBezTo>
                  <a:cubicBezTo>
                    <a:pt x="-100" y="867"/>
                    <a:pt x="-100" y="603"/>
                    <a:pt x="270" y="452"/>
                  </a:cubicBezTo>
                  <a:cubicBezTo>
                    <a:pt x="641" y="302"/>
                    <a:pt x="1381" y="264"/>
                    <a:pt x="3233" y="207"/>
                  </a:cubicBezTo>
                  <a:cubicBezTo>
                    <a:pt x="5084" y="151"/>
                    <a:pt x="8046" y="75"/>
                    <a:pt x="1100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4458886" y="4207872"/>
              <a:ext cx="159884" cy="20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0916" fill="norm" stroke="1" extrusionOk="0">
                  <a:moveTo>
                    <a:pt x="992" y="16286"/>
                  </a:moveTo>
                  <a:cubicBezTo>
                    <a:pt x="4077" y="13420"/>
                    <a:pt x="7163" y="10555"/>
                    <a:pt x="8846" y="8351"/>
                  </a:cubicBezTo>
                  <a:cubicBezTo>
                    <a:pt x="10529" y="6147"/>
                    <a:pt x="10810" y="4604"/>
                    <a:pt x="10810" y="3282"/>
                  </a:cubicBezTo>
                  <a:cubicBezTo>
                    <a:pt x="10810" y="1959"/>
                    <a:pt x="10529" y="857"/>
                    <a:pt x="9547" y="306"/>
                  </a:cubicBezTo>
                  <a:cubicBezTo>
                    <a:pt x="8566" y="-245"/>
                    <a:pt x="6883" y="-245"/>
                    <a:pt x="4919" y="1959"/>
                  </a:cubicBezTo>
                  <a:cubicBezTo>
                    <a:pt x="2955" y="4163"/>
                    <a:pt x="711" y="8571"/>
                    <a:pt x="150" y="11877"/>
                  </a:cubicBezTo>
                  <a:cubicBezTo>
                    <a:pt x="-411" y="15184"/>
                    <a:pt x="711" y="17388"/>
                    <a:pt x="1693" y="18931"/>
                  </a:cubicBezTo>
                  <a:cubicBezTo>
                    <a:pt x="2675" y="20473"/>
                    <a:pt x="3516" y="21355"/>
                    <a:pt x="6041" y="20694"/>
                  </a:cubicBezTo>
                  <a:cubicBezTo>
                    <a:pt x="8566" y="20033"/>
                    <a:pt x="12773" y="17828"/>
                    <a:pt x="15579" y="15514"/>
                  </a:cubicBezTo>
                  <a:cubicBezTo>
                    <a:pt x="18384" y="13200"/>
                    <a:pt x="19786" y="10775"/>
                    <a:pt x="21189" y="83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4641224" y="4028113"/>
              <a:ext cx="155346" cy="21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0559" fill="norm" stroke="1" extrusionOk="0">
                  <a:moveTo>
                    <a:pt x="11633" y="2991"/>
                  </a:moveTo>
                  <a:cubicBezTo>
                    <a:pt x="10481" y="2183"/>
                    <a:pt x="9329" y="1376"/>
                    <a:pt x="7601" y="669"/>
                  </a:cubicBezTo>
                  <a:cubicBezTo>
                    <a:pt x="5873" y="-37"/>
                    <a:pt x="3569" y="-643"/>
                    <a:pt x="1985" y="1376"/>
                  </a:cubicBezTo>
                  <a:cubicBezTo>
                    <a:pt x="401" y="3394"/>
                    <a:pt x="-463" y="8037"/>
                    <a:pt x="257" y="11671"/>
                  </a:cubicBezTo>
                  <a:cubicBezTo>
                    <a:pt x="977" y="15305"/>
                    <a:pt x="3281" y="17929"/>
                    <a:pt x="6017" y="19342"/>
                  </a:cubicBezTo>
                  <a:cubicBezTo>
                    <a:pt x="8753" y="20755"/>
                    <a:pt x="11921" y="20957"/>
                    <a:pt x="14513" y="19847"/>
                  </a:cubicBezTo>
                  <a:cubicBezTo>
                    <a:pt x="17105" y="18736"/>
                    <a:pt x="19121" y="16314"/>
                    <a:pt x="21137" y="138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4747293" y="3950689"/>
              <a:ext cx="138314" cy="23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6" h="20743" fill="norm" stroke="1" extrusionOk="0">
                  <a:moveTo>
                    <a:pt x="5410" y="11805"/>
                  </a:moveTo>
                  <a:cubicBezTo>
                    <a:pt x="5097" y="10874"/>
                    <a:pt x="4784" y="9943"/>
                    <a:pt x="3845" y="8825"/>
                  </a:cubicBezTo>
                  <a:cubicBezTo>
                    <a:pt x="2905" y="7708"/>
                    <a:pt x="1340" y="6405"/>
                    <a:pt x="558" y="6312"/>
                  </a:cubicBezTo>
                  <a:cubicBezTo>
                    <a:pt x="-225" y="6218"/>
                    <a:pt x="-225" y="7336"/>
                    <a:pt x="1027" y="9570"/>
                  </a:cubicBezTo>
                  <a:cubicBezTo>
                    <a:pt x="2279" y="11805"/>
                    <a:pt x="4784" y="15156"/>
                    <a:pt x="6818" y="17484"/>
                  </a:cubicBezTo>
                  <a:cubicBezTo>
                    <a:pt x="8853" y="19812"/>
                    <a:pt x="10418" y="21115"/>
                    <a:pt x="10575" y="20649"/>
                  </a:cubicBezTo>
                  <a:cubicBezTo>
                    <a:pt x="10732" y="20184"/>
                    <a:pt x="9479" y="17949"/>
                    <a:pt x="7445" y="14784"/>
                  </a:cubicBezTo>
                  <a:cubicBezTo>
                    <a:pt x="5410" y="11618"/>
                    <a:pt x="2592" y="7522"/>
                    <a:pt x="1184" y="5008"/>
                  </a:cubicBezTo>
                  <a:cubicBezTo>
                    <a:pt x="-225" y="2494"/>
                    <a:pt x="-225" y="1563"/>
                    <a:pt x="401" y="818"/>
                  </a:cubicBezTo>
                  <a:cubicBezTo>
                    <a:pt x="1027" y="74"/>
                    <a:pt x="2279" y="-485"/>
                    <a:pt x="6036" y="632"/>
                  </a:cubicBezTo>
                  <a:cubicBezTo>
                    <a:pt x="9792" y="1749"/>
                    <a:pt x="16053" y="4543"/>
                    <a:pt x="18714" y="7894"/>
                  </a:cubicBezTo>
                  <a:cubicBezTo>
                    <a:pt x="21375" y="11246"/>
                    <a:pt x="20436" y="15156"/>
                    <a:pt x="19497" y="17484"/>
                  </a:cubicBezTo>
                  <a:cubicBezTo>
                    <a:pt x="18558" y="19812"/>
                    <a:pt x="17618" y="20556"/>
                    <a:pt x="17305" y="20091"/>
                  </a:cubicBezTo>
                  <a:cubicBezTo>
                    <a:pt x="16992" y="19625"/>
                    <a:pt x="17305" y="17949"/>
                    <a:pt x="17618" y="162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4923569" y="3875320"/>
              <a:ext cx="61384" cy="2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0"/>
                  </a:moveTo>
                  <a:cubicBezTo>
                    <a:pt x="2234" y="3369"/>
                    <a:pt x="4469" y="6738"/>
                    <a:pt x="7821" y="9908"/>
                  </a:cubicBezTo>
                  <a:cubicBezTo>
                    <a:pt x="11172" y="13079"/>
                    <a:pt x="15641" y="16051"/>
                    <a:pt x="18248" y="18033"/>
                  </a:cubicBezTo>
                  <a:cubicBezTo>
                    <a:pt x="20855" y="20015"/>
                    <a:pt x="21600" y="21006"/>
                    <a:pt x="21600" y="21303"/>
                  </a:cubicBezTo>
                  <a:cubicBezTo>
                    <a:pt x="21600" y="21600"/>
                    <a:pt x="20855" y="21204"/>
                    <a:pt x="20110" y="208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4906343" y="3784527"/>
              <a:ext cx="106127" cy="13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233" fill="norm" stroke="1" extrusionOk="0">
                  <a:moveTo>
                    <a:pt x="889" y="21233"/>
                  </a:moveTo>
                  <a:cubicBezTo>
                    <a:pt x="58" y="16913"/>
                    <a:pt x="-773" y="12593"/>
                    <a:pt x="1304" y="8938"/>
                  </a:cubicBezTo>
                  <a:cubicBezTo>
                    <a:pt x="3381" y="5282"/>
                    <a:pt x="8365" y="2291"/>
                    <a:pt x="12104" y="962"/>
                  </a:cubicBezTo>
                  <a:cubicBezTo>
                    <a:pt x="15842" y="-367"/>
                    <a:pt x="18335" y="-35"/>
                    <a:pt x="20827" y="2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4910869" y="3856270"/>
              <a:ext cx="171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6278"/>
                    <a:pt x="9067" y="10957"/>
                    <a:pt x="12667" y="7357"/>
                  </a:cubicBezTo>
                  <a:cubicBezTo>
                    <a:pt x="16267" y="3757"/>
                    <a:pt x="18933" y="1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5166986" y="3590249"/>
              <a:ext cx="283634" cy="411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4191" y="11866"/>
                  </a:moveTo>
                  <a:cubicBezTo>
                    <a:pt x="3385" y="11756"/>
                    <a:pt x="2579" y="11646"/>
                    <a:pt x="1934" y="11976"/>
                  </a:cubicBezTo>
                  <a:cubicBezTo>
                    <a:pt x="1290" y="12307"/>
                    <a:pt x="806" y="13078"/>
                    <a:pt x="484" y="13795"/>
                  </a:cubicBezTo>
                  <a:cubicBezTo>
                    <a:pt x="161" y="14511"/>
                    <a:pt x="0" y="15172"/>
                    <a:pt x="0" y="15834"/>
                  </a:cubicBezTo>
                  <a:cubicBezTo>
                    <a:pt x="0" y="16495"/>
                    <a:pt x="161" y="17156"/>
                    <a:pt x="806" y="17487"/>
                  </a:cubicBezTo>
                  <a:cubicBezTo>
                    <a:pt x="1451" y="17817"/>
                    <a:pt x="2579" y="17817"/>
                    <a:pt x="3627" y="16770"/>
                  </a:cubicBezTo>
                  <a:cubicBezTo>
                    <a:pt x="4675" y="15723"/>
                    <a:pt x="5642" y="13630"/>
                    <a:pt x="5884" y="12362"/>
                  </a:cubicBezTo>
                  <a:cubicBezTo>
                    <a:pt x="6125" y="11095"/>
                    <a:pt x="5642" y="10654"/>
                    <a:pt x="4755" y="10378"/>
                  </a:cubicBezTo>
                  <a:cubicBezTo>
                    <a:pt x="3869" y="10103"/>
                    <a:pt x="2579" y="9993"/>
                    <a:pt x="2176" y="9662"/>
                  </a:cubicBezTo>
                  <a:cubicBezTo>
                    <a:pt x="1773" y="9332"/>
                    <a:pt x="2257" y="8781"/>
                    <a:pt x="3466" y="7403"/>
                  </a:cubicBezTo>
                  <a:cubicBezTo>
                    <a:pt x="4675" y="6025"/>
                    <a:pt x="6609" y="3821"/>
                    <a:pt x="7979" y="2278"/>
                  </a:cubicBezTo>
                  <a:cubicBezTo>
                    <a:pt x="9349" y="736"/>
                    <a:pt x="10155" y="-146"/>
                    <a:pt x="10397" y="19"/>
                  </a:cubicBezTo>
                  <a:cubicBezTo>
                    <a:pt x="10639" y="185"/>
                    <a:pt x="10316" y="1397"/>
                    <a:pt x="10075" y="3436"/>
                  </a:cubicBezTo>
                  <a:cubicBezTo>
                    <a:pt x="9833" y="5474"/>
                    <a:pt x="9672" y="8340"/>
                    <a:pt x="9752" y="11040"/>
                  </a:cubicBezTo>
                  <a:cubicBezTo>
                    <a:pt x="9833" y="13740"/>
                    <a:pt x="10155" y="16274"/>
                    <a:pt x="10558" y="17872"/>
                  </a:cubicBezTo>
                  <a:cubicBezTo>
                    <a:pt x="10961" y="19470"/>
                    <a:pt x="11445" y="20132"/>
                    <a:pt x="12009" y="20627"/>
                  </a:cubicBezTo>
                  <a:cubicBezTo>
                    <a:pt x="12573" y="21123"/>
                    <a:pt x="13218" y="21454"/>
                    <a:pt x="13782" y="21399"/>
                  </a:cubicBezTo>
                  <a:cubicBezTo>
                    <a:pt x="14346" y="21344"/>
                    <a:pt x="14830" y="20903"/>
                    <a:pt x="15313" y="20021"/>
                  </a:cubicBezTo>
                  <a:cubicBezTo>
                    <a:pt x="15797" y="19140"/>
                    <a:pt x="16281" y="17817"/>
                    <a:pt x="16522" y="16825"/>
                  </a:cubicBezTo>
                  <a:cubicBezTo>
                    <a:pt x="16764" y="15834"/>
                    <a:pt x="16764" y="15172"/>
                    <a:pt x="16442" y="14676"/>
                  </a:cubicBezTo>
                  <a:cubicBezTo>
                    <a:pt x="16119" y="14181"/>
                    <a:pt x="15475" y="13850"/>
                    <a:pt x="15878" y="13409"/>
                  </a:cubicBezTo>
                  <a:cubicBezTo>
                    <a:pt x="16281" y="12968"/>
                    <a:pt x="17731" y="12417"/>
                    <a:pt x="18860" y="11866"/>
                  </a:cubicBezTo>
                  <a:cubicBezTo>
                    <a:pt x="19988" y="11315"/>
                    <a:pt x="20794" y="10764"/>
                    <a:pt x="21600" y="102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5524373" y="3557820"/>
              <a:ext cx="5959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600" fill="norm" stroke="1" extrusionOk="0">
                  <a:moveTo>
                    <a:pt x="5330" y="0"/>
                  </a:moveTo>
                  <a:cubicBezTo>
                    <a:pt x="2350" y="873"/>
                    <a:pt x="-629" y="1745"/>
                    <a:pt x="116" y="4036"/>
                  </a:cubicBezTo>
                  <a:cubicBezTo>
                    <a:pt x="861" y="6327"/>
                    <a:pt x="5330" y="10036"/>
                    <a:pt x="9426" y="13200"/>
                  </a:cubicBezTo>
                  <a:cubicBezTo>
                    <a:pt x="13523" y="16364"/>
                    <a:pt x="17247" y="18982"/>
                    <a:pt x="2097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5509758" y="3493852"/>
              <a:ext cx="144776" cy="273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307" fill="norm" stroke="1" extrusionOk="0">
                  <a:moveTo>
                    <a:pt x="3365" y="8446"/>
                  </a:moveTo>
                  <a:cubicBezTo>
                    <a:pt x="2148" y="6797"/>
                    <a:pt x="931" y="5148"/>
                    <a:pt x="322" y="3582"/>
                  </a:cubicBezTo>
                  <a:cubicBezTo>
                    <a:pt x="-286" y="2015"/>
                    <a:pt x="-286" y="531"/>
                    <a:pt x="2604" y="119"/>
                  </a:cubicBezTo>
                  <a:cubicBezTo>
                    <a:pt x="5494" y="-293"/>
                    <a:pt x="11275" y="367"/>
                    <a:pt x="15229" y="2098"/>
                  </a:cubicBezTo>
                  <a:cubicBezTo>
                    <a:pt x="19184" y="3829"/>
                    <a:pt x="21314" y="6632"/>
                    <a:pt x="20706" y="9930"/>
                  </a:cubicBezTo>
                  <a:cubicBezTo>
                    <a:pt x="20097" y="13228"/>
                    <a:pt x="16751" y="17020"/>
                    <a:pt x="13860" y="18999"/>
                  </a:cubicBezTo>
                  <a:cubicBezTo>
                    <a:pt x="10970" y="20977"/>
                    <a:pt x="8537" y="21142"/>
                    <a:pt x="6103" y="213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5761769" y="3484705"/>
              <a:ext cx="254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0" y="10884"/>
                    <a:pt x="0" y="1066"/>
                    <a:pt x="3600" y="84"/>
                  </a:cubicBezTo>
                  <a:cubicBezTo>
                    <a:pt x="7200" y="-898"/>
                    <a:pt x="1440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5812569" y="360227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6113912" y="3201088"/>
              <a:ext cx="98345" cy="35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27" fill="norm" stroke="1" extrusionOk="0">
                  <a:moveTo>
                    <a:pt x="750" y="1233"/>
                  </a:moveTo>
                  <a:cubicBezTo>
                    <a:pt x="291" y="587"/>
                    <a:pt x="-169" y="-60"/>
                    <a:pt x="61" y="5"/>
                  </a:cubicBezTo>
                  <a:cubicBezTo>
                    <a:pt x="291" y="69"/>
                    <a:pt x="1210" y="845"/>
                    <a:pt x="4427" y="3497"/>
                  </a:cubicBezTo>
                  <a:cubicBezTo>
                    <a:pt x="7644" y="6148"/>
                    <a:pt x="13159" y="10675"/>
                    <a:pt x="16376" y="13780"/>
                  </a:cubicBezTo>
                  <a:cubicBezTo>
                    <a:pt x="19593" y="16884"/>
                    <a:pt x="20512" y="18565"/>
                    <a:pt x="20971" y="19729"/>
                  </a:cubicBezTo>
                  <a:cubicBezTo>
                    <a:pt x="21431" y="20893"/>
                    <a:pt x="21431" y="21540"/>
                    <a:pt x="21201" y="21411"/>
                  </a:cubicBezTo>
                  <a:cubicBezTo>
                    <a:pt x="20971" y="21281"/>
                    <a:pt x="20512" y="20376"/>
                    <a:pt x="20052" y="194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6096202" y="3106970"/>
              <a:ext cx="21801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7" y="21600"/>
                  </a:moveTo>
                  <a:cubicBezTo>
                    <a:pt x="1049" y="21600"/>
                    <a:pt x="0" y="21600"/>
                    <a:pt x="0" y="20700"/>
                  </a:cubicBezTo>
                  <a:cubicBezTo>
                    <a:pt x="0" y="19800"/>
                    <a:pt x="1049" y="18000"/>
                    <a:pt x="3670" y="14940"/>
                  </a:cubicBezTo>
                  <a:cubicBezTo>
                    <a:pt x="6291" y="11880"/>
                    <a:pt x="10485" y="7560"/>
                    <a:pt x="13736" y="4860"/>
                  </a:cubicBezTo>
                  <a:cubicBezTo>
                    <a:pt x="16986" y="2160"/>
                    <a:pt x="19293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6161819" y="3259370"/>
              <a:ext cx="133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6149119" y="2832790"/>
              <a:ext cx="101601" cy="20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700" y="11035"/>
                  </a:moveTo>
                  <a:cubicBezTo>
                    <a:pt x="1800" y="13309"/>
                    <a:pt x="900" y="15582"/>
                    <a:pt x="450" y="17629"/>
                  </a:cubicBezTo>
                  <a:cubicBezTo>
                    <a:pt x="0" y="19675"/>
                    <a:pt x="0" y="21494"/>
                    <a:pt x="0" y="21494"/>
                  </a:cubicBezTo>
                  <a:cubicBezTo>
                    <a:pt x="0" y="21494"/>
                    <a:pt x="0" y="19675"/>
                    <a:pt x="0" y="16265"/>
                  </a:cubicBezTo>
                  <a:cubicBezTo>
                    <a:pt x="0" y="12854"/>
                    <a:pt x="0" y="7852"/>
                    <a:pt x="225" y="4669"/>
                  </a:cubicBezTo>
                  <a:cubicBezTo>
                    <a:pt x="450" y="1486"/>
                    <a:pt x="900" y="121"/>
                    <a:pt x="2250" y="8"/>
                  </a:cubicBezTo>
                  <a:cubicBezTo>
                    <a:pt x="3600" y="-106"/>
                    <a:pt x="5850" y="1031"/>
                    <a:pt x="9225" y="4100"/>
                  </a:cubicBezTo>
                  <a:cubicBezTo>
                    <a:pt x="12600" y="7170"/>
                    <a:pt x="17100" y="12172"/>
                    <a:pt x="21600" y="171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6282469" y="3437170"/>
              <a:ext cx="120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3927"/>
                    <a:pt x="10611" y="7855"/>
                    <a:pt x="14211" y="11455"/>
                  </a:cubicBezTo>
                  <a:cubicBezTo>
                    <a:pt x="17811" y="15055"/>
                    <a:pt x="19705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6301519" y="3348270"/>
              <a:ext cx="1016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543"/>
                    <a:pt x="16200" y="3086"/>
                    <a:pt x="12825" y="6257"/>
                  </a:cubicBezTo>
                  <a:cubicBezTo>
                    <a:pt x="9450" y="9429"/>
                    <a:pt x="5400" y="14229"/>
                    <a:pt x="3150" y="17057"/>
                  </a:cubicBezTo>
                  <a:cubicBezTo>
                    <a:pt x="900" y="19886"/>
                    <a:pt x="450" y="20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6041169" y="4148904"/>
              <a:ext cx="2316014" cy="877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25" fill="norm" stroke="1" extrusionOk="0">
                  <a:moveTo>
                    <a:pt x="0" y="19458"/>
                  </a:moveTo>
                  <a:cubicBezTo>
                    <a:pt x="552" y="20029"/>
                    <a:pt x="1105" y="20600"/>
                    <a:pt x="1677" y="20990"/>
                  </a:cubicBezTo>
                  <a:cubicBezTo>
                    <a:pt x="2249" y="21379"/>
                    <a:pt x="2841" y="21587"/>
                    <a:pt x="3482" y="21509"/>
                  </a:cubicBezTo>
                  <a:cubicBezTo>
                    <a:pt x="4123" y="21431"/>
                    <a:pt x="4813" y="21068"/>
                    <a:pt x="5543" y="20574"/>
                  </a:cubicBezTo>
                  <a:cubicBezTo>
                    <a:pt x="6273" y="20081"/>
                    <a:pt x="7042" y="19458"/>
                    <a:pt x="7762" y="18809"/>
                  </a:cubicBezTo>
                  <a:cubicBezTo>
                    <a:pt x="8482" y="18160"/>
                    <a:pt x="9153" y="17485"/>
                    <a:pt x="9883" y="16680"/>
                  </a:cubicBezTo>
                  <a:cubicBezTo>
                    <a:pt x="10613" y="15875"/>
                    <a:pt x="11402" y="14941"/>
                    <a:pt x="12082" y="14058"/>
                  </a:cubicBezTo>
                  <a:cubicBezTo>
                    <a:pt x="12763" y="13175"/>
                    <a:pt x="13335" y="12345"/>
                    <a:pt x="13858" y="11514"/>
                  </a:cubicBezTo>
                  <a:cubicBezTo>
                    <a:pt x="14380" y="10683"/>
                    <a:pt x="14854" y="9852"/>
                    <a:pt x="15307" y="9151"/>
                  </a:cubicBezTo>
                  <a:cubicBezTo>
                    <a:pt x="15761" y="8450"/>
                    <a:pt x="16195" y="7879"/>
                    <a:pt x="16747" y="7178"/>
                  </a:cubicBezTo>
                  <a:cubicBezTo>
                    <a:pt x="17300" y="6477"/>
                    <a:pt x="17970" y="5647"/>
                    <a:pt x="18631" y="4816"/>
                  </a:cubicBezTo>
                  <a:cubicBezTo>
                    <a:pt x="19292" y="3985"/>
                    <a:pt x="19943" y="3154"/>
                    <a:pt x="20318" y="2687"/>
                  </a:cubicBezTo>
                  <a:cubicBezTo>
                    <a:pt x="20693" y="2220"/>
                    <a:pt x="20791" y="2116"/>
                    <a:pt x="20890" y="1986"/>
                  </a:cubicBezTo>
                  <a:cubicBezTo>
                    <a:pt x="20988" y="1856"/>
                    <a:pt x="21087" y="1700"/>
                    <a:pt x="21117" y="1493"/>
                  </a:cubicBezTo>
                  <a:cubicBezTo>
                    <a:pt x="21146" y="1285"/>
                    <a:pt x="21107" y="1025"/>
                    <a:pt x="20988" y="792"/>
                  </a:cubicBezTo>
                  <a:cubicBezTo>
                    <a:pt x="20870" y="558"/>
                    <a:pt x="20673" y="350"/>
                    <a:pt x="20525" y="221"/>
                  </a:cubicBezTo>
                  <a:cubicBezTo>
                    <a:pt x="20377" y="91"/>
                    <a:pt x="20278" y="39"/>
                    <a:pt x="20308" y="13"/>
                  </a:cubicBezTo>
                  <a:cubicBezTo>
                    <a:pt x="20338" y="-13"/>
                    <a:pt x="20495" y="-13"/>
                    <a:pt x="20683" y="143"/>
                  </a:cubicBezTo>
                  <a:cubicBezTo>
                    <a:pt x="20870" y="299"/>
                    <a:pt x="21087" y="610"/>
                    <a:pt x="21245" y="1000"/>
                  </a:cubicBezTo>
                  <a:cubicBezTo>
                    <a:pt x="21403" y="1389"/>
                    <a:pt x="21501" y="1856"/>
                    <a:pt x="21551" y="2220"/>
                  </a:cubicBezTo>
                  <a:cubicBezTo>
                    <a:pt x="21600" y="2583"/>
                    <a:pt x="21600" y="2843"/>
                    <a:pt x="21511" y="3128"/>
                  </a:cubicBezTo>
                  <a:cubicBezTo>
                    <a:pt x="21422" y="3414"/>
                    <a:pt x="21245" y="3725"/>
                    <a:pt x="21067" y="40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8609462" y="3963088"/>
              <a:ext cx="22508" cy="331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536" fill="norm" stroke="1" extrusionOk="0">
                  <a:moveTo>
                    <a:pt x="3206" y="1312"/>
                  </a:moveTo>
                  <a:cubicBezTo>
                    <a:pt x="1243" y="624"/>
                    <a:pt x="-721" y="-64"/>
                    <a:pt x="261" y="5"/>
                  </a:cubicBezTo>
                  <a:cubicBezTo>
                    <a:pt x="1243" y="74"/>
                    <a:pt x="5170" y="899"/>
                    <a:pt x="9097" y="3238"/>
                  </a:cubicBezTo>
                  <a:cubicBezTo>
                    <a:pt x="13024" y="5577"/>
                    <a:pt x="16952" y="9429"/>
                    <a:pt x="18915" y="12731"/>
                  </a:cubicBezTo>
                  <a:cubicBezTo>
                    <a:pt x="20879" y="16033"/>
                    <a:pt x="20879" y="18784"/>
                    <a:pt x="20879" y="215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8600219" y="3862620"/>
              <a:ext cx="2413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00"/>
                    <a:pt x="0" y="18000"/>
                    <a:pt x="1137" y="15450"/>
                  </a:cubicBezTo>
                  <a:cubicBezTo>
                    <a:pt x="2274" y="12900"/>
                    <a:pt x="4547" y="9600"/>
                    <a:pt x="7579" y="6900"/>
                  </a:cubicBezTo>
                  <a:cubicBezTo>
                    <a:pt x="10611" y="4200"/>
                    <a:pt x="14400" y="2100"/>
                    <a:pt x="16863" y="1050"/>
                  </a:cubicBezTo>
                  <a:cubicBezTo>
                    <a:pt x="19326" y="0"/>
                    <a:pt x="2046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8612919" y="4065820"/>
              <a:ext cx="171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4400"/>
                    <a:pt x="11733" y="7200"/>
                    <a:pt x="15333" y="3600"/>
                  </a:cubicBezTo>
                  <a:cubicBezTo>
                    <a:pt x="18933" y="0"/>
                    <a:pt x="202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8778019" y="4211870"/>
              <a:ext cx="107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8806915" y="4256320"/>
              <a:ext cx="123505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46" fill="norm" stroke="1" extrusionOk="0">
                  <a:moveTo>
                    <a:pt x="21361" y="0"/>
                  </a:moveTo>
                  <a:cubicBezTo>
                    <a:pt x="17700" y="2931"/>
                    <a:pt x="14039" y="5863"/>
                    <a:pt x="10561" y="8949"/>
                  </a:cubicBezTo>
                  <a:cubicBezTo>
                    <a:pt x="7083" y="12034"/>
                    <a:pt x="3788" y="15274"/>
                    <a:pt x="1958" y="17434"/>
                  </a:cubicBezTo>
                  <a:cubicBezTo>
                    <a:pt x="127" y="19594"/>
                    <a:pt x="-239" y="20674"/>
                    <a:pt x="127" y="21137"/>
                  </a:cubicBezTo>
                  <a:cubicBezTo>
                    <a:pt x="493" y="21600"/>
                    <a:pt x="1592" y="21446"/>
                    <a:pt x="2690" y="212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27719" y="7467303"/>
              <a:ext cx="31751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90"/>
                  </a:moveTo>
                  <a:cubicBezTo>
                    <a:pt x="0" y="745"/>
                    <a:pt x="0" y="0"/>
                    <a:pt x="1440" y="0"/>
                  </a:cubicBezTo>
                  <a:cubicBezTo>
                    <a:pt x="2880" y="0"/>
                    <a:pt x="5760" y="745"/>
                    <a:pt x="7920" y="3650"/>
                  </a:cubicBezTo>
                  <a:cubicBezTo>
                    <a:pt x="10080" y="6554"/>
                    <a:pt x="11520" y="11619"/>
                    <a:pt x="13680" y="14971"/>
                  </a:cubicBezTo>
                  <a:cubicBezTo>
                    <a:pt x="15840" y="18323"/>
                    <a:pt x="18720" y="199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-1" y="7422127"/>
              <a:ext cx="330293" cy="382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69" fill="norm" stroke="1" extrusionOk="0">
                  <a:moveTo>
                    <a:pt x="2186" y="4432"/>
                  </a:moveTo>
                  <a:cubicBezTo>
                    <a:pt x="1779" y="3838"/>
                    <a:pt x="1371" y="3245"/>
                    <a:pt x="1303" y="2652"/>
                  </a:cubicBezTo>
                  <a:cubicBezTo>
                    <a:pt x="1235" y="2058"/>
                    <a:pt x="1507" y="1465"/>
                    <a:pt x="2526" y="990"/>
                  </a:cubicBezTo>
                  <a:cubicBezTo>
                    <a:pt x="3545" y="515"/>
                    <a:pt x="5311" y="159"/>
                    <a:pt x="7960" y="41"/>
                  </a:cubicBezTo>
                  <a:cubicBezTo>
                    <a:pt x="10609" y="-78"/>
                    <a:pt x="14141" y="41"/>
                    <a:pt x="16586" y="693"/>
                  </a:cubicBezTo>
                  <a:cubicBezTo>
                    <a:pt x="19032" y="1346"/>
                    <a:pt x="20390" y="2533"/>
                    <a:pt x="20934" y="4135"/>
                  </a:cubicBezTo>
                  <a:cubicBezTo>
                    <a:pt x="21477" y="5737"/>
                    <a:pt x="21205" y="7755"/>
                    <a:pt x="19915" y="9832"/>
                  </a:cubicBezTo>
                  <a:cubicBezTo>
                    <a:pt x="18624" y="11909"/>
                    <a:pt x="16315" y="14045"/>
                    <a:pt x="13258" y="15825"/>
                  </a:cubicBezTo>
                  <a:cubicBezTo>
                    <a:pt x="10202" y="17606"/>
                    <a:pt x="6398" y="19030"/>
                    <a:pt x="3885" y="19979"/>
                  </a:cubicBezTo>
                  <a:cubicBezTo>
                    <a:pt x="1371" y="20929"/>
                    <a:pt x="149" y="21403"/>
                    <a:pt x="13" y="21463"/>
                  </a:cubicBezTo>
                  <a:cubicBezTo>
                    <a:pt x="-123" y="21522"/>
                    <a:pt x="828" y="21166"/>
                    <a:pt x="1779" y="20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426793" y="7382536"/>
              <a:ext cx="147027" cy="404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93" fill="norm" stroke="1" extrusionOk="0">
                  <a:moveTo>
                    <a:pt x="21132" y="1918"/>
                  </a:moveTo>
                  <a:cubicBezTo>
                    <a:pt x="20219" y="1243"/>
                    <a:pt x="19307" y="568"/>
                    <a:pt x="17786" y="231"/>
                  </a:cubicBezTo>
                  <a:cubicBezTo>
                    <a:pt x="16264" y="-107"/>
                    <a:pt x="14135" y="-107"/>
                    <a:pt x="12157" y="456"/>
                  </a:cubicBezTo>
                  <a:cubicBezTo>
                    <a:pt x="10180" y="1018"/>
                    <a:pt x="8355" y="2143"/>
                    <a:pt x="6225" y="4449"/>
                  </a:cubicBezTo>
                  <a:cubicBezTo>
                    <a:pt x="4095" y="6755"/>
                    <a:pt x="1662" y="10243"/>
                    <a:pt x="597" y="12943"/>
                  </a:cubicBezTo>
                  <a:cubicBezTo>
                    <a:pt x="-468" y="15643"/>
                    <a:pt x="-164" y="17556"/>
                    <a:pt x="1966" y="18849"/>
                  </a:cubicBezTo>
                  <a:cubicBezTo>
                    <a:pt x="4095" y="20143"/>
                    <a:pt x="8050" y="20818"/>
                    <a:pt x="12005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669069" y="7450370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23"/>
                    <a:pt x="7200" y="10047"/>
                    <a:pt x="3600" y="13647"/>
                  </a:cubicBezTo>
                  <a:cubicBezTo>
                    <a:pt x="0" y="17247"/>
                    <a:pt x="0" y="194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669069" y="7355120"/>
              <a:ext cx="209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3" y="18000"/>
                    <a:pt x="1745" y="14400"/>
                    <a:pt x="5345" y="10800"/>
                  </a:cubicBezTo>
                  <a:cubicBezTo>
                    <a:pt x="8945" y="7200"/>
                    <a:pt x="1527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643669" y="7583720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802419" y="7647220"/>
              <a:ext cx="158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733"/>
                    <a:pt x="8640" y="7467"/>
                    <a:pt x="12240" y="11067"/>
                  </a:cubicBezTo>
                  <a:cubicBezTo>
                    <a:pt x="15840" y="14667"/>
                    <a:pt x="18720" y="18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821469" y="7640870"/>
              <a:ext cx="127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4221"/>
                    <a:pt x="12240" y="8441"/>
                    <a:pt x="8640" y="12041"/>
                  </a:cubicBezTo>
                  <a:cubicBezTo>
                    <a:pt x="5040" y="15641"/>
                    <a:pt x="2520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1037369" y="7755170"/>
              <a:ext cx="114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1437419" y="7405920"/>
              <a:ext cx="423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250"/>
                    <a:pt x="21600" y="10500"/>
                    <a:pt x="21600" y="14100"/>
                  </a:cubicBezTo>
                  <a:cubicBezTo>
                    <a:pt x="21600" y="17700"/>
                    <a:pt x="10800" y="19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424719" y="7304320"/>
              <a:ext cx="234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86"/>
                    <a:pt x="0" y="18171"/>
                    <a:pt x="973" y="15771"/>
                  </a:cubicBezTo>
                  <a:cubicBezTo>
                    <a:pt x="1946" y="13371"/>
                    <a:pt x="3892" y="10286"/>
                    <a:pt x="7492" y="7543"/>
                  </a:cubicBezTo>
                  <a:cubicBezTo>
                    <a:pt x="11092" y="4800"/>
                    <a:pt x="1634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424719" y="7513870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621569" y="7571020"/>
              <a:ext cx="120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704482" y="7615470"/>
              <a:ext cx="8218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20967" y="0"/>
                  </a:moveTo>
                  <a:cubicBezTo>
                    <a:pt x="16647" y="3055"/>
                    <a:pt x="12327" y="6109"/>
                    <a:pt x="8547" y="9273"/>
                  </a:cubicBezTo>
                  <a:cubicBezTo>
                    <a:pt x="4767" y="12436"/>
                    <a:pt x="1527" y="15709"/>
                    <a:pt x="447" y="17782"/>
                  </a:cubicBezTo>
                  <a:cubicBezTo>
                    <a:pt x="-633" y="19855"/>
                    <a:pt x="447" y="20727"/>
                    <a:pt x="15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913669" y="7285270"/>
              <a:ext cx="120785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0" y="0"/>
                  </a:moveTo>
                  <a:cubicBezTo>
                    <a:pt x="4469" y="1705"/>
                    <a:pt x="8938" y="3411"/>
                    <a:pt x="13221" y="5495"/>
                  </a:cubicBezTo>
                  <a:cubicBezTo>
                    <a:pt x="17503" y="7579"/>
                    <a:pt x="21600" y="10042"/>
                    <a:pt x="21228" y="12600"/>
                  </a:cubicBezTo>
                  <a:cubicBezTo>
                    <a:pt x="20855" y="15158"/>
                    <a:pt x="16014" y="17811"/>
                    <a:pt x="12290" y="19326"/>
                  </a:cubicBezTo>
                  <a:cubicBezTo>
                    <a:pt x="8566" y="20842"/>
                    <a:pt x="5959" y="21221"/>
                    <a:pt x="33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2275619" y="7488470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4400"/>
                    <a:pt x="11040" y="7200"/>
                    <a:pt x="14640" y="3600"/>
                  </a:cubicBezTo>
                  <a:cubicBezTo>
                    <a:pt x="18240" y="0"/>
                    <a:pt x="199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2326419" y="7596420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9200"/>
                    <a:pt x="5760" y="16800"/>
                    <a:pt x="9360" y="13200"/>
                  </a:cubicBezTo>
                  <a:cubicBezTo>
                    <a:pt x="12960" y="9600"/>
                    <a:pt x="1728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2835579" y="7459379"/>
              <a:ext cx="267658" cy="23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092" fill="norm" stroke="1" extrusionOk="0">
                  <a:moveTo>
                    <a:pt x="1933" y="2000"/>
                  </a:moveTo>
                  <a:cubicBezTo>
                    <a:pt x="1933" y="7028"/>
                    <a:pt x="1933" y="12056"/>
                    <a:pt x="1849" y="15035"/>
                  </a:cubicBezTo>
                  <a:cubicBezTo>
                    <a:pt x="1764" y="18014"/>
                    <a:pt x="1596" y="18945"/>
                    <a:pt x="1258" y="19783"/>
                  </a:cubicBezTo>
                  <a:cubicBezTo>
                    <a:pt x="921" y="20621"/>
                    <a:pt x="414" y="21366"/>
                    <a:pt x="161" y="20994"/>
                  </a:cubicBezTo>
                  <a:cubicBezTo>
                    <a:pt x="-92" y="20621"/>
                    <a:pt x="-92" y="19132"/>
                    <a:pt x="499" y="16152"/>
                  </a:cubicBezTo>
                  <a:cubicBezTo>
                    <a:pt x="1089" y="13173"/>
                    <a:pt x="2271" y="8704"/>
                    <a:pt x="3114" y="6004"/>
                  </a:cubicBezTo>
                  <a:cubicBezTo>
                    <a:pt x="3958" y="3304"/>
                    <a:pt x="4464" y="2373"/>
                    <a:pt x="5139" y="1721"/>
                  </a:cubicBezTo>
                  <a:cubicBezTo>
                    <a:pt x="5814" y="1069"/>
                    <a:pt x="6658" y="697"/>
                    <a:pt x="7586" y="1814"/>
                  </a:cubicBezTo>
                  <a:cubicBezTo>
                    <a:pt x="8514" y="2932"/>
                    <a:pt x="9527" y="5538"/>
                    <a:pt x="10117" y="7587"/>
                  </a:cubicBezTo>
                  <a:cubicBezTo>
                    <a:pt x="10708" y="9635"/>
                    <a:pt x="10877" y="11125"/>
                    <a:pt x="10877" y="12335"/>
                  </a:cubicBezTo>
                  <a:cubicBezTo>
                    <a:pt x="10877" y="13545"/>
                    <a:pt x="10708" y="14476"/>
                    <a:pt x="10539" y="14476"/>
                  </a:cubicBezTo>
                  <a:cubicBezTo>
                    <a:pt x="10370" y="14476"/>
                    <a:pt x="10202" y="13545"/>
                    <a:pt x="10370" y="11683"/>
                  </a:cubicBezTo>
                  <a:cubicBezTo>
                    <a:pt x="10539" y="9821"/>
                    <a:pt x="11046" y="7028"/>
                    <a:pt x="11889" y="4887"/>
                  </a:cubicBezTo>
                  <a:cubicBezTo>
                    <a:pt x="12733" y="2745"/>
                    <a:pt x="13914" y="1256"/>
                    <a:pt x="15011" y="511"/>
                  </a:cubicBezTo>
                  <a:cubicBezTo>
                    <a:pt x="16108" y="-234"/>
                    <a:pt x="17120" y="-234"/>
                    <a:pt x="18217" y="976"/>
                  </a:cubicBezTo>
                  <a:cubicBezTo>
                    <a:pt x="19314" y="2187"/>
                    <a:pt x="20495" y="4607"/>
                    <a:pt x="21002" y="6749"/>
                  </a:cubicBezTo>
                  <a:cubicBezTo>
                    <a:pt x="21508" y="8890"/>
                    <a:pt x="21339" y="10752"/>
                    <a:pt x="21170" y="12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3204002" y="7439321"/>
              <a:ext cx="201918" cy="20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25" fill="norm" stroke="1" extrusionOk="0">
                  <a:moveTo>
                    <a:pt x="12689" y="6575"/>
                  </a:moveTo>
                  <a:cubicBezTo>
                    <a:pt x="12689" y="5450"/>
                    <a:pt x="12689" y="4325"/>
                    <a:pt x="12689" y="3200"/>
                  </a:cubicBezTo>
                  <a:cubicBezTo>
                    <a:pt x="12689" y="2075"/>
                    <a:pt x="12689" y="950"/>
                    <a:pt x="12127" y="388"/>
                  </a:cubicBezTo>
                  <a:cubicBezTo>
                    <a:pt x="11564" y="-175"/>
                    <a:pt x="10439" y="-175"/>
                    <a:pt x="8752" y="725"/>
                  </a:cubicBezTo>
                  <a:cubicBezTo>
                    <a:pt x="7064" y="1625"/>
                    <a:pt x="4814" y="3425"/>
                    <a:pt x="3239" y="6237"/>
                  </a:cubicBezTo>
                  <a:cubicBezTo>
                    <a:pt x="1664" y="9050"/>
                    <a:pt x="764" y="12875"/>
                    <a:pt x="314" y="15350"/>
                  </a:cubicBezTo>
                  <a:cubicBezTo>
                    <a:pt x="-136" y="17825"/>
                    <a:pt x="-136" y="18950"/>
                    <a:pt x="539" y="19512"/>
                  </a:cubicBezTo>
                  <a:cubicBezTo>
                    <a:pt x="1214" y="20075"/>
                    <a:pt x="2564" y="20075"/>
                    <a:pt x="4252" y="18387"/>
                  </a:cubicBezTo>
                  <a:cubicBezTo>
                    <a:pt x="5939" y="16700"/>
                    <a:pt x="7964" y="13325"/>
                    <a:pt x="9202" y="10962"/>
                  </a:cubicBezTo>
                  <a:cubicBezTo>
                    <a:pt x="10439" y="8600"/>
                    <a:pt x="10889" y="7250"/>
                    <a:pt x="11339" y="5900"/>
                  </a:cubicBezTo>
                  <a:cubicBezTo>
                    <a:pt x="11789" y="4550"/>
                    <a:pt x="12239" y="3200"/>
                    <a:pt x="12464" y="3200"/>
                  </a:cubicBezTo>
                  <a:cubicBezTo>
                    <a:pt x="12689" y="3200"/>
                    <a:pt x="12689" y="4550"/>
                    <a:pt x="13252" y="7138"/>
                  </a:cubicBezTo>
                  <a:cubicBezTo>
                    <a:pt x="13814" y="9725"/>
                    <a:pt x="14939" y="13550"/>
                    <a:pt x="16401" y="16137"/>
                  </a:cubicBezTo>
                  <a:cubicBezTo>
                    <a:pt x="17864" y="18725"/>
                    <a:pt x="19664" y="20075"/>
                    <a:pt x="21464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456719" y="7450370"/>
              <a:ext cx="127001" cy="16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0"/>
                  </a:moveTo>
                  <a:cubicBezTo>
                    <a:pt x="2880" y="4488"/>
                    <a:pt x="5760" y="8977"/>
                    <a:pt x="8460" y="12203"/>
                  </a:cubicBezTo>
                  <a:cubicBezTo>
                    <a:pt x="11160" y="15429"/>
                    <a:pt x="13680" y="17392"/>
                    <a:pt x="15660" y="18795"/>
                  </a:cubicBezTo>
                  <a:cubicBezTo>
                    <a:pt x="17640" y="20197"/>
                    <a:pt x="19080" y="21039"/>
                    <a:pt x="19980" y="21319"/>
                  </a:cubicBezTo>
                  <a:cubicBezTo>
                    <a:pt x="20880" y="21600"/>
                    <a:pt x="21240" y="21319"/>
                    <a:pt x="2160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3450369" y="7450370"/>
              <a:ext cx="1778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375"/>
                    <a:pt x="13371" y="6750"/>
                    <a:pt x="9771" y="10350"/>
                  </a:cubicBezTo>
                  <a:cubicBezTo>
                    <a:pt x="6171" y="13950"/>
                    <a:pt x="3086" y="177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3120169" y="7805467"/>
              <a:ext cx="260351" cy="15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0" y="2591"/>
                  </a:moveTo>
                  <a:cubicBezTo>
                    <a:pt x="527" y="1469"/>
                    <a:pt x="1054" y="347"/>
                    <a:pt x="2195" y="67"/>
                  </a:cubicBezTo>
                  <a:cubicBezTo>
                    <a:pt x="3337" y="-214"/>
                    <a:pt x="5093" y="347"/>
                    <a:pt x="6322" y="2591"/>
                  </a:cubicBezTo>
                  <a:cubicBezTo>
                    <a:pt x="7551" y="4835"/>
                    <a:pt x="8254" y="8763"/>
                    <a:pt x="7990" y="11989"/>
                  </a:cubicBezTo>
                  <a:cubicBezTo>
                    <a:pt x="7727" y="15215"/>
                    <a:pt x="6498" y="17739"/>
                    <a:pt x="5268" y="19282"/>
                  </a:cubicBezTo>
                  <a:cubicBezTo>
                    <a:pt x="4039" y="20825"/>
                    <a:pt x="2810" y="21386"/>
                    <a:pt x="2195" y="20965"/>
                  </a:cubicBezTo>
                  <a:cubicBezTo>
                    <a:pt x="1580" y="20544"/>
                    <a:pt x="1580" y="19142"/>
                    <a:pt x="3600" y="15916"/>
                  </a:cubicBezTo>
                  <a:cubicBezTo>
                    <a:pt x="5620" y="12690"/>
                    <a:pt x="9659" y="7641"/>
                    <a:pt x="11941" y="4555"/>
                  </a:cubicBezTo>
                  <a:cubicBezTo>
                    <a:pt x="14224" y="1469"/>
                    <a:pt x="14751" y="347"/>
                    <a:pt x="14751" y="347"/>
                  </a:cubicBezTo>
                  <a:cubicBezTo>
                    <a:pt x="14751" y="347"/>
                    <a:pt x="14224" y="1469"/>
                    <a:pt x="13873" y="3433"/>
                  </a:cubicBezTo>
                  <a:cubicBezTo>
                    <a:pt x="13522" y="5396"/>
                    <a:pt x="13346" y="8202"/>
                    <a:pt x="14049" y="10446"/>
                  </a:cubicBezTo>
                  <a:cubicBezTo>
                    <a:pt x="14751" y="12690"/>
                    <a:pt x="16332" y="14373"/>
                    <a:pt x="17737" y="15215"/>
                  </a:cubicBezTo>
                  <a:cubicBezTo>
                    <a:pt x="19141" y="16056"/>
                    <a:pt x="20371" y="16056"/>
                    <a:pt x="21600" y="16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3898272" y="7228120"/>
              <a:ext cx="28348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600" fill="norm" stroke="1" extrusionOk="0">
                  <a:moveTo>
                    <a:pt x="20662" y="0"/>
                  </a:moveTo>
                  <a:cubicBezTo>
                    <a:pt x="19119" y="1345"/>
                    <a:pt x="17576" y="2690"/>
                    <a:pt x="16805" y="4747"/>
                  </a:cubicBezTo>
                  <a:cubicBezTo>
                    <a:pt x="16033" y="6804"/>
                    <a:pt x="16033" y="9574"/>
                    <a:pt x="13719" y="12224"/>
                  </a:cubicBezTo>
                  <a:cubicBezTo>
                    <a:pt x="11405" y="14875"/>
                    <a:pt x="6776" y="17407"/>
                    <a:pt x="3691" y="18870"/>
                  </a:cubicBezTo>
                  <a:cubicBezTo>
                    <a:pt x="605" y="20334"/>
                    <a:pt x="-938" y="20730"/>
                    <a:pt x="605" y="21007"/>
                  </a:cubicBezTo>
                  <a:cubicBezTo>
                    <a:pt x="2148" y="21284"/>
                    <a:pt x="6776" y="21442"/>
                    <a:pt x="11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4098069" y="7367820"/>
              <a:ext cx="254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637"/>
                    <a:pt x="18000" y="9275"/>
                    <a:pt x="14400" y="12875"/>
                  </a:cubicBezTo>
                  <a:cubicBezTo>
                    <a:pt x="10800" y="16475"/>
                    <a:pt x="5400" y="19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4123469" y="7297970"/>
              <a:ext cx="254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811"/>
                    <a:pt x="2880" y="14021"/>
                    <a:pt x="5940" y="10421"/>
                  </a:cubicBezTo>
                  <a:cubicBezTo>
                    <a:pt x="9000" y="6821"/>
                    <a:pt x="13680" y="3411"/>
                    <a:pt x="16560" y="1705"/>
                  </a:cubicBezTo>
                  <a:cubicBezTo>
                    <a:pt x="19440" y="0"/>
                    <a:pt x="205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4155219" y="7494820"/>
              <a:ext cx="12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4263169" y="7609120"/>
              <a:ext cx="1143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67"/>
                    <a:pt x="9600" y="8533"/>
                    <a:pt x="13200" y="12133"/>
                  </a:cubicBezTo>
                  <a:cubicBezTo>
                    <a:pt x="16800" y="15733"/>
                    <a:pt x="192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4237769" y="7640870"/>
              <a:ext cx="133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86" y="5455"/>
                    <a:pt x="8571" y="10909"/>
                    <a:pt x="4971" y="14509"/>
                  </a:cubicBezTo>
                  <a:cubicBezTo>
                    <a:pt x="1371" y="18109"/>
                    <a:pt x="686" y="19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4242002" y="7053659"/>
              <a:ext cx="135468" cy="168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6412" y="10779"/>
                  </a:moveTo>
                  <a:cubicBezTo>
                    <a:pt x="4725" y="13179"/>
                    <a:pt x="3037" y="15579"/>
                    <a:pt x="1856" y="17579"/>
                  </a:cubicBezTo>
                  <a:cubicBezTo>
                    <a:pt x="675" y="19579"/>
                    <a:pt x="0" y="21179"/>
                    <a:pt x="0" y="21179"/>
                  </a:cubicBezTo>
                  <a:cubicBezTo>
                    <a:pt x="0" y="21179"/>
                    <a:pt x="675" y="19579"/>
                    <a:pt x="2531" y="16512"/>
                  </a:cubicBezTo>
                  <a:cubicBezTo>
                    <a:pt x="4387" y="13446"/>
                    <a:pt x="7425" y="8912"/>
                    <a:pt x="9450" y="6112"/>
                  </a:cubicBezTo>
                  <a:cubicBezTo>
                    <a:pt x="11475" y="3312"/>
                    <a:pt x="12487" y="2246"/>
                    <a:pt x="13669" y="1312"/>
                  </a:cubicBezTo>
                  <a:cubicBezTo>
                    <a:pt x="14850" y="379"/>
                    <a:pt x="16200" y="-421"/>
                    <a:pt x="17212" y="246"/>
                  </a:cubicBezTo>
                  <a:cubicBezTo>
                    <a:pt x="18225" y="912"/>
                    <a:pt x="18900" y="3046"/>
                    <a:pt x="19575" y="6112"/>
                  </a:cubicBezTo>
                  <a:cubicBezTo>
                    <a:pt x="20250" y="9179"/>
                    <a:pt x="20925" y="13179"/>
                    <a:pt x="21600" y="17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4520609" y="7355070"/>
              <a:ext cx="129911" cy="32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53" fill="norm" stroke="1" extrusionOk="0">
                  <a:moveTo>
                    <a:pt x="21382" y="419"/>
                  </a:moveTo>
                  <a:cubicBezTo>
                    <a:pt x="19292" y="142"/>
                    <a:pt x="17201" y="-135"/>
                    <a:pt x="15459" y="73"/>
                  </a:cubicBezTo>
                  <a:cubicBezTo>
                    <a:pt x="13717" y="280"/>
                    <a:pt x="12324" y="973"/>
                    <a:pt x="10234" y="2427"/>
                  </a:cubicBezTo>
                  <a:cubicBezTo>
                    <a:pt x="8143" y="3880"/>
                    <a:pt x="5356" y="6096"/>
                    <a:pt x="3440" y="9003"/>
                  </a:cubicBezTo>
                  <a:cubicBezTo>
                    <a:pt x="1524" y="11911"/>
                    <a:pt x="479" y="15511"/>
                    <a:pt x="130" y="17657"/>
                  </a:cubicBezTo>
                  <a:cubicBezTo>
                    <a:pt x="-218" y="19803"/>
                    <a:pt x="130" y="20496"/>
                    <a:pt x="1176" y="20911"/>
                  </a:cubicBezTo>
                  <a:cubicBezTo>
                    <a:pt x="2221" y="21327"/>
                    <a:pt x="3963" y="21465"/>
                    <a:pt x="6227" y="21257"/>
                  </a:cubicBezTo>
                  <a:cubicBezTo>
                    <a:pt x="8492" y="21050"/>
                    <a:pt x="11279" y="20496"/>
                    <a:pt x="14066" y="19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4637819" y="7418620"/>
              <a:ext cx="190501" cy="23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18720" y="0"/>
                  </a:moveTo>
                  <a:cubicBezTo>
                    <a:pt x="17520" y="4320"/>
                    <a:pt x="16320" y="8640"/>
                    <a:pt x="14520" y="12175"/>
                  </a:cubicBezTo>
                  <a:cubicBezTo>
                    <a:pt x="12720" y="15709"/>
                    <a:pt x="10320" y="18458"/>
                    <a:pt x="8280" y="19931"/>
                  </a:cubicBezTo>
                  <a:cubicBezTo>
                    <a:pt x="6240" y="21404"/>
                    <a:pt x="4560" y="21600"/>
                    <a:pt x="3240" y="21207"/>
                  </a:cubicBezTo>
                  <a:cubicBezTo>
                    <a:pt x="1920" y="20815"/>
                    <a:pt x="960" y="19833"/>
                    <a:pt x="480" y="18851"/>
                  </a:cubicBezTo>
                  <a:cubicBezTo>
                    <a:pt x="0" y="17869"/>
                    <a:pt x="0" y="16887"/>
                    <a:pt x="0" y="15905"/>
                  </a:cubicBezTo>
                  <a:cubicBezTo>
                    <a:pt x="0" y="14924"/>
                    <a:pt x="0" y="13942"/>
                    <a:pt x="480" y="13156"/>
                  </a:cubicBezTo>
                  <a:cubicBezTo>
                    <a:pt x="960" y="12371"/>
                    <a:pt x="1920" y="11782"/>
                    <a:pt x="3600" y="11684"/>
                  </a:cubicBezTo>
                  <a:cubicBezTo>
                    <a:pt x="5280" y="11585"/>
                    <a:pt x="7680" y="11978"/>
                    <a:pt x="10800" y="13353"/>
                  </a:cubicBezTo>
                  <a:cubicBezTo>
                    <a:pt x="13920" y="14727"/>
                    <a:pt x="17760" y="17084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4898169" y="7367820"/>
              <a:ext cx="9055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600" fill="norm" stroke="1" extrusionOk="0">
                  <a:moveTo>
                    <a:pt x="0" y="0"/>
                  </a:moveTo>
                  <a:cubicBezTo>
                    <a:pt x="5280" y="1895"/>
                    <a:pt x="10560" y="3789"/>
                    <a:pt x="14640" y="6189"/>
                  </a:cubicBezTo>
                  <a:cubicBezTo>
                    <a:pt x="18720" y="8589"/>
                    <a:pt x="21600" y="11495"/>
                    <a:pt x="20160" y="14084"/>
                  </a:cubicBezTo>
                  <a:cubicBezTo>
                    <a:pt x="18720" y="16674"/>
                    <a:pt x="12960" y="18947"/>
                    <a:pt x="8880" y="20147"/>
                  </a:cubicBezTo>
                  <a:cubicBezTo>
                    <a:pt x="4800" y="21347"/>
                    <a:pt x="2400" y="214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5266469" y="7564670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7280"/>
                    <a:pt x="11917" y="12960"/>
                    <a:pt x="15517" y="9360"/>
                  </a:cubicBezTo>
                  <a:cubicBezTo>
                    <a:pt x="19117" y="5760"/>
                    <a:pt x="2035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5698269" y="7412270"/>
              <a:ext cx="19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408"/>
                    <a:pt x="12000" y="8816"/>
                    <a:pt x="8400" y="12416"/>
                  </a:cubicBezTo>
                  <a:cubicBezTo>
                    <a:pt x="4800" y="16016"/>
                    <a:pt x="2400" y="188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5691919" y="7380520"/>
              <a:ext cx="292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91" y="14880"/>
                    <a:pt x="4383" y="8160"/>
                    <a:pt x="7983" y="4560"/>
                  </a:cubicBezTo>
                  <a:cubicBezTo>
                    <a:pt x="11583" y="960"/>
                    <a:pt x="16591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5704619" y="7551970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5907819" y="7672620"/>
              <a:ext cx="101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6013964" y="7685320"/>
              <a:ext cx="5895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20746" y="0"/>
                  </a:moveTo>
                  <a:cubicBezTo>
                    <a:pt x="13298" y="5850"/>
                    <a:pt x="5849" y="11700"/>
                    <a:pt x="2498" y="15300"/>
                  </a:cubicBezTo>
                  <a:cubicBezTo>
                    <a:pt x="-854" y="18900"/>
                    <a:pt x="-109" y="20250"/>
                    <a:pt x="6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6203809" y="7419562"/>
              <a:ext cx="129461" cy="274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86" fill="norm" stroke="1" extrusionOk="0">
                  <a:moveTo>
                    <a:pt x="16082" y="916"/>
                  </a:moveTo>
                  <a:cubicBezTo>
                    <a:pt x="14689" y="422"/>
                    <a:pt x="13295" y="-73"/>
                    <a:pt x="11902" y="9"/>
                  </a:cubicBezTo>
                  <a:cubicBezTo>
                    <a:pt x="10508" y="92"/>
                    <a:pt x="9114" y="751"/>
                    <a:pt x="7198" y="2812"/>
                  </a:cubicBezTo>
                  <a:cubicBezTo>
                    <a:pt x="5282" y="4874"/>
                    <a:pt x="2843" y="8336"/>
                    <a:pt x="1450" y="11469"/>
                  </a:cubicBezTo>
                  <a:cubicBezTo>
                    <a:pt x="56" y="14602"/>
                    <a:pt x="-292" y="17405"/>
                    <a:pt x="231" y="19136"/>
                  </a:cubicBezTo>
                  <a:cubicBezTo>
                    <a:pt x="753" y="20867"/>
                    <a:pt x="2147" y="21527"/>
                    <a:pt x="5805" y="21362"/>
                  </a:cubicBezTo>
                  <a:cubicBezTo>
                    <a:pt x="9463" y="21197"/>
                    <a:pt x="15385" y="20208"/>
                    <a:pt x="21308" y="19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6368998" y="7444020"/>
              <a:ext cx="173822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19029" y="0"/>
                  </a:moveTo>
                  <a:cubicBezTo>
                    <a:pt x="16426" y="5684"/>
                    <a:pt x="13824" y="11368"/>
                    <a:pt x="12132" y="14589"/>
                  </a:cubicBezTo>
                  <a:cubicBezTo>
                    <a:pt x="10441" y="17811"/>
                    <a:pt x="9660" y="18568"/>
                    <a:pt x="8619" y="19137"/>
                  </a:cubicBezTo>
                  <a:cubicBezTo>
                    <a:pt x="7578" y="19705"/>
                    <a:pt x="6277" y="20084"/>
                    <a:pt x="5106" y="19989"/>
                  </a:cubicBezTo>
                  <a:cubicBezTo>
                    <a:pt x="3935" y="19895"/>
                    <a:pt x="2894" y="19326"/>
                    <a:pt x="2113" y="18568"/>
                  </a:cubicBezTo>
                  <a:cubicBezTo>
                    <a:pt x="1332" y="17811"/>
                    <a:pt x="812" y="16863"/>
                    <a:pt x="422" y="15916"/>
                  </a:cubicBezTo>
                  <a:cubicBezTo>
                    <a:pt x="31" y="14968"/>
                    <a:pt x="-229" y="14021"/>
                    <a:pt x="291" y="13453"/>
                  </a:cubicBezTo>
                  <a:cubicBezTo>
                    <a:pt x="812" y="12884"/>
                    <a:pt x="2113" y="12695"/>
                    <a:pt x="4585" y="13547"/>
                  </a:cubicBezTo>
                  <a:cubicBezTo>
                    <a:pt x="7058" y="14400"/>
                    <a:pt x="10701" y="16295"/>
                    <a:pt x="13694" y="17811"/>
                  </a:cubicBezTo>
                  <a:cubicBezTo>
                    <a:pt x="16687" y="19326"/>
                    <a:pt x="19029" y="20463"/>
                    <a:pt x="21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6625369" y="7431320"/>
              <a:ext cx="8295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0" y="0"/>
                  </a:moveTo>
                  <a:cubicBezTo>
                    <a:pt x="6171" y="2348"/>
                    <a:pt x="12343" y="4696"/>
                    <a:pt x="16200" y="7278"/>
                  </a:cubicBezTo>
                  <a:cubicBezTo>
                    <a:pt x="20057" y="9861"/>
                    <a:pt x="21600" y="12678"/>
                    <a:pt x="18514" y="15104"/>
                  </a:cubicBezTo>
                  <a:cubicBezTo>
                    <a:pt x="15429" y="17530"/>
                    <a:pt x="7714" y="195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6822219" y="7291620"/>
              <a:ext cx="24489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5400" y="0"/>
                  </a:moveTo>
                  <a:cubicBezTo>
                    <a:pt x="10800" y="2508"/>
                    <a:pt x="16200" y="5016"/>
                    <a:pt x="18900" y="7604"/>
                  </a:cubicBezTo>
                  <a:cubicBezTo>
                    <a:pt x="21600" y="10193"/>
                    <a:pt x="21600" y="12863"/>
                    <a:pt x="18000" y="15209"/>
                  </a:cubicBezTo>
                  <a:cubicBezTo>
                    <a:pt x="14400" y="17555"/>
                    <a:pt x="7200" y="195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5953429" y="4985451"/>
              <a:ext cx="157591" cy="12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936" fill="norm" stroke="1" extrusionOk="0">
                  <a:moveTo>
                    <a:pt x="6754" y="5325"/>
                  </a:moveTo>
                  <a:cubicBezTo>
                    <a:pt x="5890" y="6696"/>
                    <a:pt x="5026" y="8067"/>
                    <a:pt x="4162" y="9439"/>
                  </a:cubicBezTo>
                  <a:cubicBezTo>
                    <a:pt x="3298" y="10810"/>
                    <a:pt x="2434" y="12182"/>
                    <a:pt x="2290" y="11839"/>
                  </a:cubicBezTo>
                  <a:cubicBezTo>
                    <a:pt x="2146" y="11496"/>
                    <a:pt x="2722" y="9439"/>
                    <a:pt x="3442" y="7553"/>
                  </a:cubicBezTo>
                  <a:cubicBezTo>
                    <a:pt x="4162" y="5667"/>
                    <a:pt x="5026" y="3953"/>
                    <a:pt x="5890" y="2410"/>
                  </a:cubicBezTo>
                  <a:cubicBezTo>
                    <a:pt x="6754" y="867"/>
                    <a:pt x="7618" y="-504"/>
                    <a:pt x="7762" y="182"/>
                  </a:cubicBezTo>
                  <a:cubicBezTo>
                    <a:pt x="7906" y="867"/>
                    <a:pt x="7330" y="3610"/>
                    <a:pt x="6754" y="6010"/>
                  </a:cubicBezTo>
                  <a:cubicBezTo>
                    <a:pt x="6178" y="8410"/>
                    <a:pt x="5602" y="10467"/>
                    <a:pt x="4882" y="12353"/>
                  </a:cubicBezTo>
                  <a:cubicBezTo>
                    <a:pt x="4162" y="14239"/>
                    <a:pt x="3298" y="15953"/>
                    <a:pt x="3010" y="15953"/>
                  </a:cubicBezTo>
                  <a:cubicBezTo>
                    <a:pt x="2722" y="15953"/>
                    <a:pt x="3010" y="14239"/>
                    <a:pt x="3730" y="12353"/>
                  </a:cubicBezTo>
                  <a:cubicBezTo>
                    <a:pt x="4450" y="10467"/>
                    <a:pt x="5602" y="8410"/>
                    <a:pt x="5746" y="8239"/>
                  </a:cubicBezTo>
                  <a:cubicBezTo>
                    <a:pt x="5890" y="8067"/>
                    <a:pt x="5026" y="9782"/>
                    <a:pt x="4306" y="11496"/>
                  </a:cubicBezTo>
                  <a:cubicBezTo>
                    <a:pt x="3586" y="13210"/>
                    <a:pt x="3010" y="14925"/>
                    <a:pt x="2290" y="16810"/>
                  </a:cubicBezTo>
                  <a:cubicBezTo>
                    <a:pt x="1570" y="18696"/>
                    <a:pt x="706" y="20753"/>
                    <a:pt x="274" y="20925"/>
                  </a:cubicBezTo>
                  <a:cubicBezTo>
                    <a:pt x="-158" y="21096"/>
                    <a:pt x="-158" y="19382"/>
                    <a:pt x="850" y="17153"/>
                  </a:cubicBezTo>
                  <a:cubicBezTo>
                    <a:pt x="1858" y="14925"/>
                    <a:pt x="3874" y="12182"/>
                    <a:pt x="5026" y="9953"/>
                  </a:cubicBezTo>
                  <a:cubicBezTo>
                    <a:pt x="6178" y="7725"/>
                    <a:pt x="6466" y="6010"/>
                    <a:pt x="7042" y="4296"/>
                  </a:cubicBezTo>
                  <a:cubicBezTo>
                    <a:pt x="7618" y="2582"/>
                    <a:pt x="8482" y="867"/>
                    <a:pt x="9346" y="867"/>
                  </a:cubicBezTo>
                  <a:cubicBezTo>
                    <a:pt x="10210" y="867"/>
                    <a:pt x="11074" y="2582"/>
                    <a:pt x="11794" y="4296"/>
                  </a:cubicBezTo>
                  <a:cubicBezTo>
                    <a:pt x="12514" y="6010"/>
                    <a:pt x="13090" y="7725"/>
                    <a:pt x="13810" y="9439"/>
                  </a:cubicBezTo>
                  <a:cubicBezTo>
                    <a:pt x="14530" y="11153"/>
                    <a:pt x="15394" y="12867"/>
                    <a:pt x="15538" y="12867"/>
                  </a:cubicBezTo>
                  <a:cubicBezTo>
                    <a:pt x="15682" y="12867"/>
                    <a:pt x="15106" y="11153"/>
                    <a:pt x="14386" y="9610"/>
                  </a:cubicBezTo>
                  <a:cubicBezTo>
                    <a:pt x="13666" y="8067"/>
                    <a:pt x="12802" y="6696"/>
                    <a:pt x="12802" y="6696"/>
                  </a:cubicBezTo>
                  <a:cubicBezTo>
                    <a:pt x="12802" y="6696"/>
                    <a:pt x="13666" y="8067"/>
                    <a:pt x="15250" y="10125"/>
                  </a:cubicBezTo>
                  <a:cubicBezTo>
                    <a:pt x="16834" y="12182"/>
                    <a:pt x="19138" y="14925"/>
                    <a:pt x="21442" y="1766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5990732" y="5012456"/>
              <a:ext cx="82188" cy="78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86" fill="norm" stroke="1" extrusionOk="0">
                  <a:moveTo>
                    <a:pt x="14859" y="503"/>
                  </a:moveTo>
                  <a:cubicBezTo>
                    <a:pt x="14305" y="216"/>
                    <a:pt x="13751" y="-71"/>
                    <a:pt x="14028" y="15"/>
                  </a:cubicBezTo>
                  <a:cubicBezTo>
                    <a:pt x="14305" y="101"/>
                    <a:pt x="15413" y="561"/>
                    <a:pt x="16520" y="1423"/>
                  </a:cubicBezTo>
                  <a:cubicBezTo>
                    <a:pt x="17628" y="2284"/>
                    <a:pt x="18736" y="3548"/>
                    <a:pt x="19290" y="5042"/>
                  </a:cubicBezTo>
                  <a:cubicBezTo>
                    <a:pt x="19843" y="6535"/>
                    <a:pt x="19843" y="8259"/>
                    <a:pt x="19013" y="9724"/>
                  </a:cubicBezTo>
                  <a:cubicBezTo>
                    <a:pt x="18182" y="11189"/>
                    <a:pt x="16520" y="12395"/>
                    <a:pt x="15690" y="13860"/>
                  </a:cubicBezTo>
                  <a:cubicBezTo>
                    <a:pt x="14859" y="15325"/>
                    <a:pt x="14859" y="17048"/>
                    <a:pt x="14859" y="18053"/>
                  </a:cubicBezTo>
                  <a:cubicBezTo>
                    <a:pt x="14859" y="19059"/>
                    <a:pt x="14859" y="19346"/>
                    <a:pt x="14859" y="19633"/>
                  </a:cubicBezTo>
                  <a:cubicBezTo>
                    <a:pt x="14859" y="19920"/>
                    <a:pt x="14859" y="20208"/>
                    <a:pt x="13474" y="20294"/>
                  </a:cubicBezTo>
                  <a:cubicBezTo>
                    <a:pt x="12090" y="20380"/>
                    <a:pt x="9320" y="20265"/>
                    <a:pt x="7382" y="20064"/>
                  </a:cubicBezTo>
                  <a:cubicBezTo>
                    <a:pt x="5443" y="19863"/>
                    <a:pt x="4336" y="19576"/>
                    <a:pt x="3505" y="19289"/>
                  </a:cubicBezTo>
                  <a:cubicBezTo>
                    <a:pt x="2674" y="19001"/>
                    <a:pt x="2120" y="18714"/>
                    <a:pt x="1567" y="18427"/>
                  </a:cubicBezTo>
                  <a:cubicBezTo>
                    <a:pt x="1013" y="18140"/>
                    <a:pt x="459" y="17852"/>
                    <a:pt x="182" y="17881"/>
                  </a:cubicBezTo>
                  <a:cubicBezTo>
                    <a:pt x="-95" y="17910"/>
                    <a:pt x="-95" y="18255"/>
                    <a:pt x="459" y="18599"/>
                  </a:cubicBezTo>
                  <a:cubicBezTo>
                    <a:pt x="1013" y="18944"/>
                    <a:pt x="2120" y="19289"/>
                    <a:pt x="4059" y="19834"/>
                  </a:cubicBezTo>
                  <a:cubicBezTo>
                    <a:pt x="5997" y="20380"/>
                    <a:pt x="8767" y="21127"/>
                    <a:pt x="9597" y="21328"/>
                  </a:cubicBezTo>
                  <a:cubicBezTo>
                    <a:pt x="10428" y="21529"/>
                    <a:pt x="9320" y="21184"/>
                    <a:pt x="7936" y="20639"/>
                  </a:cubicBezTo>
                  <a:cubicBezTo>
                    <a:pt x="6551" y="20093"/>
                    <a:pt x="4890" y="19346"/>
                    <a:pt x="3782" y="18829"/>
                  </a:cubicBezTo>
                  <a:cubicBezTo>
                    <a:pt x="2674" y="18312"/>
                    <a:pt x="2120" y="18025"/>
                    <a:pt x="2120" y="18025"/>
                  </a:cubicBezTo>
                  <a:cubicBezTo>
                    <a:pt x="2120" y="18025"/>
                    <a:pt x="2674" y="18312"/>
                    <a:pt x="3782" y="18772"/>
                  </a:cubicBezTo>
                  <a:cubicBezTo>
                    <a:pt x="4890" y="19231"/>
                    <a:pt x="6551" y="19863"/>
                    <a:pt x="8213" y="20351"/>
                  </a:cubicBezTo>
                  <a:cubicBezTo>
                    <a:pt x="9874" y="20840"/>
                    <a:pt x="11536" y="21184"/>
                    <a:pt x="13751" y="21299"/>
                  </a:cubicBezTo>
                  <a:cubicBezTo>
                    <a:pt x="15967" y="21414"/>
                    <a:pt x="18736" y="21299"/>
                    <a:pt x="21505" y="2118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6051585" y="5641567"/>
              <a:ext cx="148335" cy="142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115" fill="norm" stroke="1" extrusionOk="0">
                  <a:moveTo>
                    <a:pt x="3066" y="19582"/>
                  </a:moveTo>
                  <a:cubicBezTo>
                    <a:pt x="1850" y="20521"/>
                    <a:pt x="633" y="21460"/>
                    <a:pt x="176" y="20990"/>
                  </a:cubicBezTo>
                  <a:cubicBezTo>
                    <a:pt x="-280" y="20521"/>
                    <a:pt x="24" y="18643"/>
                    <a:pt x="2610" y="15199"/>
                  </a:cubicBezTo>
                  <a:cubicBezTo>
                    <a:pt x="5196" y="11756"/>
                    <a:pt x="10064" y="6747"/>
                    <a:pt x="13258" y="3773"/>
                  </a:cubicBezTo>
                  <a:cubicBezTo>
                    <a:pt x="16452" y="799"/>
                    <a:pt x="17974" y="-140"/>
                    <a:pt x="18278" y="17"/>
                  </a:cubicBezTo>
                  <a:cubicBezTo>
                    <a:pt x="18582" y="173"/>
                    <a:pt x="17669" y="1425"/>
                    <a:pt x="15540" y="4086"/>
                  </a:cubicBezTo>
                  <a:cubicBezTo>
                    <a:pt x="13410" y="6747"/>
                    <a:pt x="10064" y="10817"/>
                    <a:pt x="7326" y="13634"/>
                  </a:cubicBezTo>
                  <a:cubicBezTo>
                    <a:pt x="4588" y="16451"/>
                    <a:pt x="2458" y="18017"/>
                    <a:pt x="1850" y="18017"/>
                  </a:cubicBezTo>
                  <a:cubicBezTo>
                    <a:pt x="1241" y="18017"/>
                    <a:pt x="2154" y="16451"/>
                    <a:pt x="5652" y="14573"/>
                  </a:cubicBezTo>
                  <a:cubicBezTo>
                    <a:pt x="9151" y="12695"/>
                    <a:pt x="15235" y="10503"/>
                    <a:pt x="21320" y="831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5056919" y="5478607"/>
              <a:ext cx="986368" cy="1540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57" fill="norm" stroke="1" extrusionOk="0">
                  <a:moveTo>
                    <a:pt x="21507" y="312"/>
                  </a:moveTo>
                  <a:cubicBezTo>
                    <a:pt x="21554" y="164"/>
                    <a:pt x="21600" y="16"/>
                    <a:pt x="21461" y="1"/>
                  </a:cubicBezTo>
                  <a:cubicBezTo>
                    <a:pt x="21322" y="-14"/>
                    <a:pt x="20999" y="105"/>
                    <a:pt x="20259" y="386"/>
                  </a:cubicBezTo>
                  <a:cubicBezTo>
                    <a:pt x="19519" y="667"/>
                    <a:pt x="18362" y="1112"/>
                    <a:pt x="17275" y="1586"/>
                  </a:cubicBezTo>
                  <a:cubicBezTo>
                    <a:pt x="16188" y="2060"/>
                    <a:pt x="15171" y="2564"/>
                    <a:pt x="14084" y="3156"/>
                  </a:cubicBezTo>
                  <a:cubicBezTo>
                    <a:pt x="12997" y="3749"/>
                    <a:pt x="11841" y="4430"/>
                    <a:pt x="10684" y="5201"/>
                  </a:cubicBezTo>
                  <a:cubicBezTo>
                    <a:pt x="9528" y="5971"/>
                    <a:pt x="8372" y="6830"/>
                    <a:pt x="7354" y="7660"/>
                  </a:cubicBezTo>
                  <a:cubicBezTo>
                    <a:pt x="6337" y="8490"/>
                    <a:pt x="5458" y="9290"/>
                    <a:pt x="4718" y="10090"/>
                  </a:cubicBezTo>
                  <a:cubicBezTo>
                    <a:pt x="3978" y="10890"/>
                    <a:pt x="3376" y="11690"/>
                    <a:pt x="2891" y="12623"/>
                  </a:cubicBezTo>
                  <a:cubicBezTo>
                    <a:pt x="2405" y="13556"/>
                    <a:pt x="2035" y="14623"/>
                    <a:pt x="1850" y="15630"/>
                  </a:cubicBezTo>
                  <a:cubicBezTo>
                    <a:pt x="1665" y="16638"/>
                    <a:pt x="1665" y="17586"/>
                    <a:pt x="1503" y="18401"/>
                  </a:cubicBezTo>
                  <a:cubicBezTo>
                    <a:pt x="1341" y="19216"/>
                    <a:pt x="1018" y="19897"/>
                    <a:pt x="809" y="20342"/>
                  </a:cubicBezTo>
                  <a:cubicBezTo>
                    <a:pt x="601" y="20786"/>
                    <a:pt x="509" y="20993"/>
                    <a:pt x="416" y="21171"/>
                  </a:cubicBezTo>
                  <a:cubicBezTo>
                    <a:pt x="324" y="21349"/>
                    <a:pt x="231" y="21497"/>
                    <a:pt x="162" y="21542"/>
                  </a:cubicBezTo>
                  <a:cubicBezTo>
                    <a:pt x="93" y="21586"/>
                    <a:pt x="46" y="21527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4997964" y="6897920"/>
              <a:ext cx="135156" cy="7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999" fill="norm" stroke="1" extrusionOk="0">
                  <a:moveTo>
                    <a:pt x="284" y="0"/>
                  </a:moveTo>
                  <a:cubicBezTo>
                    <a:pt x="-49" y="2842"/>
                    <a:pt x="-381" y="5684"/>
                    <a:pt x="1114" y="9379"/>
                  </a:cubicBezTo>
                  <a:cubicBezTo>
                    <a:pt x="2610" y="13074"/>
                    <a:pt x="5933" y="17621"/>
                    <a:pt x="9588" y="19611"/>
                  </a:cubicBezTo>
                  <a:cubicBezTo>
                    <a:pt x="13244" y="21600"/>
                    <a:pt x="17231" y="21032"/>
                    <a:pt x="21219" y="2046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5025169" y="6936020"/>
              <a:ext cx="1968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87" y="3960"/>
                    <a:pt x="12774" y="7920"/>
                    <a:pt x="9174" y="11520"/>
                  </a:cubicBezTo>
                  <a:cubicBezTo>
                    <a:pt x="5574" y="15120"/>
                    <a:pt x="2787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0" name="Drawing"/>
          <p:cNvGrpSpPr/>
          <p:nvPr/>
        </p:nvGrpSpPr>
        <p:grpSpPr>
          <a:xfrm>
            <a:off x="415176" y="1532304"/>
            <a:ext cx="11548224" cy="5860226"/>
            <a:chOff x="0" y="0"/>
            <a:chExt cx="11548224" cy="5860225"/>
          </a:xfrm>
        </p:grpSpPr>
        <p:sp>
          <p:nvSpPr>
            <p:cNvPr id="521" name="Line"/>
            <p:cNvSpPr/>
            <p:nvPr/>
          </p:nvSpPr>
          <p:spPr>
            <a:xfrm>
              <a:off x="1521574" y="410795"/>
              <a:ext cx="254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925"/>
                    <a:pt x="7200" y="5850"/>
                    <a:pt x="9900" y="9169"/>
                  </a:cubicBezTo>
                  <a:cubicBezTo>
                    <a:pt x="12600" y="12488"/>
                    <a:pt x="14400" y="16200"/>
                    <a:pt x="16200" y="18337"/>
                  </a:cubicBezTo>
                  <a:cubicBezTo>
                    <a:pt x="18000" y="20475"/>
                    <a:pt x="19800" y="210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574490" y="449892"/>
              <a:ext cx="156635" cy="28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13719" y="2325"/>
                  </a:moveTo>
                  <a:cubicBezTo>
                    <a:pt x="14886" y="1205"/>
                    <a:pt x="16054" y="85"/>
                    <a:pt x="16492" y="5"/>
                  </a:cubicBezTo>
                  <a:cubicBezTo>
                    <a:pt x="16930" y="-75"/>
                    <a:pt x="16638" y="885"/>
                    <a:pt x="15032" y="2565"/>
                  </a:cubicBezTo>
                  <a:cubicBezTo>
                    <a:pt x="13427" y="4245"/>
                    <a:pt x="10508" y="6645"/>
                    <a:pt x="8173" y="8245"/>
                  </a:cubicBezTo>
                  <a:cubicBezTo>
                    <a:pt x="5838" y="9845"/>
                    <a:pt x="4086" y="10645"/>
                    <a:pt x="2627" y="11285"/>
                  </a:cubicBezTo>
                  <a:cubicBezTo>
                    <a:pt x="1168" y="11925"/>
                    <a:pt x="0" y="12405"/>
                    <a:pt x="0" y="12885"/>
                  </a:cubicBezTo>
                  <a:cubicBezTo>
                    <a:pt x="0" y="13365"/>
                    <a:pt x="1168" y="13845"/>
                    <a:pt x="3503" y="14405"/>
                  </a:cubicBezTo>
                  <a:cubicBezTo>
                    <a:pt x="5838" y="14965"/>
                    <a:pt x="9341" y="15605"/>
                    <a:pt x="12551" y="16805"/>
                  </a:cubicBezTo>
                  <a:cubicBezTo>
                    <a:pt x="15762" y="18005"/>
                    <a:pt x="18681" y="19765"/>
                    <a:pt x="2160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877174" y="594945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2208382" y="342984"/>
              <a:ext cx="199189" cy="378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366" fill="norm" stroke="1" extrusionOk="0">
                  <a:moveTo>
                    <a:pt x="15259" y="2749"/>
                  </a:moveTo>
                  <a:cubicBezTo>
                    <a:pt x="15259" y="1914"/>
                    <a:pt x="15259" y="1079"/>
                    <a:pt x="14702" y="542"/>
                  </a:cubicBezTo>
                  <a:cubicBezTo>
                    <a:pt x="14146" y="5"/>
                    <a:pt x="13032" y="-234"/>
                    <a:pt x="10805" y="303"/>
                  </a:cubicBezTo>
                  <a:cubicBezTo>
                    <a:pt x="8579" y="840"/>
                    <a:pt x="5238" y="2153"/>
                    <a:pt x="3234" y="3406"/>
                  </a:cubicBezTo>
                  <a:cubicBezTo>
                    <a:pt x="1230" y="4659"/>
                    <a:pt x="562" y="5852"/>
                    <a:pt x="228" y="6747"/>
                  </a:cubicBezTo>
                  <a:cubicBezTo>
                    <a:pt x="-106" y="7642"/>
                    <a:pt x="-106" y="8239"/>
                    <a:pt x="451" y="8776"/>
                  </a:cubicBezTo>
                  <a:cubicBezTo>
                    <a:pt x="1007" y="9313"/>
                    <a:pt x="2121" y="9790"/>
                    <a:pt x="5127" y="10685"/>
                  </a:cubicBezTo>
                  <a:cubicBezTo>
                    <a:pt x="8133" y="11580"/>
                    <a:pt x="13032" y="12893"/>
                    <a:pt x="15927" y="13788"/>
                  </a:cubicBezTo>
                  <a:cubicBezTo>
                    <a:pt x="18822" y="14683"/>
                    <a:pt x="19713" y="15160"/>
                    <a:pt x="20381" y="15996"/>
                  </a:cubicBezTo>
                  <a:cubicBezTo>
                    <a:pt x="21049" y="16831"/>
                    <a:pt x="21494" y="18025"/>
                    <a:pt x="19601" y="18979"/>
                  </a:cubicBezTo>
                  <a:cubicBezTo>
                    <a:pt x="17708" y="19934"/>
                    <a:pt x="13478" y="20650"/>
                    <a:pt x="9247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3161053" y="245695"/>
              <a:ext cx="83148" cy="433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475" fill="norm" stroke="1" extrusionOk="0">
                  <a:moveTo>
                    <a:pt x="12350" y="0"/>
                  </a:moveTo>
                  <a:cubicBezTo>
                    <a:pt x="10243" y="3565"/>
                    <a:pt x="8135" y="7130"/>
                    <a:pt x="6028" y="10433"/>
                  </a:cubicBezTo>
                  <a:cubicBezTo>
                    <a:pt x="3921" y="13736"/>
                    <a:pt x="1813" y="16777"/>
                    <a:pt x="760" y="18559"/>
                  </a:cubicBezTo>
                  <a:cubicBezTo>
                    <a:pt x="-294" y="20342"/>
                    <a:pt x="-294" y="20866"/>
                    <a:pt x="1023" y="21181"/>
                  </a:cubicBezTo>
                  <a:cubicBezTo>
                    <a:pt x="2340" y="21495"/>
                    <a:pt x="4974" y="21600"/>
                    <a:pt x="8399" y="21285"/>
                  </a:cubicBezTo>
                  <a:cubicBezTo>
                    <a:pt x="11823" y="20971"/>
                    <a:pt x="16038" y="20237"/>
                    <a:pt x="18408" y="19608"/>
                  </a:cubicBezTo>
                  <a:cubicBezTo>
                    <a:pt x="20779" y="18979"/>
                    <a:pt x="21306" y="18454"/>
                    <a:pt x="19989" y="17930"/>
                  </a:cubicBezTo>
                  <a:cubicBezTo>
                    <a:pt x="18672" y="17406"/>
                    <a:pt x="15511" y="16882"/>
                    <a:pt x="12350" y="16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3132733" y="486995"/>
              <a:ext cx="166842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1842" y="21600"/>
                  </a:moveTo>
                  <a:cubicBezTo>
                    <a:pt x="762" y="18720"/>
                    <a:pt x="-318" y="15840"/>
                    <a:pt x="87" y="12960"/>
                  </a:cubicBezTo>
                  <a:cubicBezTo>
                    <a:pt x="492" y="10080"/>
                    <a:pt x="2382" y="7200"/>
                    <a:pt x="6162" y="5040"/>
                  </a:cubicBezTo>
                  <a:cubicBezTo>
                    <a:pt x="9942" y="2880"/>
                    <a:pt x="15612" y="1440"/>
                    <a:pt x="212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3299309" y="428202"/>
              <a:ext cx="317766" cy="20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34" fill="norm" stroke="1" extrusionOk="0">
                  <a:moveTo>
                    <a:pt x="2576" y="11184"/>
                  </a:moveTo>
                  <a:cubicBezTo>
                    <a:pt x="3429" y="9240"/>
                    <a:pt x="4281" y="7296"/>
                    <a:pt x="4850" y="5676"/>
                  </a:cubicBezTo>
                  <a:cubicBezTo>
                    <a:pt x="5418" y="4056"/>
                    <a:pt x="5702" y="2760"/>
                    <a:pt x="5418" y="2328"/>
                  </a:cubicBezTo>
                  <a:cubicBezTo>
                    <a:pt x="5134" y="1896"/>
                    <a:pt x="4281" y="2328"/>
                    <a:pt x="3287" y="4272"/>
                  </a:cubicBezTo>
                  <a:cubicBezTo>
                    <a:pt x="2292" y="6216"/>
                    <a:pt x="1155" y="9672"/>
                    <a:pt x="516" y="12480"/>
                  </a:cubicBezTo>
                  <a:cubicBezTo>
                    <a:pt x="-124" y="15288"/>
                    <a:pt x="-266" y="17448"/>
                    <a:pt x="658" y="18852"/>
                  </a:cubicBezTo>
                  <a:cubicBezTo>
                    <a:pt x="1581" y="20256"/>
                    <a:pt x="3571" y="20904"/>
                    <a:pt x="6200" y="19824"/>
                  </a:cubicBezTo>
                  <a:cubicBezTo>
                    <a:pt x="8829" y="18744"/>
                    <a:pt x="12097" y="15936"/>
                    <a:pt x="14300" y="13020"/>
                  </a:cubicBezTo>
                  <a:cubicBezTo>
                    <a:pt x="16502" y="10104"/>
                    <a:pt x="17639" y="7080"/>
                    <a:pt x="18208" y="4812"/>
                  </a:cubicBezTo>
                  <a:cubicBezTo>
                    <a:pt x="18776" y="2544"/>
                    <a:pt x="18776" y="1032"/>
                    <a:pt x="18208" y="384"/>
                  </a:cubicBezTo>
                  <a:cubicBezTo>
                    <a:pt x="17639" y="-264"/>
                    <a:pt x="16502" y="-48"/>
                    <a:pt x="15650" y="708"/>
                  </a:cubicBezTo>
                  <a:cubicBezTo>
                    <a:pt x="14797" y="1464"/>
                    <a:pt x="14229" y="2760"/>
                    <a:pt x="14229" y="3840"/>
                  </a:cubicBezTo>
                  <a:cubicBezTo>
                    <a:pt x="14229" y="4920"/>
                    <a:pt x="14797" y="5784"/>
                    <a:pt x="15934" y="7188"/>
                  </a:cubicBezTo>
                  <a:cubicBezTo>
                    <a:pt x="17071" y="8592"/>
                    <a:pt x="18776" y="10536"/>
                    <a:pt x="19842" y="12480"/>
                  </a:cubicBezTo>
                  <a:cubicBezTo>
                    <a:pt x="20908" y="14424"/>
                    <a:pt x="21334" y="16368"/>
                    <a:pt x="21334" y="17772"/>
                  </a:cubicBezTo>
                  <a:cubicBezTo>
                    <a:pt x="21334" y="19176"/>
                    <a:pt x="20908" y="20040"/>
                    <a:pt x="20339" y="20580"/>
                  </a:cubicBezTo>
                  <a:cubicBezTo>
                    <a:pt x="19771" y="21120"/>
                    <a:pt x="19060" y="21336"/>
                    <a:pt x="18563" y="20904"/>
                  </a:cubicBezTo>
                  <a:cubicBezTo>
                    <a:pt x="18066" y="20472"/>
                    <a:pt x="17781" y="19392"/>
                    <a:pt x="17923" y="17124"/>
                  </a:cubicBezTo>
                  <a:cubicBezTo>
                    <a:pt x="18066" y="14856"/>
                    <a:pt x="18634" y="11400"/>
                    <a:pt x="19202" y="7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3681666" y="227642"/>
              <a:ext cx="138609" cy="398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78" fill="norm" stroke="1" extrusionOk="0">
                  <a:moveTo>
                    <a:pt x="3758" y="1304"/>
                  </a:moveTo>
                  <a:cubicBezTo>
                    <a:pt x="5395" y="626"/>
                    <a:pt x="7031" y="-53"/>
                    <a:pt x="7849" y="4"/>
                  </a:cubicBezTo>
                  <a:cubicBezTo>
                    <a:pt x="8667" y="60"/>
                    <a:pt x="8667" y="852"/>
                    <a:pt x="7522" y="3000"/>
                  </a:cubicBezTo>
                  <a:cubicBezTo>
                    <a:pt x="6376" y="5149"/>
                    <a:pt x="4086" y="8655"/>
                    <a:pt x="2613" y="11426"/>
                  </a:cubicBezTo>
                  <a:cubicBezTo>
                    <a:pt x="1140" y="14196"/>
                    <a:pt x="486" y="16232"/>
                    <a:pt x="158" y="17645"/>
                  </a:cubicBezTo>
                  <a:cubicBezTo>
                    <a:pt x="-169" y="19059"/>
                    <a:pt x="-169" y="19851"/>
                    <a:pt x="1958" y="20473"/>
                  </a:cubicBezTo>
                  <a:cubicBezTo>
                    <a:pt x="4086" y="21095"/>
                    <a:pt x="8340" y="21547"/>
                    <a:pt x="11940" y="21095"/>
                  </a:cubicBezTo>
                  <a:cubicBezTo>
                    <a:pt x="15540" y="20642"/>
                    <a:pt x="18486" y="19285"/>
                    <a:pt x="21431" y="17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3655174" y="461595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4400"/>
                    <a:pt x="12505" y="7200"/>
                    <a:pt x="16105" y="3600"/>
                  </a:cubicBezTo>
                  <a:cubicBezTo>
                    <a:pt x="19705" y="0"/>
                    <a:pt x="2065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553324" y="665521"/>
              <a:ext cx="2200505" cy="23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56" fill="norm" stroke="1" extrusionOk="0">
                  <a:moveTo>
                    <a:pt x="0" y="21152"/>
                  </a:moveTo>
                  <a:cubicBezTo>
                    <a:pt x="684" y="21343"/>
                    <a:pt x="1368" y="21534"/>
                    <a:pt x="2145" y="21056"/>
                  </a:cubicBezTo>
                  <a:cubicBezTo>
                    <a:pt x="2923" y="20578"/>
                    <a:pt x="3793" y="19431"/>
                    <a:pt x="4592" y="18476"/>
                  </a:cubicBezTo>
                  <a:cubicBezTo>
                    <a:pt x="5390" y="17520"/>
                    <a:pt x="6115" y="16755"/>
                    <a:pt x="6841" y="15895"/>
                  </a:cubicBezTo>
                  <a:cubicBezTo>
                    <a:pt x="7566" y="15035"/>
                    <a:pt x="8292" y="14079"/>
                    <a:pt x="9038" y="13123"/>
                  </a:cubicBezTo>
                  <a:cubicBezTo>
                    <a:pt x="9784" y="12168"/>
                    <a:pt x="10551" y="11212"/>
                    <a:pt x="11318" y="10256"/>
                  </a:cubicBezTo>
                  <a:cubicBezTo>
                    <a:pt x="12085" y="9300"/>
                    <a:pt x="12852" y="8345"/>
                    <a:pt x="13598" y="7484"/>
                  </a:cubicBezTo>
                  <a:cubicBezTo>
                    <a:pt x="14345" y="6624"/>
                    <a:pt x="15070" y="5860"/>
                    <a:pt x="15827" y="5191"/>
                  </a:cubicBezTo>
                  <a:cubicBezTo>
                    <a:pt x="16583" y="4522"/>
                    <a:pt x="17371" y="3948"/>
                    <a:pt x="18138" y="3279"/>
                  </a:cubicBezTo>
                  <a:cubicBezTo>
                    <a:pt x="18905" y="2610"/>
                    <a:pt x="19651" y="1846"/>
                    <a:pt x="20190" y="1272"/>
                  </a:cubicBezTo>
                  <a:cubicBezTo>
                    <a:pt x="20729" y="699"/>
                    <a:pt x="21061" y="316"/>
                    <a:pt x="21279" y="125"/>
                  </a:cubicBezTo>
                  <a:cubicBezTo>
                    <a:pt x="21496" y="-66"/>
                    <a:pt x="21600" y="-66"/>
                    <a:pt x="21527" y="316"/>
                  </a:cubicBezTo>
                  <a:cubicBezTo>
                    <a:pt x="21455" y="699"/>
                    <a:pt x="21206" y="1463"/>
                    <a:pt x="20957" y="2132"/>
                  </a:cubicBezTo>
                  <a:cubicBezTo>
                    <a:pt x="20709" y="2801"/>
                    <a:pt x="20460" y="3375"/>
                    <a:pt x="20211" y="3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584821" y="702895"/>
              <a:ext cx="2197354" cy="336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77" fill="norm" stroke="1" extrusionOk="0">
                  <a:moveTo>
                    <a:pt x="938" y="21192"/>
                  </a:moveTo>
                  <a:cubicBezTo>
                    <a:pt x="730" y="21328"/>
                    <a:pt x="523" y="21464"/>
                    <a:pt x="346" y="21532"/>
                  </a:cubicBezTo>
                  <a:cubicBezTo>
                    <a:pt x="169" y="21600"/>
                    <a:pt x="24" y="21600"/>
                    <a:pt x="3" y="21464"/>
                  </a:cubicBezTo>
                  <a:cubicBezTo>
                    <a:pt x="-18" y="21328"/>
                    <a:pt x="86" y="21057"/>
                    <a:pt x="533" y="20377"/>
                  </a:cubicBezTo>
                  <a:cubicBezTo>
                    <a:pt x="980" y="19698"/>
                    <a:pt x="1770" y="18611"/>
                    <a:pt x="2549" y="17660"/>
                  </a:cubicBezTo>
                  <a:cubicBezTo>
                    <a:pt x="3329" y="16709"/>
                    <a:pt x="4098" y="15894"/>
                    <a:pt x="4826" y="15215"/>
                  </a:cubicBezTo>
                  <a:cubicBezTo>
                    <a:pt x="5554" y="14536"/>
                    <a:pt x="6240" y="13992"/>
                    <a:pt x="6988" y="13381"/>
                  </a:cubicBezTo>
                  <a:cubicBezTo>
                    <a:pt x="7736" y="12770"/>
                    <a:pt x="8547" y="12091"/>
                    <a:pt x="9368" y="11411"/>
                  </a:cubicBezTo>
                  <a:cubicBezTo>
                    <a:pt x="10190" y="10732"/>
                    <a:pt x="11021" y="10053"/>
                    <a:pt x="11873" y="9306"/>
                  </a:cubicBezTo>
                  <a:cubicBezTo>
                    <a:pt x="12726" y="8558"/>
                    <a:pt x="13599" y="7743"/>
                    <a:pt x="14410" y="6996"/>
                  </a:cubicBezTo>
                  <a:cubicBezTo>
                    <a:pt x="15220" y="6249"/>
                    <a:pt x="15969" y="5570"/>
                    <a:pt x="16884" y="4687"/>
                  </a:cubicBezTo>
                  <a:cubicBezTo>
                    <a:pt x="17798" y="3804"/>
                    <a:pt x="18879" y="2717"/>
                    <a:pt x="19690" y="1902"/>
                  </a:cubicBezTo>
                  <a:cubicBezTo>
                    <a:pt x="20501" y="1087"/>
                    <a:pt x="21041" y="543"/>
                    <a:pt x="215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702424" y="1395045"/>
              <a:ext cx="571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545"/>
                    <a:pt x="4800" y="7089"/>
                    <a:pt x="6400" y="10357"/>
                  </a:cubicBezTo>
                  <a:cubicBezTo>
                    <a:pt x="8000" y="13625"/>
                    <a:pt x="8800" y="16615"/>
                    <a:pt x="9200" y="18443"/>
                  </a:cubicBezTo>
                  <a:cubicBezTo>
                    <a:pt x="9600" y="20271"/>
                    <a:pt x="9600" y="20935"/>
                    <a:pt x="11600" y="21268"/>
                  </a:cubicBezTo>
                  <a:cubicBezTo>
                    <a:pt x="13600" y="21600"/>
                    <a:pt x="17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864846" y="1651376"/>
              <a:ext cx="55002" cy="5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5" h="20074" fill="norm" stroke="1" extrusionOk="0">
                  <a:moveTo>
                    <a:pt x="976" y="3919"/>
                  </a:moveTo>
                  <a:cubicBezTo>
                    <a:pt x="204" y="7919"/>
                    <a:pt x="-567" y="11919"/>
                    <a:pt x="590" y="15119"/>
                  </a:cubicBezTo>
                  <a:cubicBezTo>
                    <a:pt x="1747" y="18319"/>
                    <a:pt x="4833" y="20719"/>
                    <a:pt x="8304" y="19919"/>
                  </a:cubicBezTo>
                  <a:cubicBezTo>
                    <a:pt x="11776" y="19119"/>
                    <a:pt x="15633" y="15119"/>
                    <a:pt x="17947" y="10719"/>
                  </a:cubicBezTo>
                  <a:cubicBezTo>
                    <a:pt x="20262" y="6319"/>
                    <a:pt x="21033" y="1519"/>
                    <a:pt x="18333" y="319"/>
                  </a:cubicBezTo>
                  <a:cubicBezTo>
                    <a:pt x="15633" y="-881"/>
                    <a:pt x="9462" y="1519"/>
                    <a:pt x="3290" y="3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351116" y="1344237"/>
              <a:ext cx="208559" cy="34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19" fill="norm" stroke="1" extrusionOk="0">
                  <a:moveTo>
                    <a:pt x="21283" y="2357"/>
                  </a:moveTo>
                  <a:cubicBezTo>
                    <a:pt x="20851" y="1703"/>
                    <a:pt x="20419" y="1048"/>
                    <a:pt x="19663" y="590"/>
                  </a:cubicBezTo>
                  <a:cubicBezTo>
                    <a:pt x="18907" y="132"/>
                    <a:pt x="17827" y="-130"/>
                    <a:pt x="15883" y="66"/>
                  </a:cubicBezTo>
                  <a:cubicBezTo>
                    <a:pt x="13939" y="263"/>
                    <a:pt x="11131" y="917"/>
                    <a:pt x="8431" y="2554"/>
                  </a:cubicBezTo>
                  <a:cubicBezTo>
                    <a:pt x="5731" y="4190"/>
                    <a:pt x="3139" y="6808"/>
                    <a:pt x="1627" y="9492"/>
                  </a:cubicBezTo>
                  <a:cubicBezTo>
                    <a:pt x="115" y="12175"/>
                    <a:pt x="-317" y="14925"/>
                    <a:pt x="223" y="16954"/>
                  </a:cubicBezTo>
                  <a:cubicBezTo>
                    <a:pt x="763" y="18983"/>
                    <a:pt x="2275" y="20292"/>
                    <a:pt x="5839" y="20881"/>
                  </a:cubicBezTo>
                  <a:cubicBezTo>
                    <a:pt x="9403" y="21470"/>
                    <a:pt x="15019" y="21339"/>
                    <a:pt x="20635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1598331" y="1510288"/>
              <a:ext cx="113744" cy="16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51" fill="norm" stroke="1" extrusionOk="0">
                  <a:moveTo>
                    <a:pt x="7095" y="10541"/>
                  </a:moveTo>
                  <a:cubicBezTo>
                    <a:pt x="7095" y="9174"/>
                    <a:pt x="7095" y="7807"/>
                    <a:pt x="6095" y="7260"/>
                  </a:cubicBezTo>
                  <a:cubicBezTo>
                    <a:pt x="5095" y="6713"/>
                    <a:pt x="3095" y="6987"/>
                    <a:pt x="1895" y="7944"/>
                  </a:cubicBezTo>
                  <a:cubicBezTo>
                    <a:pt x="695" y="8901"/>
                    <a:pt x="295" y="10541"/>
                    <a:pt x="95" y="12319"/>
                  </a:cubicBezTo>
                  <a:cubicBezTo>
                    <a:pt x="-105" y="14096"/>
                    <a:pt x="-105" y="16010"/>
                    <a:pt x="1295" y="17787"/>
                  </a:cubicBezTo>
                  <a:cubicBezTo>
                    <a:pt x="2695" y="19564"/>
                    <a:pt x="5495" y="21205"/>
                    <a:pt x="8695" y="21341"/>
                  </a:cubicBezTo>
                  <a:cubicBezTo>
                    <a:pt x="11895" y="21478"/>
                    <a:pt x="15495" y="20111"/>
                    <a:pt x="17895" y="17240"/>
                  </a:cubicBezTo>
                  <a:cubicBezTo>
                    <a:pt x="20295" y="14369"/>
                    <a:pt x="21495" y="9994"/>
                    <a:pt x="21495" y="7124"/>
                  </a:cubicBezTo>
                  <a:cubicBezTo>
                    <a:pt x="21495" y="4253"/>
                    <a:pt x="20295" y="2886"/>
                    <a:pt x="18895" y="1792"/>
                  </a:cubicBezTo>
                  <a:cubicBezTo>
                    <a:pt x="17495" y="698"/>
                    <a:pt x="15895" y="-122"/>
                    <a:pt x="14495" y="15"/>
                  </a:cubicBezTo>
                  <a:cubicBezTo>
                    <a:pt x="13095" y="151"/>
                    <a:pt x="11895" y="1245"/>
                    <a:pt x="12295" y="2339"/>
                  </a:cubicBezTo>
                  <a:cubicBezTo>
                    <a:pt x="12695" y="3432"/>
                    <a:pt x="14695" y="4526"/>
                    <a:pt x="16695" y="5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822917" y="1517402"/>
              <a:ext cx="219358" cy="11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813" fill="norm" stroke="1" extrusionOk="0">
                  <a:moveTo>
                    <a:pt x="339" y="5378"/>
                  </a:moveTo>
                  <a:cubicBezTo>
                    <a:pt x="132" y="3483"/>
                    <a:pt x="-76" y="1589"/>
                    <a:pt x="28" y="1778"/>
                  </a:cubicBezTo>
                  <a:cubicBezTo>
                    <a:pt x="132" y="1968"/>
                    <a:pt x="547" y="4241"/>
                    <a:pt x="859" y="6515"/>
                  </a:cubicBezTo>
                  <a:cubicBezTo>
                    <a:pt x="1170" y="8789"/>
                    <a:pt x="1378" y="11062"/>
                    <a:pt x="1586" y="13905"/>
                  </a:cubicBezTo>
                  <a:cubicBezTo>
                    <a:pt x="1793" y="16747"/>
                    <a:pt x="2001" y="20157"/>
                    <a:pt x="2105" y="20726"/>
                  </a:cubicBezTo>
                  <a:cubicBezTo>
                    <a:pt x="2209" y="21294"/>
                    <a:pt x="2209" y="19020"/>
                    <a:pt x="2416" y="15799"/>
                  </a:cubicBezTo>
                  <a:cubicBezTo>
                    <a:pt x="2624" y="12578"/>
                    <a:pt x="3039" y="8410"/>
                    <a:pt x="3559" y="5378"/>
                  </a:cubicBezTo>
                  <a:cubicBezTo>
                    <a:pt x="4078" y="2347"/>
                    <a:pt x="4701" y="452"/>
                    <a:pt x="5532" y="73"/>
                  </a:cubicBezTo>
                  <a:cubicBezTo>
                    <a:pt x="6362" y="-306"/>
                    <a:pt x="7401" y="831"/>
                    <a:pt x="8128" y="2347"/>
                  </a:cubicBezTo>
                  <a:cubicBezTo>
                    <a:pt x="8855" y="3862"/>
                    <a:pt x="9270" y="5757"/>
                    <a:pt x="9582" y="7652"/>
                  </a:cubicBezTo>
                  <a:cubicBezTo>
                    <a:pt x="9893" y="9547"/>
                    <a:pt x="10101" y="11441"/>
                    <a:pt x="10516" y="11631"/>
                  </a:cubicBezTo>
                  <a:cubicBezTo>
                    <a:pt x="10932" y="11820"/>
                    <a:pt x="11555" y="10305"/>
                    <a:pt x="12074" y="8599"/>
                  </a:cubicBezTo>
                  <a:cubicBezTo>
                    <a:pt x="12593" y="6894"/>
                    <a:pt x="13009" y="4999"/>
                    <a:pt x="13632" y="3483"/>
                  </a:cubicBezTo>
                  <a:cubicBezTo>
                    <a:pt x="14255" y="1968"/>
                    <a:pt x="15086" y="831"/>
                    <a:pt x="15916" y="831"/>
                  </a:cubicBezTo>
                  <a:cubicBezTo>
                    <a:pt x="16747" y="831"/>
                    <a:pt x="17578" y="1968"/>
                    <a:pt x="18512" y="5189"/>
                  </a:cubicBezTo>
                  <a:cubicBezTo>
                    <a:pt x="19447" y="8410"/>
                    <a:pt x="20486" y="13715"/>
                    <a:pt x="21524" y="19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2141503" y="1440444"/>
              <a:ext cx="92492" cy="41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13" fill="norm" stroke="1" extrusionOk="0">
                  <a:moveTo>
                    <a:pt x="538" y="5187"/>
                  </a:moveTo>
                  <a:cubicBezTo>
                    <a:pt x="1018" y="9115"/>
                    <a:pt x="1498" y="13042"/>
                    <a:pt x="1978" y="15551"/>
                  </a:cubicBezTo>
                  <a:cubicBezTo>
                    <a:pt x="2458" y="18060"/>
                    <a:pt x="2938" y="19151"/>
                    <a:pt x="3178" y="20024"/>
                  </a:cubicBezTo>
                  <a:cubicBezTo>
                    <a:pt x="3418" y="20896"/>
                    <a:pt x="3418" y="21551"/>
                    <a:pt x="2938" y="21387"/>
                  </a:cubicBezTo>
                  <a:cubicBezTo>
                    <a:pt x="2458" y="21224"/>
                    <a:pt x="1498" y="20242"/>
                    <a:pt x="778" y="17842"/>
                  </a:cubicBezTo>
                  <a:cubicBezTo>
                    <a:pt x="58" y="15442"/>
                    <a:pt x="-422" y="11624"/>
                    <a:pt x="538" y="8515"/>
                  </a:cubicBezTo>
                  <a:cubicBezTo>
                    <a:pt x="1498" y="5406"/>
                    <a:pt x="3898" y="3006"/>
                    <a:pt x="6298" y="1642"/>
                  </a:cubicBezTo>
                  <a:cubicBezTo>
                    <a:pt x="8698" y="278"/>
                    <a:pt x="11098" y="-49"/>
                    <a:pt x="13258" y="6"/>
                  </a:cubicBezTo>
                  <a:cubicBezTo>
                    <a:pt x="15418" y="60"/>
                    <a:pt x="17338" y="496"/>
                    <a:pt x="18778" y="1478"/>
                  </a:cubicBezTo>
                  <a:cubicBezTo>
                    <a:pt x="20218" y="2460"/>
                    <a:pt x="21178" y="3987"/>
                    <a:pt x="20938" y="5078"/>
                  </a:cubicBezTo>
                  <a:cubicBezTo>
                    <a:pt x="20698" y="6169"/>
                    <a:pt x="19258" y="6824"/>
                    <a:pt x="17098" y="7533"/>
                  </a:cubicBezTo>
                  <a:cubicBezTo>
                    <a:pt x="14938" y="8242"/>
                    <a:pt x="12058" y="9006"/>
                    <a:pt x="9898" y="9169"/>
                  </a:cubicBezTo>
                  <a:cubicBezTo>
                    <a:pt x="7738" y="9333"/>
                    <a:pt x="6298" y="8896"/>
                    <a:pt x="4858" y="8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2289924" y="1483945"/>
              <a:ext cx="196851" cy="124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0"/>
                  </a:moveTo>
                  <a:cubicBezTo>
                    <a:pt x="232" y="5040"/>
                    <a:pt x="465" y="10080"/>
                    <a:pt x="813" y="13680"/>
                  </a:cubicBezTo>
                  <a:cubicBezTo>
                    <a:pt x="1161" y="17280"/>
                    <a:pt x="1626" y="19440"/>
                    <a:pt x="2439" y="20520"/>
                  </a:cubicBezTo>
                  <a:cubicBezTo>
                    <a:pt x="3252" y="21600"/>
                    <a:pt x="4413" y="21600"/>
                    <a:pt x="5574" y="19260"/>
                  </a:cubicBezTo>
                  <a:cubicBezTo>
                    <a:pt x="6735" y="16920"/>
                    <a:pt x="7897" y="12240"/>
                    <a:pt x="8594" y="9000"/>
                  </a:cubicBezTo>
                  <a:cubicBezTo>
                    <a:pt x="9290" y="5760"/>
                    <a:pt x="9523" y="3960"/>
                    <a:pt x="9755" y="3960"/>
                  </a:cubicBezTo>
                  <a:cubicBezTo>
                    <a:pt x="9987" y="3960"/>
                    <a:pt x="10219" y="5760"/>
                    <a:pt x="10452" y="7560"/>
                  </a:cubicBezTo>
                  <a:cubicBezTo>
                    <a:pt x="10684" y="9360"/>
                    <a:pt x="10916" y="11160"/>
                    <a:pt x="11265" y="12960"/>
                  </a:cubicBezTo>
                  <a:cubicBezTo>
                    <a:pt x="11613" y="14760"/>
                    <a:pt x="12077" y="16560"/>
                    <a:pt x="12890" y="17460"/>
                  </a:cubicBezTo>
                  <a:cubicBezTo>
                    <a:pt x="13703" y="18360"/>
                    <a:pt x="14865" y="18360"/>
                    <a:pt x="16374" y="16200"/>
                  </a:cubicBezTo>
                  <a:cubicBezTo>
                    <a:pt x="17884" y="14040"/>
                    <a:pt x="19742" y="972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2522287" y="1223595"/>
              <a:ext cx="66088" cy="39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514" fill="norm" stroke="1" extrusionOk="0">
                  <a:moveTo>
                    <a:pt x="6900" y="0"/>
                  </a:moveTo>
                  <a:cubicBezTo>
                    <a:pt x="4200" y="3927"/>
                    <a:pt x="1500" y="7855"/>
                    <a:pt x="487" y="11262"/>
                  </a:cubicBezTo>
                  <a:cubicBezTo>
                    <a:pt x="-525" y="14670"/>
                    <a:pt x="150" y="17557"/>
                    <a:pt x="1500" y="19232"/>
                  </a:cubicBezTo>
                  <a:cubicBezTo>
                    <a:pt x="2850" y="20907"/>
                    <a:pt x="4875" y="21369"/>
                    <a:pt x="7575" y="21484"/>
                  </a:cubicBezTo>
                  <a:cubicBezTo>
                    <a:pt x="10275" y="21600"/>
                    <a:pt x="13650" y="21369"/>
                    <a:pt x="16012" y="20849"/>
                  </a:cubicBezTo>
                  <a:cubicBezTo>
                    <a:pt x="18375" y="20329"/>
                    <a:pt x="19725" y="19521"/>
                    <a:pt x="21075" y="18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2543924" y="1458545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2628030" y="1428532"/>
              <a:ext cx="195295" cy="176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389" fill="norm" stroke="1" extrusionOk="0">
                  <a:moveTo>
                    <a:pt x="1197" y="9046"/>
                  </a:moveTo>
                  <a:cubicBezTo>
                    <a:pt x="2334" y="9560"/>
                    <a:pt x="3471" y="10075"/>
                    <a:pt x="4494" y="9946"/>
                  </a:cubicBezTo>
                  <a:cubicBezTo>
                    <a:pt x="5517" y="9818"/>
                    <a:pt x="6426" y="9046"/>
                    <a:pt x="7336" y="7889"/>
                  </a:cubicBezTo>
                  <a:cubicBezTo>
                    <a:pt x="8245" y="6732"/>
                    <a:pt x="9155" y="5189"/>
                    <a:pt x="9610" y="3775"/>
                  </a:cubicBezTo>
                  <a:cubicBezTo>
                    <a:pt x="10064" y="2360"/>
                    <a:pt x="10064" y="1075"/>
                    <a:pt x="9496" y="432"/>
                  </a:cubicBezTo>
                  <a:cubicBezTo>
                    <a:pt x="8927" y="-211"/>
                    <a:pt x="7791" y="-211"/>
                    <a:pt x="6313" y="946"/>
                  </a:cubicBezTo>
                  <a:cubicBezTo>
                    <a:pt x="4835" y="2103"/>
                    <a:pt x="3016" y="4418"/>
                    <a:pt x="1652" y="7503"/>
                  </a:cubicBezTo>
                  <a:cubicBezTo>
                    <a:pt x="287" y="10589"/>
                    <a:pt x="-622" y="14446"/>
                    <a:pt x="515" y="17146"/>
                  </a:cubicBezTo>
                  <a:cubicBezTo>
                    <a:pt x="1652" y="19846"/>
                    <a:pt x="4835" y="21389"/>
                    <a:pt x="8586" y="21389"/>
                  </a:cubicBezTo>
                  <a:cubicBezTo>
                    <a:pt x="12338" y="21389"/>
                    <a:pt x="16658" y="19846"/>
                    <a:pt x="20978" y="18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3032874" y="1166445"/>
              <a:ext cx="1397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3071"/>
                    <a:pt x="15055" y="6141"/>
                    <a:pt x="11455" y="9159"/>
                  </a:cubicBezTo>
                  <a:cubicBezTo>
                    <a:pt x="7855" y="12176"/>
                    <a:pt x="3927" y="15141"/>
                    <a:pt x="1964" y="17206"/>
                  </a:cubicBezTo>
                  <a:cubicBezTo>
                    <a:pt x="0" y="19271"/>
                    <a:pt x="0" y="204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3157757" y="1198728"/>
              <a:ext cx="160868" cy="37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18189" y="13881"/>
                  </a:moveTo>
                  <a:cubicBezTo>
                    <a:pt x="17053" y="13515"/>
                    <a:pt x="15916" y="13149"/>
                    <a:pt x="13074" y="13637"/>
                  </a:cubicBezTo>
                  <a:cubicBezTo>
                    <a:pt x="10232" y="14125"/>
                    <a:pt x="5684" y="15467"/>
                    <a:pt x="3126" y="16627"/>
                  </a:cubicBezTo>
                  <a:cubicBezTo>
                    <a:pt x="568" y="17786"/>
                    <a:pt x="0" y="18762"/>
                    <a:pt x="0" y="19678"/>
                  </a:cubicBezTo>
                  <a:cubicBezTo>
                    <a:pt x="0" y="20593"/>
                    <a:pt x="568" y="21447"/>
                    <a:pt x="2700" y="21447"/>
                  </a:cubicBezTo>
                  <a:cubicBezTo>
                    <a:pt x="4832" y="21447"/>
                    <a:pt x="8526" y="20593"/>
                    <a:pt x="11084" y="18579"/>
                  </a:cubicBezTo>
                  <a:cubicBezTo>
                    <a:pt x="13642" y="16566"/>
                    <a:pt x="15063" y="13393"/>
                    <a:pt x="15916" y="10464"/>
                  </a:cubicBezTo>
                  <a:cubicBezTo>
                    <a:pt x="16768" y="7535"/>
                    <a:pt x="17053" y="4850"/>
                    <a:pt x="17195" y="3020"/>
                  </a:cubicBezTo>
                  <a:cubicBezTo>
                    <a:pt x="17337" y="1189"/>
                    <a:pt x="17337" y="213"/>
                    <a:pt x="17195" y="30"/>
                  </a:cubicBezTo>
                  <a:cubicBezTo>
                    <a:pt x="17053" y="-153"/>
                    <a:pt x="16768" y="457"/>
                    <a:pt x="16484" y="2837"/>
                  </a:cubicBezTo>
                  <a:cubicBezTo>
                    <a:pt x="16200" y="5216"/>
                    <a:pt x="15916" y="9366"/>
                    <a:pt x="16768" y="12416"/>
                  </a:cubicBezTo>
                  <a:cubicBezTo>
                    <a:pt x="17621" y="15467"/>
                    <a:pt x="19611" y="17420"/>
                    <a:pt x="21600" y="19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3356724" y="1380229"/>
              <a:ext cx="114301" cy="15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fill="norm" stroke="1" extrusionOk="0">
                  <a:moveTo>
                    <a:pt x="0" y="10656"/>
                  </a:moveTo>
                  <a:cubicBezTo>
                    <a:pt x="2000" y="10944"/>
                    <a:pt x="4000" y="11232"/>
                    <a:pt x="6600" y="10512"/>
                  </a:cubicBezTo>
                  <a:cubicBezTo>
                    <a:pt x="9200" y="9792"/>
                    <a:pt x="12400" y="8064"/>
                    <a:pt x="14000" y="6192"/>
                  </a:cubicBezTo>
                  <a:cubicBezTo>
                    <a:pt x="15600" y="4320"/>
                    <a:pt x="15600" y="2304"/>
                    <a:pt x="14600" y="1152"/>
                  </a:cubicBezTo>
                  <a:cubicBezTo>
                    <a:pt x="13600" y="0"/>
                    <a:pt x="11600" y="-288"/>
                    <a:pt x="9800" y="288"/>
                  </a:cubicBezTo>
                  <a:cubicBezTo>
                    <a:pt x="8000" y="864"/>
                    <a:pt x="6400" y="2304"/>
                    <a:pt x="5400" y="5040"/>
                  </a:cubicBezTo>
                  <a:cubicBezTo>
                    <a:pt x="4400" y="7776"/>
                    <a:pt x="4000" y="11808"/>
                    <a:pt x="5600" y="14832"/>
                  </a:cubicBezTo>
                  <a:cubicBezTo>
                    <a:pt x="7200" y="17856"/>
                    <a:pt x="10800" y="19872"/>
                    <a:pt x="13800" y="20592"/>
                  </a:cubicBezTo>
                  <a:cubicBezTo>
                    <a:pt x="16800" y="21312"/>
                    <a:pt x="19200" y="20736"/>
                    <a:pt x="21600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3515474" y="1350595"/>
              <a:ext cx="171451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6562"/>
                  </a:moveTo>
                  <a:cubicBezTo>
                    <a:pt x="2400" y="8476"/>
                    <a:pt x="4800" y="10390"/>
                    <a:pt x="6400" y="12304"/>
                  </a:cubicBezTo>
                  <a:cubicBezTo>
                    <a:pt x="8000" y="14218"/>
                    <a:pt x="8800" y="16132"/>
                    <a:pt x="9067" y="17909"/>
                  </a:cubicBezTo>
                  <a:cubicBezTo>
                    <a:pt x="9333" y="19686"/>
                    <a:pt x="9067" y="21327"/>
                    <a:pt x="8533" y="21463"/>
                  </a:cubicBezTo>
                  <a:cubicBezTo>
                    <a:pt x="8000" y="21600"/>
                    <a:pt x="7200" y="20233"/>
                    <a:pt x="7067" y="17635"/>
                  </a:cubicBezTo>
                  <a:cubicBezTo>
                    <a:pt x="6933" y="15038"/>
                    <a:pt x="7467" y="11210"/>
                    <a:pt x="10000" y="8066"/>
                  </a:cubicBezTo>
                  <a:cubicBezTo>
                    <a:pt x="12533" y="4922"/>
                    <a:pt x="17067" y="24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3744074" y="1363295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486"/>
                    <a:pt x="4800" y="10971"/>
                    <a:pt x="8400" y="14571"/>
                  </a:cubicBezTo>
                  <a:cubicBezTo>
                    <a:pt x="12000" y="18171"/>
                    <a:pt x="168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3788524" y="1272279"/>
              <a:ext cx="6351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3858374" y="1306145"/>
              <a:ext cx="127001" cy="17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5532"/>
                  </a:moveTo>
                  <a:cubicBezTo>
                    <a:pt x="0" y="8166"/>
                    <a:pt x="0" y="10800"/>
                    <a:pt x="540" y="13302"/>
                  </a:cubicBezTo>
                  <a:cubicBezTo>
                    <a:pt x="1080" y="15805"/>
                    <a:pt x="2160" y="18176"/>
                    <a:pt x="3600" y="19624"/>
                  </a:cubicBezTo>
                  <a:cubicBezTo>
                    <a:pt x="5040" y="21073"/>
                    <a:pt x="6840" y="21600"/>
                    <a:pt x="8280" y="21073"/>
                  </a:cubicBezTo>
                  <a:cubicBezTo>
                    <a:pt x="9720" y="20546"/>
                    <a:pt x="10800" y="18966"/>
                    <a:pt x="12960" y="15278"/>
                  </a:cubicBezTo>
                  <a:cubicBezTo>
                    <a:pt x="15120" y="11590"/>
                    <a:pt x="18360" y="57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4010774" y="1286491"/>
              <a:ext cx="184151" cy="165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0882" fill="norm" stroke="1" extrusionOk="0">
                  <a:moveTo>
                    <a:pt x="0" y="10476"/>
                  </a:moveTo>
                  <a:cubicBezTo>
                    <a:pt x="243" y="11810"/>
                    <a:pt x="486" y="13143"/>
                    <a:pt x="1214" y="13410"/>
                  </a:cubicBezTo>
                  <a:cubicBezTo>
                    <a:pt x="1942" y="13676"/>
                    <a:pt x="3155" y="12876"/>
                    <a:pt x="4612" y="11543"/>
                  </a:cubicBezTo>
                  <a:cubicBezTo>
                    <a:pt x="6068" y="10210"/>
                    <a:pt x="7767" y="8343"/>
                    <a:pt x="8980" y="6210"/>
                  </a:cubicBezTo>
                  <a:cubicBezTo>
                    <a:pt x="10194" y="4076"/>
                    <a:pt x="10922" y="1676"/>
                    <a:pt x="10679" y="610"/>
                  </a:cubicBezTo>
                  <a:cubicBezTo>
                    <a:pt x="10436" y="-457"/>
                    <a:pt x="9223" y="-190"/>
                    <a:pt x="7281" y="1943"/>
                  </a:cubicBezTo>
                  <a:cubicBezTo>
                    <a:pt x="5340" y="4076"/>
                    <a:pt x="2670" y="8076"/>
                    <a:pt x="1214" y="11010"/>
                  </a:cubicBezTo>
                  <a:cubicBezTo>
                    <a:pt x="-242" y="13943"/>
                    <a:pt x="-485" y="15810"/>
                    <a:pt x="1942" y="17410"/>
                  </a:cubicBezTo>
                  <a:cubicBezTo>
                    <a:pt x="4369" y="19010"/>
                    <a:pt x="9466" y="20343"/>
                    <a:pt x="13106" y="20743"/>
                  </a:cubicBezTo>
                  <a:cubicBezTo>
                    <a:pt x="16746" y="21143"/>
                    <a:pt x="18931" y="20610"/>
                    <a:pt x="21115" y="20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5030155" y="1179145"/>
              <a:ext cx="34720" cy="35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398" fill="norm" stroke="1" extrusionOk="0">
                  <a:moveTo>
                    <a:pt x="20841" y="0"/>
                  </a:moveTo>
                  <a:cubicBezTo>
                    <a:pt x="17029" y="3195"/>
                    <a:pt x="13217" y="6391"/>
                    <a:pt x="10041" y="9778"/>
                  </a:cubicBezTo>
                  <a:cubicBezTo>
                    <a:pt x="6865" y="13164"/>
                    <a:pt x="4323" y="16743"/>
                    <a:pt x="2417" y="18852"/>
                  </a:cubicBezTo>
                  <a:cubicBezTo>
                    <a:pt x="512" y="20961"/>
                    <a:pt x="-759" y="21600"/>
                    <a:pt x="512" y="21344"/>
                  </a:cubicBezTo>
                  <a:cubicBezTo>
                    <a:pt x="1782" y="21089"/>
                    <a:pt x="5594" y="19938"/>
                    <a:pt x="9406" y="18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5050952" y="1128345"/>
              <a:ext cx="21077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fill="norm" stroke="1" extrusionOk="0">
                  <a:moveTo>
                    <a:pt x="124" y="21600"/>
                  </a:moveTo>
                  <a:cubicBezTo>
                    <a:pt x="-90" y="19309"/>
                    <a:pt x="-304" y="17018"/>
                    <a:pt x="2048" y="13909"/>
                  </a:cubicBezTo>
                  <a:cubicBezTo>
                    <a:pt x="4401" y="10800"/>
                    <a:pt x="9320" y="6873"/>
                    <a:pt x="12955" y="4418"/>
                  </a:cubicBezTo>
                  <a:cubicBezTo>
                    <a:pt x="16591" y="1964"/>
                    <a:pt x="18944" y="982"/>
                    <a:pt x="21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5058524" y="1299795"/>
              <a:ext cx="133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5172824" y="1426795"/>
              <a:ext cx="82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5209119" y="1445845"/>
              <a:ext cx="11610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21158" y="0"/>
                  </a:moveTo>
                  <a:cubicBezTo>
                    <a:pt x="17687" y="1362"/>
                    <a:pt x="14215" y="2724"/>
                    <a:pt x="10551" y="5741"/>
                  </a:cubicBezTo>
                  <a:cubicBezTo>
                    <a:pt x="6887" y="8757"/>
                    <a:pt x="3029" y="13427"/>
                    <a:pt x="1294" y="16249"/>
                  </a:cubicBezTo>
                  <a:cubicBezTo>
                    <a:pt x="-442" y="19070"/>
                    <a:pt x="-56" y="20043"/>
                    <a:pt x="329" y="20627"/>
                  </a:cubicBezTo>
                  <a:cubicBezTo>
                    <a:pt x="715" y="21211"/>
                    <a:pt x="1101" y="21405"/>
                    <a:pt x="14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662703" y="2465082"/>
              <a:ext cx="242922" cy="369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81" fill="norm" stroke="1" extrusionOk="0">
                  <a:moveTo>
                    <a:pt x="5729" y="5671"/>
                  </a:moveTo>
                  <a:cubicBezTo>
                    <a:pt x="4798" y="5671"/>
                    <a:pt x="3867" y="5671"/>
                    <a:pt x="3029" y="5488"/>
                  </a:cubicBezTo>
                  <a:cubicBezTo>
                    <a:pt x="2191" y="5305"/>
                    <a:pt x="1446" y="4938"/>
                    <a:pt x="1167" y="4450"/>
                  </a:cubicBezTo>
                  <a:cubicBezTo>
                    <a:pt x="887" y="3962"/>
                    <a:pt x="1073" y="3352"/>
                    <a:pt x="2563" y="2559"/>
                  </a:cubicBezTo>
                  <a:cubicBezTo>
                    <a:pt x="4053" y="1766"/>
                    <a:pt x="6846" y="789"/>
                    <a:pt x="8708" y="301"/>
                  </a:cubicBezTo>
                  <a:cubicBezTo>
                    <a:pt x="10570" y="-187"/>
                    <a:pt x="11501" y="-187"/>
                    <a:pt x="11967" y="1094"/>
                  </a:cubicBezTo>
                  <a:cubicBezTo>
                    <a:pt x="12432" y="2376"/>
                    <a:pt x="12432" y="4938"/>
                    <a:pt x="10756" y="7745"/>
                  </a:cubicBezTo>
                  <a:cubicBezTo>
                    <a:pt x="9080" y="10552"/>
                    <a:pt x="5729" y="13603"/>
                    <a:pt x="3680" y="15494"/>
                  </a:cubicBezTo>
                  <a:cubicBezTo>
                    <a:pt x="1632" y="17386"/>
                    <a:pt x="887" y="18118"/>
                    <a:pt x="422" y="18911"/>
                  </a:cubicBezTo>
                  <a:cubicBezTo>
                    <a:pt x="-44" y="19705"/>
                    <a:pt x="-230" y="20559"/>
                    <a:pt x="422" y="20986"/>
                  </a:cubicBezTo>
                  <a:cubicBezTo>
                    <a:pt x="1073" y="21413"/>
                    <a:pt x="2563" y="21413"/>
                    <a:pt x="6194" y="20742"/>
                  </a:cubicBezTo>
                  <a:cubicBezTo>
                    <a:pt x="9825" y="20071"/>
                    <a:pt x="15598" y="18728"/>
                    <a:pt x="21370" y="17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007224" y="2703145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401664" y="2385509"/>
              <a:ext cx="181709" cy="431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397" fill="norm" stroke="1" extrusionOk="0">
                  <a:moveTo>
                    <a:pt x="19574" y="2838"/>
                  </a:moveTo>
                  <a:cubicBezTo>
                    <a:pt x="20302" y="1894"/>
                    <a:pt x="21030" y="950"/>
                    <a:pt x="20787" y="426"/>
                  </a:cubicBezTo>
                  <a:cubicBezTo>
                    <a:pt x="20545" y="-98"/>
                    <a:pt x="19331" y="-203"/>
                    <a:pt x="16904" y="479"/>
                  </a:cubicBezTo>
                  <a:cubicBezTo>
                    <a:pt x="14477" y="1160"/>
                    <a:pt x="10837" y="2628"/>
                    <a:pt x="7803" y="4830"/>
                  </a:cubicBezTo>
                  <a:cubicBezTo>
                    <a:pt x="4769" y="7032"/>
                    <a:pt x="2342" y="9968"/>
                    <a:pt x="1008" y="12380"/>
                  </a:cubicBezTo>
                  <a:cubicBezTo>
                    <a:pt x="-327" y="14791"/>
                    <a:pt x="-570" y="16679"/>
                    <a:pt x="1736" y="18094"/>
                  </a:cubicBezTo>
                  <a:cubicBezTo>
                    <a:pt x="4041" y="19510"/>
                    <a:pt x="8895" y="20453"/>
                    <a:pt x="13749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1587689" y="2634884"/>
              <a:ext cx="133729" cy="13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0826" fill="norm" stroke="1" extrusionOk="0">
                  <a:moveTo>
                    <a:pt x="11378" y="3574"/>
                  </a:moveTo>
                  <a:cubicBezTo>
                    <a:pt x="9741" y="3574"/>
                    <a:pt x="8105" y="3574"/>
                    <a:pt x="6141" y="5480"/>
                  </a:cubicBezTo>
                  <a:cubicBezTo>
                    <a:pt x="4178" y="7386"/>
                    <a:pt x="1887" y="11197"/>
                    <a:pt x="741" y="14056"/>
                  </a:cubicBezTo>
                  <a:cubicBezTo>
                    <a:pt x="-404" y="16915"/>
                    <a:pt x="-404" y="18821"/>
                    <a:pt x="2051" y="19933"/>
                  </a:cubicBezTo>
                  <a:cubicBezTo>
                    <a:pt x="4505" y="21044"/>
                    <a:pt x="9414" y="21362"/>
                    <a:pt x="13178" y="19456"/>
                  </a:cubicBezTo>
                  <a:cubicBezTo>
                    <a:pt x="16941" y="17550"/>
                    <a:pt x="19560" y="13421"/>
                    <a:pt x="20378" y="9768"/>
                  </a:cubicBezTo>
                  <a:cubicBezTo>
                    <a:pt x="21196" y="6115"/>
                    <a:pt x="20214" y="2938"/>
                    <a:pt x="18905" y="1350"/>
                  </a:cubicBezTo>
                  <a:cubicBezTo>
                    <a:pt x="17596" y="-238"/>
                    <a:pt x="15960" y="-238"/>
                    <a:pt x="14651" y="397"/>
                  </a:cubicBezTo>
                  <a:cubicBezTo>
                    <a:pt x="13341" y="1033"/>
                    <a:pt x="12360" y="2303"/>
                    <a:pt x="12032" y="3574"/>
                  </a:cubicBezTo>
                  <a:cubicBezTo>
                    <a:pt x="11705" y="4844"/>
                    <a:pt x="12032" y="6115"/>
                    <a:pt x="12360" y="7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1813674" y="2627089"/>
              <a:ext cx="228601" cy="15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4243"/>
                  </a:moveTo>
                  <a:cubicBezTo>
                    <a:pt x="1000" y="8791"/>
                    <a:pt x="2000" y="13338"/>
                    <a:pt x="2500" y="16464"/>
                  </a:cubicBezTo>
                  <a:cubicBezTo>
                    <a:pt x="3000" y="19591"/>
                    <a:pt x="3000" y="21296"/>
                    <a:pt x="3000" y="21296"/>
                  </a:cubicBezTo>
                  <a:cubicBezTo>
                    <a:pt x="3000" y="21296"/>
                    <a:pt x="3000" y="19591"/>
                    <a:pt x="3500" y="16891"/>
                  </a:cubicBezTo>
                  <a:cubicBezTo>
                    <a:pt x="4000" y="14191"/>
                    <a:pt x="5000" y="10496"/>
                    <a:pt x="5700" y="7938"/>
                  </a:cubicBezTo>
                  <a:cubicBezTo>
                    <a:pt x="6400" y="5380"/>
                    <a:pt x="6800" y="3959"/>
                    <a:pt x="7500" y="3107"/>
                  </a:cubicBezTo>
                  <a:cubicBezTo>
                    <a:pt x="8200" y="2254"/>
                    <a:pt x="9200" y="1970"/>
                    <a:pt x="9900" y="2680"/>
                  </a:cubicBezTo>
                  <a:cubicBezTo>
                    <a:pt x="10600" y="3391"/>
                    <a:pt x="11000" y="5096"/>
                    <a:pt x="11300" y="7370"/>
                  </a:cubicBezTo>
                  <a:cubicBezTo>
                    <a:pt x="11600" y="9643"/>
                    <a:pt x="11800" y="12485"/>
                    <a:pt x="12100" y="12912"/>
                  </a:cubicBezTo>
                  <a:cubicBezTo>
                    <a:pt x="12400" y="13338"/>
                    <a:pt x="12800" y="11349"/>
                    <a:pt x="13200" y="9359"/>
                  </a:cubicBezTo>
                  <a:cubicBezTo>
                    <a:pt x="13600" y="7370"/>
                    <a:pt x="14000" y="5380"/>
                    <a:pt x="14600" y="3675"/>
                  </a:cubicBezTo>
                  <a:cubicBezTo>
                    <a:pt x="15200" y="1970"/>
                    <a:pt x="16000" y="549"/>
                    <a:pt x="16900" y="122"/>
                  </a:cubicBezTo>
                  <a:cubicBezTo>
                    <a:pt x="17800" y="-304"/>
                    <a:pt x="18800" y="264"/>
                    <a:pt x="19600" y="3675"/>
                  </a:cubicBezTo>
                  <a:cubicBezTo>
                    <a:pt x="20400" y="7085"/>
                    <a:pt x="21000" y="13338"/>
                    <a:pt x="21600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2074024" y="2561433"/>
              <a:ext cx="115735" cy="48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56" fill="norm" stroke="1" extrusionOk="0">
                  <a:moveTo>
                    <a:pt x="4629" y="4900"/>
                  </a:moveTo>
                  <a:cubicBezTo>
                    <a:pt x="4243" y="7918"/>
                    <a:pt x="3857" y="10937"/>
                    <a:pt x="3279" y="13484"/>
                  </a:cubicBezTo>
                  <a:cubicBezTo>
                    <a:pt x="2700" y="16030"/>
                    <a:pt x="1929" y="18105"/>
                    <a:pt x="1350" y="19473"/>
                  </a:cubicBezTo>
                  <a:cubicBezTo>
                    <a:pt x="771" y="20841"/>
                    <a:pt x="386" y="21501"/>
                    <a:pt x="193" y="21454"/>
                  </a:cubicBezTo>
                  <a:cubicBezTo>
                    <a:pt x="0" y="21407"/>
                    <a:pt x="0" y="20652"/>
                    <a:pt x="0" y="18435"/>
                  </a:cubicBezTo>
                  <a:cubicBezTo>
                    <a:pt x="0" y="16219"/>
                    <a:pt x="0" y="12540"/>
                    <a:pt x="771" y="9428"/>
                  </a:cubicBezTo>
                  <a:cubicBezTo>
                    <a:pt x="1543" y="6315"/>
                    <a:pt x="3086" y="3768"/>
                    <a:pt x="4436" y="2259"/>
                  </a:cubicBezTo>
                  <a:cubicBezTo>
                    <a:pt x="5786" y="750"/>
                    <a:pt x="6943" y="278"/>
                    <a:pt x="8486" y="90"/>
                  </a:cubicBezTo>
                  <a:cubicBezTo>
                    <a:pt x="10029" y="-99"/>
                    <a:pt x="11957" y="-5"/>
                    <a:pt x="14079" y="514"/>
                  </a:cubicBezTo>
                  <a:cubicBezTo>
                    <a:pt x="16200" y="1033"/>
                    <a:pt x="18514" y="1976"/>
                    <a:pt x="19864" y="3108"/>
                  </a:cubicBezTo>
                  <a:cubicBezTo>
                    <a:pt x="21214" y="4240"/>
                    <a:pt x="21600" y="5560"/>
                    <a:pt x="20250" y="6551"/>
                  </a:cubicBezTo>
                  <a:cubicBezTo>
                    <a:pt x="18900" y="7541"/>
                    <a:pt x="15814" y="8201"/>
                    <a:pt x="13307" y="8484"/>
                  </a:cubicBezTo>
                  <a:cubicBezTo>
                    <a:pt x="10800" y="8767"/>
                    <a:pt x="8871" y="8673"/>
                    <a:pt x="7907" y="8296"/>
                  </a:cubicBezTo>
                  <a:cubicBezTo>
                    <a:pt x="6943" y="7918"/>
                    <a:pt x="6943" y="7258"/>
                    <a:pt x="6943" y="6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2229863" y="2359140"/>
              <a:ext cx="422012" cy="39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12" fill="norm" stroke="1" extrusionOk="0">
                  <a:moveTo>
                    <a:pt x="796" y="12882"/>
                  </a:moveTo>
                  <a:cubicBezTo>
                    <a:pt x="472" y="15077"/>
                    <a:pt x="148" y="17271"/>
                    <a:pt x="40" y="18715"/>
                  </a:cubicBezTo>
                  <a:cubicBezTo>
                    <a:pt x="-68" y="20159"/>
                    <a:pt x="40" y="20852"/>
                    <a:pt x="364" y="21198"/>
                  </a:cubicBezTo>
                  <a:cubicBezTo>
                    <a:pt x="688" y="21545"/>
                    <a:pt x="1228" y="21545"/>
                    <a:pt x="2092" y="20621"/>
                  </a:cubicBezTo>
                  <a:cubicBezTo>
                    <a:pt x="2956" y="19697"/>
                    <a:pt x="4144" y="17849"/>
                    <a:pt x="5008" y="16463"/>
                  </a:cubicBezTo>
                  <a:cubicBezTo>
                    <a:pt x="5872" y="15077"/>
                    <a:pt x="6412" y="14152"/>
                    <a:pt x="6682" y="13979"/>
                  </a:cubicBezTo>
                  <a:cubicBezTo>
                    <a:pt x="6952" y="13806"/>
                    <a:pt x="6952" y="14384"/>
                    <a:pt x="6898" y="14961"/>
                  </a:cubicBezTo>
                  <a:cubicBezTo>
                    <a:pt x="6844" y="15539"/>
                    <a:pt x="6736" y="16116"/>
                    <a:pt x="6682" y="16694"/>
                  </a:cubicBezTo>
                  <a:cubicBezTo>
                    <a:pt x="6628" y="17271"/>
                    <a:pt x="6628" y="17849"/>
                    <a:pt x="6898" y="18080"/>
                  </a:cubicBezTo>
                  <a:cubicBezTo>
                    <a:pt x="7168" y="18311"/>
                    <a:pt x="7708" y="18195"/>
                    <a:pt x="8356" y="17502"/>
                  </a:cubicBezTo>
                  <a:cubicBezTo>
                    <a:pt x="9004" y="16809"/>
                    <a:pt x="9760" y="15539"/>
                    <a:pt x="10624" y="13171"/>
                  </a:cubicBezTo>
                  <a:cubicBezTo>
                    <a:pt x="11488" y="10803"/>
                    <a:pt x="12460" y="7338"/>
                    <a:pt x="13054" y="5258"/>
                  </a:cubicBezTo>
                  <a:cubicBezTo>
                    <a:pt x="13648" y="3179"/>
                    <a:pt x="13864" y="2486"/>
                    <a:pt x="14026" y="1678"/>
                  </a:cubicBezTo>
                  <a:cubicBezTo>
                    <a:pt x="14188" y="869"/>
                    <a:pt x="14296" y="-55"/>
                    <a:pt x="14134" y="3"/>
                  </a:cubicBezTo>
                  <a:cubicBezTo>
                    <a:pt x="13972" y="61"/>
                    <a:pt x="13540" y="1100"/>
                    <a:pt x="13054" y="3526"/>
                  </a:cubicBezTo>
                  <a:cubicBezTo>
                    <a:pt x="12568" y="5951"/>
                    <a:pt x="12028" y="9763"/>
                    <a:pt x="11758" y="12304"/>
                  </a:cubicBezTo>
                  <a:cubicBezTo>
                    <a:pt x="11488" y="14846"/>
                    <a:pt x="11488" y="16116"/>
                    <a:pt x="11596" y="17040"/>
                  </a:cubicBezTo>
                  <a:cubicBezTo>
                    <a:pt x="11704" y="17964"/>
                    <a:pt x="11920" y="18542"/>
                    <a:pt x="12352" y="18831"/>
                  </a:cubicBezTo>
                  <a:cubicBezTo>
                    <a:pt x="12784" y="19119"/>
                    <a:pt x="13432" y="19119"/>
                    <a:pt x="14404" y="18195"/>
                  </a:cubicBezTo>
                  <a:cubicBezTo>
                    <a:pt x="15376" y="17271"/>
                    <a:pt x="16672" y="15423"/>
                    <a:pt x="17428" y="14210"/>
                  </a:cubicBezTo>
                  <a:cubicBezTo>
                    <a:pt x="18184" y="12997"/>
                    <a:pt x="18400" y="12420"/>
                    <a:pt x="18562" y="11842"/>
                  </a:cubicBezTo>
                  <a:cubicBezTo>
                    <a:pt x="18724" y="11265"/>
                    <a:pt x="18832" y="10687"/>
                    <a:pt x="18562" y="10629"/>
                  </a:cubicBezTo>
                  <a:cubicBezTo>
                    <a:pt x="18292" y="10572"/>
                    <a:pt x="17644" y="11034"/>
                    <a:pt x="17050" y="12016"/>
                  </a:cubicBezTo>
                  <a:cubicBezTo>
                    <a:pt x="16456" y="12997"/>
                    <a:pt x="15916" y="14499"/>
                    <a:pt x="15646" y="15539"/>
                  </a:cubicBezTo>
                  <a:cubicBezTo>
                    <a:pt x="15376" y="16578"/>
                    <a:pt x="15376" y="17156"/>
                    <a:pt x="16402" y="17329"/>
                  </a:cubicBezTo>
                  <a:cubicBezTo>
                    <a:pt x="17428" y="17502"/>
                    <a:pt x="19480" y="17271"/>
                    <a:pt x="21532" y="17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2397874" y="2455495"/>
              <a:ext cx="196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1626" y="12436"/>
                  </a:cubicBezTo>
                  <a:cubicBezTo>
                    <a:pt x="3252" y="9818"/>
                    <a:pt x="6503" y="7855"/>
                    <a:pt x="10103" y="5891"/>
                  </a:cubicBezTo>
                  <a:cubicBezTo>
                    <a:pt x="13703" y="3927"/>
                    <a:pt x="17652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3140824" y="2479837"/>
              <a:ext cx="133351" cy="149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11530"/>
                  </a:moveTo>
                  <a:cubicBezTo>
                    <a:pt x="3771" y="10946"/>
                    <a:pt x="7543" y="10362"/>
                    <a:pt x="10629" y="9194"/>
                  </a:cubicBezTo>
                  <a:cubicBezTo>
                    <a:pt x="13714" y="8027"/>
                    <a:pt x="16114" y="6276"/>
                    <a:pt x="17657" y="4670"/>
                  </a:cubicBezTo>
                  <a:cubicBezTo>
                    <a:pt x="19200" y="3065"/>
                    <a:pt x="19886" y="1605"/>
                    <a:pt x="19371" y="730"/>
                  </a:cubicBezTo>
                  <a:cubicBezTo>
                    <a:pt x="18857" y="-146"/>
                    <a:pt x="17143" y="-438"/>
                    <a:pt x="14229" y="1021"/>
                  </a:cubicBezTo>
                  <a:cubicBezTo>
                    <a:pt x="11314" y="2481"/>
                    <a:pt x="7200" y="5692"/>
                    <a:pt x="4971" y="8027"/>
                  </a:cubicBezTo>
                  <a:cubicBezTo>
                    <a:pt x="2743" y="10362"/>
                    <a:pt x="2400" y="11821"/>
                    <a:pt x="3257" y="14011"/>
                  </a:cubicBezTo>
                  <a:cubicBezTo>
                    <a:pt x="4114" y="16200"/>
                    <a:pt x="6171" y="19119"/>
                    <a:pt x="9429" y="20140"/>
                  </a:cubicBezTo>
                  <a:cubicBezTo>
                    <a:pt x="12686" y="21162"/>
                    <a:pt x="17143" y="20286"/>
                    <a:pt x="21600" y="19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3450483" y="2383221"/>
              <a:ext cx="115792" cy="262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52" fill="norm" stroke="1" extrusionOk="0">
                  <a:moveTo>
                    <a:pt x="21100" y="2271"/>
                  </a:moveTo>
                  <a:cubicBezTo>
                    <a:pt x="19171" y="1234"/>
                    <a:pt x="17243" y="198"/>
                    <a:pt x="14543" y="25"/>
                  </a:cubicBezTo>
                  <a:cubicBezTo>
                    <a:pt x="11843" y="-148"/>
                    <a:pt x="8371" y="543"/>
                    <a:pt x="5286" y="2962"/>
                  </a:cubicBezTo>
                  <a:cubicBezTo>
                    <a:pt x="2200" y="5382"/>
                    <a:pt x="-500" y="9529"/>
                    <a:pt x="79" y="12898"/>
                  </a:cubicBezTo>
                  <a:cubicBezTo>
                    <a:pt x="657" y="16268"/>
                    <a:pt x="4514" y="18860"/>
                    <a:pt x="7793" y="20156"/>
                  </a:cubicBezTo>
                  <a:cubicBezTo>
                    <a:pt x="11071" y="21452"/>
                    <a:pt x="13771" y="21452"/>
                    <a:pt x="16471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3624432" y="2386594"/>
              <a:ext cx="100865" cy="25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47" fill="norm" stroke="1" extrusionOk="0">
                  <a:moveTo>
                    <a:pt x="6402" y="4275"/>
                  </a:moveTo>
                  <a:cubicBezTo>
                    <a:pt x="4198" y="7543"/>
                    <a:pt x="1994" y="10810"/>
                    <a:pt x="892" y="12988"/>
                  </a:cubicBezTo>
                  <a:cubicBezTo>
                    <a:pt x="-210" y="15166"/>
                    <a:pt x="-210" y="16255"/>
                    <a:pt x="451" y="17253"/>
                  </a:cubicBezTo>
                  <a:cubicBezTo>
                    <a:pt x="1112" y="18252"/>
                    <a:pt x="2435" y="19159"/>
                    <a:pt x="3096" y="19159"/>
                  </a:cubicBezTo>
                  <a:cubicBezTo>
                    <a:pt x="3757" y="19159"/>
                    <a:pt x="3757" y="18252"/>
                    <a:pt x="3537" y="15711"/>
                  </a:cubicBezTo>
                  <a:cubicBezTo>
                    <a:pt x="3317" y="13169"/>
                    <a:pt x="2876" y="8995"/>
                    <a:pt x="2876" y="6363"/>
                  </a:cubicBezTo>
                  <a:cubicBezTo>
                    <a:pt x="2876" y="3731"/>
                    <a:pt x="3317" y="2642"/>
                    <a:pt x="4419" y="1734"/>
                  </a:cubicBezTo>
                  <a:cubicBezTo>
                    <a:pt x="5521" y="827"/>
                    <a:pt x="7284" y="101"/>
                    <a:pt x="9047" y="10"/>
                  </a:cubicBezTo>
                  <a:cubicBezTo>
                    <a:pt x="10810" y="-81"/>
                    <a:pt x="12574" y="464"/>
                    <a:pt x="14998" y="2642"/>
                  </a:cubicBezTo>
                  <a:cubicBezTo>
                    <a:pt x="17423" y="4820"/>
                    <a:pt x="20508" y="8632"/>
                    <a:pt x="20949" y="11990"/>
                  </a:cubicBezTo>
                  <a:cubicBezTo>
                    <a:pt x="21390" y="15348"/>
                    <a:pt x="19186" y="18252"/>
                    <a:pt x="16982" y="19795"/>
                  </a:cubicBezTo>
                  <a:cubicBezTo>
                    <a:pt x="14778" y="21337"/>
                    <a:pt x="12574" y="21519"/>
                    <a:pt x="10370" y="21428"/>
                  </a:cubicBezTo>
                  <a:cubicBezTo>
                    <a:pt x="8166" y="21337"/>
                    <a:pt x="5961" y="20974"/>
                    <a:pt x="5521" y="20067"/>
                  </a:cubicBezTo>
                  <a:cubicBezTo>
                    <a:pt x="5080" y="19159"/>
                    <a:pt x="6402" y="17707"/>
                    <a:pt x="7725" y="16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3820274" y="2442795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933"/>
                    <a:pt x="7200" y="5867"/>
                    <a:pt x="3600" y="9467"/>
                  </a:cubicBezTo>
                  <a:cubicBezTo>
                    <a:pt x="0" y="13067"/>
                    <a:pt x="0" y="17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839324" y="2328495"/>
              <a:ext cx="1270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0" y="15055"/>
                    <a:pt x="5040" y="8509"/>
                    <a:pt x="8640" y="4909"/>
                  </a:cubicBezTo>
                  <a:cubicBezTo>
                    <a:pt x="12240" y="1309"/>
                    <a:pt x="1692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858374" y="2461845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4264774" y="2277263"/>
              <a:ext cx="88901" cy="34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21600" y="1967"/>
                  </a:moveTo>
                  <a:cubicBezTo>
                    <a:pt x="20057" y="1320"/>
                    <a:pt x="18514" y="673"/>
                    <a:pt x="16457" y="285"/>
                  </a:cubicBezTo>
                  <a:cubicBezTo>
                    <a:pt x="14400" y="-103"/>
                    <a:pt x="11829" y="-232"/>
                    <a:pt x="9514" y="803"/>
                  </a:cubicBezTo>
                  <a:cubicBezTo>
                    <a:pt x="7200" y="1837"/>
                    <a:pt x="5143" y="4036"/>
                    <a:pt x="3857" y="6752"/>
                  </a:cubicBezTo>
                  <a:cubicBezTo>
                    <a:pt x="2571" y="9469"/>
                    <a:pt x="2057" y="12702"/>
                    <a:pt x="1543" y="15224"/>
                  </a:cubicBezTo>
                  <a:cubicBezTo>
                    <a:pt x="1029" y="17746"/>
                    <a:pt x="514" y="19557"/>
                    <a:pt x="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4188574" y="2455495"/>
              <a:ext cx="368301" cy="148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10952"/>
                  </a:moveTo>
                  <a:cubicBezTo>
                    <a:pt x="248" y="9431"/>
                    <a:pt x="497" y="7910"/>
                    <a:pt x="1862" y="6693"/>
                  </a:cubicBezTo>
                  <a:cubicBezTo>
                    <a:pt x="3228" y="5476"/>
                    <a:pt x="5710" y="4563"/>
                    <a:pt x="7324" y="4107"/>
                  </a:cubicBezTo>
                  <a:cubicBezTo>
                    <a:pt x="8938" y="3651"/>
                    <a:pt x="9683" y="3651"/>
                    <a:pt x="10366" y="3651"/>
                  </a:cubicBezTo>
                  <a:cubicBezTo>
                    <a:pt x="11048" y="3651"/>
                    <a:pt x="11669" y="3651"/>
                    <a:pt x="11607" y="4107"/>
                  </a:cubicBezTo>
                  <a:cubicBezTo>
                    <a:pt x="11545" y="4563"/>
                    <a:pt x="10800" y="5476"/>
                    <a:pt x="10241" y="6541"/>
                  </a:cubicBezTo>
                  <a:cubicBezTo>
                    <a:pt x="9683" y="7606"/>
                    <a:pt x="9310" y="8823"/>
                    <a:pt x="9062" y="10800"/>
                  </a:cubicBezTo>
                  <a:cubicBezTo>
                    <a:pt x="8814" y="12777"/>
                    <a:pt x="8690" y="15515"/>
                    <a:pt x="8938" y="16885"/>
                  </a:cubicBezTo>
                  <a:cubicBezTo>
                    <a:pt x="9186" y="18254"/>
                    <a:pt x="9807" y="18254"/>
                    <a:pt x="10366" y="17645"/>
                  </a:cubicBezTo>
                  <a:cubicBezTo>
                    <a:pt x="10924" y="17037"/>
                    <a:pt x="11421" y="15820"/>
                    <a:pt x="11793" y="13538"/>
                  </a:cubicBezTo>
                  <a:cubicBezTo>
                    <a:pt x="12166" y="11256"/>
                    <a:pt x="12414" y="7910"/>
                    <a:pt x="12476" y="5476"/>
                  </a:cubicBezTo>
                  <a:cubicBezTo>
                    <a:pt x="12538" y="3042"/>
                    <a:pt x="12414" y="1521"/>
                    <a:pt x="12662" y="1065"/>
                  </a:cubicBezTo>
                  <a:cubicBezTo>
                    <a:pt x="12910" y="608"/>
                    <a:pt x="13531" y="1217"/>
                    <a:pt x="14586" y="3499"/>
                  </a:cubicBezTo>
                  <a:cubicBezTo>
                    <a:pt x="15641" y="5780"/>
                    <a:pt x="17131" y="9735"/>
                    <a:pt x="17938" y="12625"/>
                  </a:cubicBezTo>
                  <a:cubicBezTo>
                    <a:pt x="18745" y="15515"/>
                    <a:pt x="18869" y="17341"/>
                    <a:pt x="18745" y="18862"/>
                  </a:cubicBezTo>
                  <a:cubicBezTo>
                    <a:pt x="18621" y="20383"/>
                    <a:pt x="18248" y="21600"/>
                    <a:pt x="18000" y="21296"/>
                  </a:cubicBezTo>
                  <a:cubicBezTo>
                    <a:pt x="17752" y="20992"/>
                    <a:pt x="17628" y="19166"/>
                    <a:pt x="18248" y="15363"/>
                  </a:cubicBezTo>
                  <a:cubicBezTo>
                    <a:pt x="18869" y="11561"/>
                    <a:pt x="20234" y="57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4975974" y="2372945"/>
              <a:ext cx="133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040"/>
                    <a:pt x="10286" y="10080"/>
                    <a:pt x="13886" y="13680"/>
                  </a:cubicBezTo>
                  <a:cubicBezTo>
                    <a:pt x="17486" y="17280"/>
                    <a:pt x="19543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4988674" y="2341195"/>
              <a:ext cx="2032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75" y="667"/>
                    <a:pt x="17550" y="1333"/>
                    <a:pt x="14512" y="3867"/>
                  </a:cubicBezTo>
                  <a:cubicBezTo>
                    <a:pt x="11475" y="6400"/>
                    <a:pt x="7425" y="10800"/>
                    <a:pt x="4837" y="14067"/>
                  </a:cubicBezTo>
                  <a:cubicBezTo>
                    <a:pt x="2250" y="17333"/>
                    <a:pt x="1125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5649074" y="2322145"/>
              <a:ext cx="13508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0" y="0"/>
                  </a:moveTo>
                  <a:cubicBezTo>
                    <a:pt x="997" y="2769"/>
                    <a:pt x="1994" y="5538"/>
                    <a:pt x="2492" y="8792"/>
                  </a:cubicBezTo>
                  <a:cubicBezTo>
                    <a:pt x="2991" y="12046"/>
                    <a:pt x="2991" y="15785"/>
                    <a:pt x="2825" y="18000"/>
                  </a:cubicBezTo>
                  <a:cubicBezTo>
                    <a:pt x="2658" y="20215"/>
                    <a:pt x="2326" y="20908"/>
                    <a:pt x="2160" y="20908"/>
                  </a:cubicBezTo>
                  <a:cubicBezTo>
                    <a:pt x="1994" y="20908"/>
                    <a:pt x="1994" y="20215"/>
                    <a:pt x="2825" y="18762"/>
                  </a:cubicBezTo>
                  <a:cubicBezTo>
                    <a:pt x="3655" y="17308"/>
                    <a:pt x="5317" y="15092"/>
                    <a:pt x="6978" y="13915"/>
                  </a:cubicBezTo>
                  <a:cubicBezTo>
                    <a:pt x="8640" y="12738"/>
                    <a:pt x="10302" y="12600"/>
                    <a:pt x="11797" y="12738"/>
                  </a:cubicBezTo>
                  <a:cubicBezTo>
                    <a:pt x="13292" y="12877"/>
                    <a:pt x="14622" y="13292"/>
                    <a:pt x="16283" y="14192"/>
                  </a:cubicBezTo>
                  <a:cubicBezTo>
                    <a:pt x="17945" y="15092"/>
                    <a:pt x="19938" y="16477"/>
                    <a:pt x="20769" y="17515"/>
                  </a:cubicBezTo>
                  <a:cubicBezTo>
                    <a:pt x="21600" y="18554"/>
                    <a:pt x="21268" y="19246"/>
                    <a:pt x="19606" y="19869"/>
                  </a:cubicBezTo>
                  <a:cubicBezTo>
                    <a:pt x="17945" y="20492"/>
                    <a:pt x="14954" y="21046"/>
                    <a:pt x="12462" y="21323"/>
                  </a:cubicBezTo>
                  <a:cubicBezTo>
                    <a:pt x="9969" y="21600"/>
                    <a:pt x="7975" y="21600"/>
                    <a:pt x="6148" y="21600"/>
                  </a:cubicBezTo>
                  <a:cubicBezTo>
                    <a:pt x="4320" y="21600"/>
                    <a:pt x="2658" y="21600"/>
                    <a:pt x="2991" y="21462"/>
                  </a:cubicBezTo>
                  <a:cubicBezTo>
                    <a:pt x="3323" y="21323"/>
                    <a:pt x="5649" y="21046"/>
                    <a:pt x="7975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5828053" y="2474537"/>
              <a:ext cx="286553" cy="15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133" fill="norm" stroke="1" extrusionOk="0">
                  <a:moveTo>
                    <a:pt x="7953" y="12097"/>
                  </a:moveTo>
                  <a:cubicBezTo>
                    <a:pt x="7953" y="10657"/>
                    <a:pt x="7953" y="9217"/>
                    <a:pt x="7638" y="7921"/>
                  </a:cubicBezTo>
                  <a:cubicBezTo>
                    <a:pt x="7322" y="6625"/>
                    <a:pt x="6692" y="5473"/>
                    <a:pt x="5667" y="5617"/>
                  </a:cubicBezTo>
                  <a:cubicBezTo>
                    <a:pt x="4642" y="5761"/>
                    <a:pt x="3223" y="7201"/>
                    <a:pt x="2198" y="9217"/>
                  </a:cubicBezTo>
                  <a:cubicBezTo>
                    <a:pt x="1173" y="11233"/>
                    <a:pt x="543" y="13825"/>
                    <a:pt x="227" y="15841"/>
                  </a:cubicBezTo>
                  <a:cubicBezTo>
                    <a:pt x="-88" y="17857"/>
                    <a:pt x="-88" y="19297"/>
                    <a:pt x="306" y="20161"/>
                  </a:cubicBezTo>
                  <a:cubicBezTo>
                    <a:pt x="700" y="21025"/>
                    <a:pt x="1489" y="21313"/>
                    <a:pt x="2198" y="21025"/>
                  </a:cubicBezTo>
                  <a:cubicBezTo>
                    <a:pt x="2908" y="20737"/>
                    <a:pt x="3538" y="19873"/>
                    <a:pt x="4484" y="18721"/>
                  </a:cubicBezTo>
                  <a:cubicBezTo>
                    <a:pt x="5430" y="17569"/>
                    <a:pt x="6692" y="16129"/>
                    <a:pt x="7638" y="16273"/>
                  </a:cubicBezTo>
                  <a:cubicBezTo>
                    <a:pt x="8584" y="16417"/>
                    <a:pt x="9214" y="18145"/>
                    <a:pt x="10948" y="17137"/>
                  </a:cubicBezTo>
                  <a:cubicBezTo>
                    <a:pt x="12683" y="16129"/>
                    <a:pt x="15521" y="12385"/>
                    <a:pt x="17097" y="9649"/>
                  </a:cubicBezTo>
                  <a:cubicBezTo>
                    <a:pt x="18674" y="6913"/>
                    <a:pt x="18989" y="5185"/>
                    <a:pt x="19147" y="3601"/>
                  </a:cubicBezTo>
                  <a:cubicBezTo>
                    <a:pt x="19305" y="2017"/>
                    <a:pt x="19305" y="577"/>
                    <a:pt x="18832" y="145"/>
                  </a:cubicBezTo>
                  <a:cubicBezTo>
                    <a:pt x="18359" y="-287"/>
                    <a:pt x="17413" y="289"/>
                    <a:pt x="16782" y="1297"/>
                  </a:cubicBezTo>
                  <a:cubicBezTo>
                    <a:pt x="16151" y="2305"/>
                    <a:pt x="15836" y="3745"/>
                    <a:pt x="15757" y="5185"/>
                  </a:cubicBezTo>
                  <a:cubicBezTo>
                    <a:pt x="15678" y="6625"/>
                    <a:pt x="15836" y="8065"/>
                    <a:pt x="16782" y="9649"/>
                  </a:cubicBezTo>
                  <a:cubicBezTo>
                    <a:pt x="17728" y="11233"/>
                    <a:pt x="19462" y="12961"/>
                    <a:pt x="20408" y="14545"/>
                  </a:cubicBezTo>
                  <a:cubicBezTo>
                    <a:pt x="21354" y="16129"/>
                    <a:pt x="21512" y="17569"/>
                    <a:pt x="21197" y="18577"/>
                  </a:cubicBezTo>
                  <a:cubicBezTo>
                    <a:pt x="20881" y="19585"/>
                    <a:pt x="20093" y="20161"/>
                    <a:pt x="19305" y="20305"/>
                  </a:cubicBezTo>
                  <a:cubicBezTo>
                    <a:pt x="18516" y="20449"/>
                    <a:pt x="17728" y="20161"/>
                    <a:pt x="16940" y="19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6173854" y="2227032"/>
              <a:ext cx="306513" cy="37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43" fill="norm" stroke="1" extrusionOk="0">
                  <a:moveTo>
                    <a:pt x="2822" y="17731"/>
                  </a:moveTo>
                  <a:cubicBezTo>
                    <a:pt x="3266" y="17249"/>
                    <a:pt x="3710" y="16766"/>
                    <a:pt x="4079" y="16102"/>
                  </a:cubicBezTo>
                  <a:cubicBezTo>
                    <a:pt x="4449" y="15438"/>
                    <a:pt x="4745" y="14594"/>
                    <a:pt x="4301" y="14473"/>
                  </a:cubicBezTo>
                  <a:cubicBezTo>
                    <a:pt x="3858" y="14352"/>
                    <a:pt x="2674" y="14956"/>
                    <a:pt x="1786" y="15800"/>
                  </a:cubicBezTo>
                  <a:cubicBezTo>
                    <a:pt x="899" y="16645"/>
                    <a:pt x="307" y="17731"/>
                    <a:pt x="85" y="18576"/>
                  </a:cubicBezTo>
                  <a:cubicBezTo>
                    <a:pt x="-137" y="19421"/>
                    <a:pt x="11" y="20024"/>
                    <a:pt x="1342" y="20507"/>
                  </a:cubicBezTo>
                  <a:cubicBezTo>
                    <a:pt x="2674" y="20989"/>
                    <a:pt x="5189" y="21351"/>
                    <a:pt x="7556" y="20808"/>
                  </a:cubicBezTo>
                  <a:cubicBezTo>
                    <a:pt x="9923" y="20265"/>
                    <a:pt x="12142" y="18817"/>
                    <a:pt x="13326" y="17792"/>
                  </a:cubicBezTo>
                  <a:cubicBezTo>
                    <a:pt x="14510" y="16766"/>
                    <a:pt x="14658" y="16163"/>
                    <a:pt x="14362" y="15921"/>
                  </a:cubicBezTo>
                  <a:cubicBezTo>
                    <a:pt x="14066" y="15680"/>
                    <a:pt x="13326" y="15800"/>
                    <a:pt x="12660" y="16163"/>
                  </a:cubicBezTo>
                  <a:cubicBezTo>
                    <a:pt x="11995" y="16525"/>
                    <a:pt x="11403" y="17128"/>
                    <a:pt x="10959" y="17792"/>
                  </a:cubicBezTo>
                  <a:cubicBezTo>
                    <a:pt x="10515" y="18455"/>
                    <a:pt x="10219" y="19179"/>
                    <a:pt x="10145" y="19843"/>
                  </a:cubicBezTo>
                  <a:cubicBezTo>
                    <a:pt x="10071" y="20507"/>
                    <a:pt x="10219" y="21110"/>
                    <a:pt x="10737" y="21291"/>
                  </a:cubicBezTo>
                  <a:cubicBezTo>
                    <a:pt x="11255" y="21472"/>
                    <a:pt x="12142" y="21231"/>
                    <a:pt x="13474" y="19903"/>
                  </a:cubicBezTo>
                  <a:cubicBezTo>
                    <a:pt x="14805" y="18576"/>
                    <a:pt x="16581" y="16163"/>
                    <a:pt x="17986" y="13387"/>
                  </a:cubicBezTo>
                  <a:cubicBezTo>
                    <a:pt x="19392" y="10612"/>
                    <a:pt x="20427" y="7474"/>
                    <a:pt x="20945" y="5423"/>
                  </a:cubicBezTo>
                  <a:cubicBezTo>
                    <a:pt x="21463" y="3371"/>
                    <a:pt x="21463" y="2406"/>
                    <a:pt x="21389" y="1622"/>
                  </a:cubicBezTo>
                  <a:cubicBezTo>
                    <a:pt x="21315" y="837"/>
                    <a:pt x="21167" y="234"/>
                    <a:pt x="20723" y="53"/>
                  </a:cubicBezTo>
                  <a:cubicBezTo>
                    <a:pt x="20279" y="-128"/>
                    <a:pt x="19540" y="113"/>
                    <a:pt x="18800" y="1501"/>
                  </a:cubicBezTo>
                  <a:cubicBezTo>
                    <a:pt x="18060" y="2889"/>
                    <a:pt x="17321" y="5423"/>
                    <a:pt x="17542" y="8198"/>
                  </a:cubicBezTo>
                  <a:cubicBezTo>
                    <a:pt x="17764" y="10974"/>
                    <a:pt x="18948" y="13990"/>
                    <a:pt x="20131" y="17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6832682" y="2438270"/>
              <a:ext cx="103792" cy="12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0310" fill="norm" stroke="1" extrusionOk="0">
                  <a:moveTo>
                    <a:pt x="18557" y="710"/>
                  </a:moveTo>
                  <a:cubicBezTo>
                    <a:pt x="16439" y="46"/>
                    <a:pt x="14322" y="-619"/>
                    <a:pt x="11145" y="1043"/>
                  </a:cubicBezTo>
                  <a:cubicBezTo>
                    <a:pt x="7969" y="2704"/>
                    <a:pt x="3733" y="6692"/>
                    <a:pt x="1616" y="10181"/>
                  </a:cubicBezTo>
                  <a:cubicBezTo>
                    <a:pt x="-502" y="13670"/>
                    <a:pt x="-502" y="16661"/>
                    <a:pt x="1404" y="18489"/>
                  </a:cubicBezTo>
                  <a:cubicBezTo>
                    <a:pt x="3310" y="20316"/>
                    <a:pt x="7122" y="20981"/>
                    <a:pt x="10722" y="19486"/>
                  </a:cubicBezTo>
                  <a:cubicBezTo>
                    <a:pt x="14322" y="17990"/>
                    <a:pt x="17710" y="14335"/>
                    <a:pt x="19404" y="11012"/>
                  </a:cubicBezTo>
                  <a:cubicBezTo>
                    <a:pt x="21098" y="7689"/>
                    <a:pt x="21098" y="4698"/>
                    <a:pt x="20039" y="2704"/>
                  </a:cubicBezTo>
                  <a:cubicBezTo>
                    <a:pt x="18980" y="710"/>
                    <a:pt x="16863" y="-287"/>
                    <a:pt x="15804" y="378"/>
                  </a:cubicBezTo>
                  <a:cubicBezTo>
                    <a:pt x="14745" y="1043"/>
                    <a:pt x="14745" y="3369"/>
                    <a:pt x="14745" y="5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7001624" y="2424257"/>
              <a:ext cx="157289" cy="177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068" fill="norm" stroke="1" extrusionOk="0">
                  <a:moveTo>
                    <a:pt x="0" y="5214"/>
                  </a:moveTo>
                  <a:cubicBezTo>
                    <a:pt x="853" y="9735"/>
                    <a:pt x="1705" y="14255"/>
                    <a:pt x="1989" y="17144"/>
                  </a:cubicBezTo>
                  <a:cubicBezTo>
                    <a:pt x="2274" y="20032"/>
                    <a:pt x="1989" y="21288"/>
                    <a:pt x="1847" y="21037"/>
                  </a:cubicBezTo>
                  <a:cubicBezTo>
                    <a:pt x="1705" y="20786"/>
                    <a:pt x="1705" y="19028"/>
                    <a:pt x="2274" y="15637"/>
                  </a:cubicBezTo>
                  <a:cubicBezTo>
                    <a:pt x="2842" y="12246"/>
                    <a:pt x="3979" y="7223"/>
                    <a:pt x="5968" y="4083"/>
                  </a:cubicBezTo>
                  <a:cubicBezTo>
                    <a:pt x="7958" y="944"/>
                    <a:pt x="10800" y="-312"/>
                    <a:pt x="13642" y="65"/>
                  </a:cubicBezTo>
                  <a:cubicBezTo>
                    <a:pt x="16484" y="441"/>
                    <a:pt x="19326" y="2451"/>
                    <a:pt x="20463" y="5590"/>
                  </a:cubicBezTo>
                  <a:cubicBezTo>
                    <a:pt x="21600" y="8730"/>
                    <a:pt x="21032" y="13000"/>
                    <a:pt x="20463" y="17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7652243" y="2235950"/>
              <a:ext cx="155832" cy="314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16" fill="norm" stroke="1" extrusionOk="0">
                  <a:moveTo>
                    <a:pt x="17986" y="14504"/>
                  </a:moveTo>
                  <a:cubicBezTo>
                    <a:pt x="15651" y="13208"/>
                    <a:pt x="13316" y="11912"/>
                    <a:pt x="11273" y="11192"/>
                  </a:cubicBezTo>
                  <a:cubicBezTo>
                    <a:pt x="9230" y="10472"/>
                    <a:pt x="7478" y="10328"/>
                    <a:pt x="5727" y="10976"/>
                  </a:cubicBezTo>
                  <a:cubicBezTo>
                    <a:pt x="3975" y="11624"/>
                    <a:pt x="2224" y="13064"/>
                    <a:pt x="1203" y="14504"/>
                  </a:cubicBezTo>
                  <a:cubicBezTo>
                    <a:pt x="181" y="15944"/>
                    <a:pt x="-111" y="17384"/>
                    <a:pt x="35" y="18680"/>
                  </a:cubicBezTo>
                  <a:cubicBezTo>
                    <a:pt x="181" y="19976"/>
                    <a:pt x="765" y="21128"/>
                    <a:pt x="3684" y="20192"/>
                  </a:cubicBezTo>
                  <a:cubicBezTo>
                    <a:pt x="6603" y="19256"/>
                    <a:pt x="11857" y="16232"/>
                    <a:pt x="15067" y="12776"/>
                  </a:cubicBezTo>
                  <a:cubicBezTo>
                    <a:pt x="18278" y="9320"/>
                    <a:pt x="19446" y="5432"/>
                    <a:pt x="20030" y="3056"/>
                  </a:cubicBezTo>
                  <a:cubicBezTo>
                    <a:pt x="20613" y="680"/>
                    <a:pt x="20613" y="-184"/>
                    <a:pt x="20030" y="32"/>
                  </a:cubicBezTo>
                  <a:cubicBezTo>
                    <a:pt x="19446" y="248"/>
                    <a:pt x="18278" y="1544"/>
                    <a:pt x="17111" y="4496"/>
                  </a:cubicBezTo>
                  <a:cubicBezTo>
                    <a:pt x="15943" y="7448"/>
                    <a:pt x="14775" y="12056"/>
                    <a:pt x="14192" y="14864"/>
                  </a:cubicBezTo>
                  <a:cubicBezTo>
                    <a:pt x="13608" y="17672"/>
                    <a:pt x="13608" y="18680"/>
                    <a:pt x="14921" y="19472"/>
                  </a:cubicBezTo>
                  <a:cubicBezTo>
                    <a:pt x="16235" y="20264"/>
                    <a:pt x="18862" y="20840"/>
                    <a:pt x="21489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7827161" y="2201495"/>
              <a:ext cx="273014" cy="312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23" fill="norm" stroke="1" extrusionOk="0">
                  <a:moveTo>
                    <a:pt x="8471" y="15656"/>
                  </a:moveTo>
                  <a:cubicBezTo>
                    <a:pt x="8139" y="14932"/>
                    <a:pt x="7806" y="14207"/>
                    <a:pt x="7225" y="13917"/>
                  </a:cubicBezTo>
                  <a:cubicBezTo>
                    <a:pt x="6643" y="13627"/>
                    <a:pt x="5813" y="13772"/>
                    <a:pt x="4649" y="14569"/>
                  </a:cubicBezTo>
                  <a:cubicBezTo>
                    <a:pt x="3486" y="15366"/>
                    <a:pt x="1991" y="16816"/>
                    <a:pt x="1077" y="17903"/>
                  </a:cubicBezTo>
                  <a:cubicBezTo>
                    <a:pt x="163" y="18991"/>
                    <a:pt x="-169" y="19715"/>
                    <a:pt x="80" y="20078"/>
                  </a:cubicBezTo>
                  <a:cubicBezTo>
                    <a:pt x="329" y="20440"/>
                    <a:pt x="1160" y="20440"/>
                    <a:pt x="1991" y="20295"/>
                  </a:cubicBezTo>
                  <a:cubicBezTo>
                    <a:pt x="2822" y="20150"/>
                    <a:pt x="3653" y="19860"/>
                    <a:pt x="5065" y="19860"/>
                  </a:cubicBezTo>
                  <a:cubicBezTo>
                    <a:pt x="6477" y="19860"/>
                    <a:pt x="8471" y="20150"/>
                    <a:pt x="10382" y="18991"/>
                  </a:cubicBezTo>
                  <a:cubicBezTo>
                    <a:pt x="12293" y="17831"/>
                    <a:pt x="14120" y="15221"/>
                    <a:pt x="15782" y="12105"/>
                  </a:cubicBezTo>
                  <a:cubicBezTo>
                    <a:pt x="17443" y="8988"/>
                    <a:pt x="18939" y="5364"/>
                    <a:pt x="19769" y="3117"/>
                  </a:cubicBezTo>
                  <a:cubicBezTo>
                    <a:pt x="20600" y="870"/>
                    <a:pt x="20766" y="0"/>
                    <a:pt x="20683" y="0"/>
                  </a:cubicBezTo>
                  <a:cubicBezTo>
                    <a:pt x="20600" y="0"/>
                    <a:pt x="20268" y="870"/>
                    <a:pt x="19520" y="3769"/>
                  </a:cubicBezTo>
                  <a:cubicBezTo>
                    <a:pt x="18773" y="6668"/>
                    <a:pt x="17609" y="11597"/>
                    <a:pt x="17028" y="14424"/>
                  </a:cubicBezTo>
                  <a:cubicBezTo>
                    <a:pt x="16446" y="17251"/>
                    <a:pt x="16446" y="17976"/>
                    <a:pt x="16446" y="18773"/>
                  </a:cubicBezTo>
                  <a:cubicBezTo>
                    <a:pt x="16446" y="19570"/>
                    <a:pt x="16446" y="20440"/>
                    <a:pt x="16862" y="20948"/>
                  </a:cubicBezTo>
                  <a:cubicBezTo>
                    <a:pt x="17277" y="21455"/>
                    <a:pt x="18108" y="21600"/>
                    <a:pt x="18939" y="21165"/>
                  </a:cubicBezTo>
                  <a:cubicBezTo>
                    <a:pt x="19769" y="20730"/>
                    <a:pt x="20600" y="19715"/>
                    <a:pt x="21431" y="18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8021857" y="2385645"/>
              <a:ext cx="179918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21600"/>
                  </a:moveTo>
                  <a:cubicBezTo>
                    <a:pt x="1271" y="21600"/>
                    <a:pt x="0" y="21600"/>
                    <a:pt x="0" y="21600"/>
                  </a:cubicBezTo>
                  <a:cubicBezTo>
                    <a:pt x="0" y="21600"/>
                    <a:pt x="1271" y="21600"/>
                    <a:pt x="5082" y="18000"/>
                  </a:cubicBezTo>
                  <a:cubicBezTo>
                    <a:pt x="8894" y="14400"/>
                    <a:pt x="1524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8133478" y="2380290"/>
              <a:ext cx="188947" cy="106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989" fill="norm" stroke="1" extrusionOk="0">
                  <a:moveTo>
                    <a:pt x="13504" y="1051"/>
                  </a:moveTo>
                  <a:cubicBezTo>
                    <a:pt x="10624" y="220"/>
                    <a:pt x="7744" y="-611"/>
                    <a:pt x="5464" y="635"/>
                  </a:cubicBezTo>
                  <a:cubicBezTo>
                    <a:pt x="3184" y="1881"/>
                    <a:pt x="1504" y="5204"/>
                    <a:pt x="664" y="7904"/>
                  </a:cubicBezTo>
                  <a:cubicBezTo>
                    <a:pt x="-176" y="10604"/>
                    <a:pt x="-176" y="12681"/>
                    <a:pt x="424" y="13927"/>
                  </a:cubicBezTo>
                  <a:cubicBezTo>
                    <a:pt x="1024" y="15174"/>
                    <a:pt x="2224" y="15589"/>
                    <a:pt x="4024" y="14966"/>
                  </a:cubicBezTo>
                  <a:cubicBezTo>
                    <a:pt x="5824" y="14343"/>
                    <a:pt x="8224" y="12681"/>
                    <a:pt x="10144" y="10812"/>
                  </a:cubicBezTo>
                  <a:cubicBezTo>
                    <a:pt x="12064" y="8943"/>
                    <a:pt x="13504" y="6866"/>
                    <a:pt x="13984" y="7904"/>
                  </a:cubicBezTo>
                  <a:cubicBezTo>
                    <a:pt x="14464" y="8943"/>
                    <a:pt x="13984" y="13097"/>
                    <a:pt x="14224" y="15797"/>
                  </a:cubicBezTo>
                  <a:cubicBezTo>
                    <a:pt x="14464" y="18497"/>
                    <a:pt x="15424" y="19743"/>
                    <a:pt x="16744" y="20366"/>
                  </a:cubicBezTo>
                  <a:cubicBezTo>
                    <a:pt x="18064" y="20989"/>
                    <a:pt x="19744" y="20989"/>
                    <a:pt x="21424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8341490" y="2338888"/>
              <a:ext cx="57135" cy="15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031" fill="norm" stroke="1" extrusionOk="0">
                  <a:moveTo>
                    <a:pt x="20823" y="2831"/>
                  </a:moveTo>
                  <a:cubicBezTo>
                    <a:pt x="16966" y="1989"/>
                    <a:pt x="13109" y="1148"/>
                    <a:pt x="9252" y="587"/>
                  </a:cubicBezTo>
                  <a:cubicBezTo>
                    <a:pt x="5394" y="26"/>
                    <a:pt x="1537" y="-255"/>
                    <a:pt x="380" y="306"/>
                  </a:cubicBezTo>
                  <a:cubicBezTo>
                    <a:pt x="-777" y="867"/>
                    <a:pt x="766" y="2270"/>
                    <a:pt x="4237" y="4233"/>
                  </a:cubicBezTo>
                  <a:cubicBezTo>
                    <a:pt x="7709" y="6197"/>
                    <a:pt x="13109" y="8722"/>
                    <a:pt x="15809" y="11387"/>
                  </a:cubicBezTo>
                  <a:cubicBezTo>
                    <a:pt x="18509" y="14051"/>
                    <a:pt x="18509" y="16857"/>
                    <a:pt x="16194" y="18680"/>
                  </a:cubicBezTo>
                  <a:cubicBezTo>
                    <a:pt x="13880" y="20503"/>
                    <a:pt x="9252" y="21345"/>
                    <a:pt x="6552" y="20924"/>
                  </a:cubicBezTo>
                  <a:cubicBezTo>
                    <a:pt x="3852" y="20503"/>
                    <a:pt x="3080" y="18820"/>
                    <a:pt x="2309" y="17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8398624" y="2170742"/>
              <a:ext cx="289181" cy="32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92" fill="norm" stroke="1" extrusionOk="0">
                  <a:moveTo>
                    <a:pt x="0" y="15605"/>
                  </a:moveTo>
                  <a:cubicBezTo>
                    <a:pt x="2365" y="15322"/>
                    <a:pt x="4730" y="15040"/>
                    <a:pt x="6228" y="14687"/>
                  </a:cubicBezTo>
                  <a:cubicBezTo>
                    <a:pt x="7726" y="14334"/>
                    <a:pt x="8356" y="13910"/>
                    <a:pt x="8829" y="13346"/>
                  </a:cubicBezTo>
                  <a:cubicBezTo>
                    <a:pt x="9302" y="12781"/>
                    <a:pt x="9618" y="12075"/>
                    <a:pt x="9381" y="11722"/>
                  </a:cubicBezTo>
                  <a:cubicBezTo>
                    <a:pt x="9145" y="11369"/>
                    <a:pt x="8356" y="11369"/>
                    <a:pt x="7331" y="12005"/>
                  </a:cubicBezTo>
                  <a:cubicBezTo>
                    <a:pt x="6307" y="12640"/>
                    <a:pt x="5045" y="13910"/>
                    <a:pt x="4257" y="15252"/>
                  </a:cubicBezTo>
                  <a:cubicBezTo>
                    <a:pt x="3469" y="16593"/>
                    <a:pt x="3153" y="18005"/>
                    <a:pt x="3153" y="19063"/>
                  </a:cubicBezTo>
                  <a:cubicBezTo>
                    <a:pt x="3153" y="20122"/>
                    <a:pt x="3469" y="20828"/>
                    <a:pt x="4336" y="21181"/>
                  </a:cubicBezTo>
                  <a:cubicBezTo>
                    <a:pt x="5203" y="21534"/>
                    <a:pt x="6622" y="21534"/>
                    <a:pt x="8593" y="20475"/>
                  </a:cubicBezTo>
                  <a:cubicBezTo>
                    <a:pt x="10564" y="19416"/>
                    <a:pt x="13086" y="17299"/>
                    <a:pt x="15215" y="14475"/>
                  </a:cubicBezTo>
                  <a:cubicBezTo>
                    <a:pt x="17343" y="11652"/>
                    <a:pt x="19077" y="8122"/>
                    <a:pt x="20102" y="5863"/>
                  </a:cubicBezTo>
                  <a:cubicBezTo>
                    <a:pt x="21127" y="3605"/>
                    <a:pt x="21442" y="2616"/>
                    <a:pt x="21521" y="1699"/>
                  </a:cubicBezTo>
                  <a:cubicBezTo>
                    <a:pt x="21600" y="781"/>
                    <a:pt x="21442" y="-66"/>
                    <a:pt x="20891" y="5"/>
                  </a:cubicBezTo>
                  <a:cubicBezTo>
                    <a:pt x="20339" y="75"/>
                    <a:pt x="19393" y="1063"/>
                    <a:pt x="18210" y="3322"/>
                  </a:cubicBezTo>
                  <a:cubicBezTo>
                    <a:pt x="17028" y="5581"/>
                    <a:pt x="15609" y="9110"/>
                    <a:pt x="14742" y="11581"/>
                  </a:cubicBezTo>
                  <a:cubicBezTo>
                    <a:pt x="13874" y="14052"/>
                    <a:pt x="13559" y="15463"/>
                    <a:pt x="13401" y="16593"/>
                  </a:cubicBezTo>
                  <a:cubicBezTo>
                    <a:pt x="13244" y="17722"/>
                    <a:pt x="13244" y="18569"/>
                    <a:pt x="13638" y="19205"/>
                  </a:cubicBezTo>
                  <a:cubicBezTo>
                    <a:pt x="14032" y="19840"/>
                    <a:pt x="14820" y="20263"/>
                    <a:pt x="16082" y="19769"/>
                  </a:cubicBezTo>
                  <a:cubicBezTo>
                    <a:pt x="17343" y="19275"/>
                    <a:pt x="19077" y="17863"/>
                    <a:pt x="20812" y="16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8586693" y="2309445"/>
              <a:ext cx="123082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4813" y="21600"/>
                  </a:moveTo>
                  <a:cubicBezTo>
                    <a:pt x="2617" y="19800"/>
                    <a:pt x="420" y="18000"/>
                    <a:pt x="54" y="15750"/>
                  </a:cubicBezTo>
                  <a:cubicBezTo>
                    <a:pt x="-312" y="13500"/>
                    <a:pt x="1152" y="10800"/>
                    <a:pt x="4996" y="8100"/>
                  </a:cubicBezTo>
                  <a:cubicBezTo>
                    <a:pt x="8841" y="5400"/>
                    <a:pt x="15064" y="2700"/>
                    <a:pt x="212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8773274" y="2328495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8805024" y="2411045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9329080" y="2182445"/>
              <a:ext cx="4109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20967" y="0"/>
                  </a:moveTo>
                  <a:cubicBezTo>
                    <a:pt x="16647" y="4800"/>
                    <a:pt x="12327" y="9600"/>
                    <a:pt x="8547" y="13059"/>
                  </a:cubicBezTo>
                  <a:cubicBezTo>
                    <a:pt x="4767" y="16518"/>
                    <a:pt x="1527" y="18635"/>
                    <a:pt x="447" y="19835"/>
                  </a:cubicBezTo>
                  <a:cubicBezTo>
                    <a:pt x="-633" y="21035"/>
                    <a:pt x="447" y="21318"/>
                    <a:pt x="15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9338373" y="2138701"/>
              <a:ext cx="292152" cy="10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046" fill="norm" stroke="1" extrusionOk="0">
                  <a:moveTo>
                    <a:pt x="470" y="21046"/>
                  </a:moveTo>
                  <a:cubicBezTo>
                    <a:pt x="159" y="18138"/>
                    <a:pt x="-152" y="15231"/>
                    <a:pt x="81" y="12946"/>
                  </a:cubicBezTo>
                  <a:cubicBezTo>
                    <a:pt x="314" y="10661"/>
                    <a:pt x="1091" y="9000"/>
                    <a:pt x="3888" y="6715"/>
                  </a:cubicBezTo>
                  <a:cubicBezTo>
                    <a:pt x="6685" y="4431"/>
                    <a:pt x="11503" y="1523"/>
                    <a:pt x="14766" y="484"/>
                  </a:cubicBezTo>
                  <a:cubicBezTo>
                    <a:pt x="18029" y="-554"/>
                    <a:pt x="19739" y="277"/>
                    <a:pt x="21448" y="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9357474" y="2328495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7100"/>
                    <a:pt x="497" y="12600"/>
                    <a:pt x="4097" y="9000"/>
                  </a:cubicBezTo>
                  <a:cubicBezTo>
                    <a:pt x="7697" y="5400"/>
                    <a:pt x="1464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9474684" y="1950617"/>
              <a:ext cx="130441" cy="144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06" fill="norm" stroke="1" extrusionOk="0">
                  <a:moveTo>
                    <a:pt x="4746" y="7990"/>
                  </a:moveTo>
                  <a:cubicBezTo>
                    <a:pt x="3353" y="11434"/>
                    <a:pt x="1959" y="14877"/>
                    <a:pt x="1088" y="17381"/>
                  </a:cubicBezTo>
                  <a:cubicBezTo>
                    <a:pt x="217" y="19886"/>
                    <a:pt x="-131" y="21451"/>
                    <a:pt x="43" y="21294"/>
                  </a:cubicBezTo>
                  <a:cubicBezTo>
                    <a:pt x="217" y="21138"/>
                    <a:pt x="914" y="19260"/>
                    <a:pt x="2656" y="16129"/>
                  </a:cubicBezTo>
                  <a:cubicBezTo>
                    <a:pt x="4398" y="12999"/>
                    <a:pt x="7185" y="8616"/>
                    <a:pt x="9624" y="5329"/>
                  </a:cubicBezTo>
                  <a:cubicBezTo>
                    <a:pt x="12063" y="2042"/>
                    <a:pt x="14153" y="-149"/>
                    <a:pt x="15546" y="8"/>
                  </a:cubicBezTo>
                  <a:cubicBezTo>
                    <a:pt x="16940" y="164"/>
                    <a:pt x="17637" y="2668"/>
                    <a:pt x="18508" y="6425"/>
                  </a:cubicBezTo>
                  <a:cubicBezTo>
                    <a:pt x="19379" y="10181"/>
                    <a:pt x="20424" y="15190"/>
                    <a:pt x="21469" y="20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9528924" y="2499945"/>
              <a:ext cx="133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6240"/>
                    <a:pt x="10286" y="12480"/>
                    <a:pt x="13886" y="16080"/>
                  </a:cubicBezTo>
                  <a:cubicBezTo>
                    <a:pt x="17486" y="19680"/>
                    <a:pt x="19543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9528924" y="2512645"/>
              <a:ext cx="158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28" y="3900"/>
                    <a:pt x="10656" y="7800"/>
                    <a:pt x="7056" y="11400"/>
                  </a:cubicBezTo>
                  <a:cubicBezTo>
                    <a:pt x="3456" y="15000"/>
                    <a:pt x="1728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657974" y="3667129"/>
              <a:ext cx="127847" cy="34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22" fill="norm" stroke="1" extrusionOk="0">
                  <a:moveTo>
                    <a:pt x="0" y="3609"/>
                  </a:moveTo>
                  <a:cubicBezTo>
                    <a:pt x="0" y="2562"/>
                    <a:pt x="0" y="1515"/>
                    <a:pt x="871" y="860"/>
                  </a:cubicBezTo>
                  <a:cubicBezTo>
                    <a:pt x="1742" y="206"/>
                    <a:pt x="3484" y="-56"/>
                    <a:pt x="6445" y="9"/>
                  </a:cubicBezTo>
                  <a:cubicBezTo>
                    <a:pt x="9406" y="75"/>
                    <a:pt x="13587" y="468"/>
                    <a:pt x="15503" y="1842"/>
                  </a:cubicBezTo>
                  <a:cubicBezTo>
                    <a:pt x="17419" y="3217"/>
                    <a:pt x="17071" y="5573"/>
                    <a:pt x="15677" y="7209"/>
                  </a:cubicBezTo>
                  <a:cubicBezTo>
                    <a:pt x="14284" y="8846"/>
                    <a:pt x="11845" y="9762"/>
                    <a:pt x="9929" y="10482"/>
                  </a:cubicBezTo>
                  <a:cubicBezTo>
                    <a:pt x="8013" y="11202"/>
                    <a:pt x="6619" y="11726"/>
                    <a:pt x="6619" y="12184"/>
                  </a:cubicBezTo>
                  <a:cubicBezTo>
                    <a:pt x="6619" y="12642"/>
                    <a:pt x="8013" y="13035"/>
                    <a:pt x="10626" y="13886"/>
                  </a:cubicBezTo>
                  <a:cubicBezTo>
                    <a:pt x="13239" y="14737"/>
                    <a:pt x="17071" y="16046"/>
                    <a:pt x="19161" y="17028"/>
                  </a:cubicBezTo>
                  <a:cubicBezTo>
                    <a:pt x="21252" y="18009"/>
                    <a:pt x="21600" y="18664"/>
                    <a:pt x="20206" y="19384"/>
                  </a:cubicBezTo>
                  <a:cubicBezTo>
                    <a:pt x="18813" y="20104"/>
                    <a:pt x="15677" y="20889"/>
                    <a:pt x="12368" y="21217"/>
                  </a:cubicBezTo>
                  <a:cubicBezTo>
                    <a:pt x="9058" y="21544"/>
                    <a:pt x="5574" y="21413"/>
                    <a:pt x="2090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911974" y="401124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439969" y="3613846"/>
              <a:ext cx="268598" cy="38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79" fill="norm" stroke="1" extrusionOk="0">
                  <a:moveTo>
                    <a:pt x="13087" y="3687"/>
                  </a:moveTo>
                  <a:cubicBezTo>
                    <a:pt x="12750" y="3107"/>
                    <a:pt x="12413" y="2526"/>
                    <a:pt x="11906" y="1887"/>
                  </a:cubicBezTo>
                  <a:cubicBezTo>
                    <a:pt x="11400" y="1249"/>
                    <a:pt x="10725" y="552"/>
                    <a:pt x="9966" y="203"/>
                  </a:cubicBezTo>
                  <a:cubicBezTo>
                    <a:pt x="9206" y="-145"/>
                    <a:pt x="8363" y="-145"/>
                    <a:pt x="6928" y="1016"/>
                  </a:cubicBezTo>
                  <a:cubicBezTo>
                    <a:pt x="5494" y="2178"/>
                    <a:pt x="3469" y="4500"/>
                    <a:pt x="2119" y="7287"/>
                  </a:cubicBezTo>
                  <a:cubicBezTo>
                    <a:pt x="769" y="10074"/>
                    <a:pt x="94" y="13326"/>
                    <a:pt x="9" y="15590"/>
                  </a:cubicBezTo>
                  <a:cubicBezTo>
                    <a:pt x="-75" y="17855"/>
                    <a:pt x="431" y="19132"/>
                    <a:pt x="1697" y="19945"/>
                  </a:cubicBezTo>
                  <a:cubicBezTo>
                    <a:pt x="2962" y="20758"/>
                    <a:pt x="4987" y="21107"/>
                    <a:pt x="6844" y="20642"/>
                  </a:cubicBezTo>
                  <a:cubicBezTo>
                    <a:pt x="8700" y="20178"/>
                    <a:pt x="10388" y="18900"/>
                    <a:pt x="11653" y="17971"/>
                  </a:cubicBezTo>
                  <a:cubicBezTo>
                    <a:pt x="12919" y="17042"/>
                    <a:pt x="13762" y="16461"/>
                    <a:pt x="14269" y="15881"/>
                  </a:cubicBezTo>
                  <a:cubicBezTo>
                    <a:pt x="14775" y="15300"/>
                    <a:pt x="14944" y="14720"/>
                    <a:pt x="14606" y="14371"/>
                  </a:cubicBezTo>
                  <a:cubicBezTo>
                    <a:pt x="14269" y="14023"/>
                    <a:pt x="13425" y="13907"/>
                    <a:pt x="12750" y="14081"/>
                  </a:cubicBezTo>
                  <a:cubicBezTo>
                    <a:pt x="12075" y="14255"/>
                    <a:pt x="11569" y="14720"/>
                    <a:pt x="11231" y="15532"/>
                  </a:cubicBezTo>
                  <a:cubicBezTo>
                    <a:pt x="10894" y="16345"/>
                    <a:pt x="10725" y="17507"/>
                    <a:pt x="10725" y="18378"/>
                  </a:cubicBezTo>
                  <a:cubicBezTo>
                    <a:pt x="10725" y="19249"/>
                    <a:pt x="10894" y="19829"/>
                    <a:pt x="11400" y="20294"/>
                  </a:cubicBezTo>
                  <a:cubicBezTo>
                    <a:pt x="11906" y="20758"/>
                    <a:pt x="12750" y="21107"/>
                    <a:pt x="13594" y="21281"/>
                  </a:cubicBezTo>
                  <a:cubicBezTo>
                    <a:pt x="14438" y="21455"/>
                    <a:pt x="15281" y="21455"/>
                    <a:pt x="16547" y="20816"/>
                  </a:cubicBezTo>
                  <a:cubicBezTo>
                    <a:pt x="17812" y="20178"/>
                    <a:pt x="19500" y="18900"/>
                    <a:pt x="20428" y="17855"/>
                  </a:cubicBezTo>
                  <a:cubicBezTo>
                    <a:pt x="21356" y="16810"/>
                    <a:pt x="21525" y="15997"/>
                    <a:pt x="21356" y="15358"/>
                  </a:cubicBezTo>
                  <a:cubicBezTo>
                    <a:pt x="21187" y="14720"/>
                    <a:pt x="20681" y="14255"/>
                    <a:pt x="19753" y="14081"/>
                  </a:cubicBezTo>
                  <a:cubicBezTo>
                    <a:pt x="18825" y="13907"/>
                    <a:pt x="17475" y="14023"/>
                    <a:pt x="16800" y="14371"/>
                  </a:cubicBezTo>
                  <a:cubicBezTo>
                    <a:pt x="16125" y="14720"/>
                    <a:pt x="16125" y="15300"/>
                    <a:pt x="16125" y="15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769224" y="3815307"/>
              <a:ext cx="260351" cy="177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8277"/>
                  </a:moveTo>
                  <a:cubicBezTo>
                    <a:pt x="351" y="7006"/>
                    <a:pt x="702" y="5736"/>
                    <a:pt x="1141" y="5863"/>
                  </a:cubicBezTo>
                  <a:cubicBezTo>
                    <a:pt x="1580" y="5990"/>
                    <a:pt x="2107" y="7515"/>
                    <a:pt x="2546" y="9675"/>
                  </a:cubicBezTo>
                  <a:cubicBezTo>
                    <a:pt x="2985" y="11835"/>
                    <a:pt x="3337" y="14630"/>
                    <a:pt x="3512" y="16917"/>
                  </a:cubicBezTo>
                  <a:cubicBezTo>
                    <a:pt x="3688" y="19204"/>
                    <a:pt x="3688" y="20983"/>
                    <a:pt x="3688" y="21237"/>
                  </a:cubicBezTo>
                  <a:cubicBezTo>
                    <a:pt x="3688" y="21491"/>
                    <a:pt x="3688" y="20220"/>
                    <a:pt x="4302" y="17044"/>
                  </a:cubicBezTo>
                  <a:cubicBezTo>
                    <a:pt x="4917" y="13867"/>
                    <a:pt x="6146" y="8785"/>
                    <a:pt x="7112" y="5863"/>
                  </a:cubicBezTo>
                  <a:cubicBezTo>
                    <a:pt x="8078" y="2940"/>
                    <a:pt x="8780" y="2178"/>
                    <a:pt x="9220" y="2432"/>
                  </a:cubicBezTo>
                  <a:cubicBezTo>
                    <a:pt x="9659" y="2686"/>
                    <a:pt x="9834" y="3957"/>
                    <a:pt x="10010" y="5355"/>
                  </a:cubicBezTo>
                  <a:cubicBezTo>
                    <a:pt x="10185" y="6752"/>
                    <a:pt x="10361" y="8277"/>
                    <a:pt x="10712" y="9547"/>
                  </a:cubicBezTo>
                  <a:cubicBezTo>
                    <a:pt x="11063" y="10818"/>
                    <a:pt x="11590" y="11835"/>
                    <a:pt x="11941" y="11707"/>
                  </a:cubicBezTo>
                  <a:cubicBezTo>
                    <a:pt x="12293" y="11580"/>
                    <a:pt x="12468" y="10310"/>
                    <a:pt x="12907" y="8531"/>
                  </a:cubicBezTo>
                  <a:cubicBezTo>
                    <a:pt x="13346" y="6752"/>
                    <a:pt x="14049" y="4465"/>
                    <a:pt x="14751" y="2940"/>
                  </a:cubicBezTo>
                  <a:cubicBezTo>
                    <a:pt x="15454" y="1416"/>
                    <a:pt x="16156" y="653"/>
                    <a:pt x="16946" y="272"/>
                  </a:cubicBezTo>
                  <a:cubicBezTo>
                    <a:pt x="17737" y="-109"/>
                    <a:pt x="18615" y="-109"/>
                    <a:pt x="19317" y="399"/>
                  </a:cubicBezTo>
                  <a:cubicBezTo>
                    <a:pt x="20020" y="907"/>
                    <a:pt x="20546" y="1924"/>
                    <a:pt x="20898" y="5355"/>
                  </a:cubicBezTo>
                  <a:cubicBezTo>
                    <a:pt x="21249" y="8785"/>
                    <a:pt x="21424" y="14630"/>
                    <a:pt x="21600" y="20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2080374" y="3782100"/>
              <a:ext cx="119127" cy="41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19" fill="norm" stroke="1" extrusionOk="0">
                  <a:moveTo>
                    <a:pt x="0" y="5292"/>
                  </a:moveTo>
                  <a:cubicBezTo>
                    <a:pt x="1137" y="8142"/>
                    <a:pt x="2274" y="10993"/>
                    <a:pt x="2842" y="13515"/>
                  </a:cubicBezTo>
                  <a:cubicBezTo>
                    <a:pt x="3411" y="16037"/>
                    <a:pt x="3411" y="18230"/>
                    <a:pt x="3411" y="19600"/>
                  </a:cubicBezTo>
                  <a:cubicBezTo>
                    <a:pt x="3411" y="20971"/>
                    <a:pt x="3411" y="21519"/>
                    <a:pt x="3221" y="21519"/>
                  </a:cubicBezTo>
                  <a:cubicBezTo>
                    <a:pt x="3032" y="21519"/>
                    <a:pt x="2653" y="20971"/>
                    <a:pt x="2463" y="18723"/>
                  </a:cubicBezTo>
                  <a:cubicBezTo>
                    <a:pt x="2274" y="16475"/>
                    <a:pt x="2274" y="12528"/>
                    <a:pt x="2653" y="9458"/>
                  </a:cubicBezTo>
                  <a:cubicBezTo>
                    <a:pt x="3032" y="6388"/>
                    <a:pt x="3789" y="4195"/>
                    <a:pt x="4737" y="2825"/>
                  </a:cubicBezTo>
                  <a:cubicBezTo>
                    <a:pt x="5684" y="1454"/>
                    <a:pt x="6821" y="906"/>
                    <a:pt x="8337" y="522"/>
                  </a:cubicBezTo>
                  <a:cubicBezTo>
                    <a:pt x="9853" y="138"/>
                    <a:pt x="11747" y="-81"/>
                    <a:pt x="13263" y="29"/>
                  </a:cubicBezTo>
                  <a:cubicBezTo>
                    <a:pt x="14779" y="138"/>
                    <a:pt x="15916" y="577"/>
                    <a:pt x="17242" y="1290"/>
                  </a:cubicBezTo>
                  <a:cubicBezTo>
                    <a:pt x="18568" y="2002"/>
                    <a:pt x="20084" y="2989"/>
                    <a:pt x="20842" y="3866"/>
                  </a:cubicBezTo>
                  <a:cubicBezTo>
                    <a:pt x="21600" y="4743"/>
                    <a:pt x="21600" y="5511"/>
                    <a:pt x="19895" y="6169"/>
                  </a:cubicBezTo>
                  <a:cubicBezTo>
                    <a:pt x="18189" y="6827"/>
                    <a:pt x="14779" y="7375"/>
                    <a:pt x="11368" y="7430"/>
                  </a:cubicBezTo>
                  <a:cubicBezTo>
                    <a:pt x="7958" y="7484"/>
                    <a:pt x="4547" y="7046"/>
                    <a:pt x="1137" y="6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2270874" y="3539229"/>
              <a:ext cx="469901" cy="41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13071"/>
                  </a:moveTo>
                  <a:cubicBezTo>
                    <a:pt x="389" y="13403"/>
                    <a:pt x="778" y="13735"/>
                    <a:pt x="778" y="14622"/>
                  </a:cubicBezTo>
                  <a:cubicBezTo>
                    <a:pt x="778" y="15508"/>
                    <a:pt x="389" y="16948"/>
                    <a:pt x="195" y="17945"/>
                  </a:cubicBezTo>
                  <a:cubicBezTo>
                    <a:pt x="0" y="18942"/>
                    <a:pt x="0" y="19495"/>
                    <a:pt x="97" y="20105"/>
                  </a:cubicBezTo>
                  <a:cubicBezTo>
                    <a:pt x="195" y="20714"/>
                    <a:pt x="389" y="21378"/>
                    <a:pt x="924" y="21489"/>
                  </a:cubicBezTo>
                  <a:cubicBezTo>
                    <a:pt x="1459" y="21600"/>
                    <a:pt x="2335" y="21157"/>
                    <a:pt x="2968" y="20271"/>
                  </a:cubicBezTo>
                  <a:cubicBezTo>
                    <a:pt x="3600" y="19385"/>
                    <a:pt x="3989" y="18055"/>
                    <a:pt x="4378" y="17058"/>
                  </a:cubicBezTo>
                  <a:cubicBezTo>
                    <a:pt x="4768" y="16062"/>
                    <a:pt x="5157" y="15397"/>
                    <a:pt x="5400" y="15342"/>
                  </a:cubicBezTo>
                  <a:cubicBezTo>
                    <a:pt x="5643" y="15286"/>
                    <a:pt x="5741" y="15840"/>
                    <a:pt x="5886" y="16394"/>
                  </a:cubicBezTo>
                  <a:cubicBezTo>
                    <a:pt x="6032" y="16948"/>
                    <a:pt x="6227" y="17502"/>
                    <a:pt x="6568" y="17834"/>
                  </a:cubicBezTo>
                  <a:cubicBezTo>
                    <a:pt x="6908" y="18166"/>
                    <a:pt x="7395" y="18277"/>
                    <a:pt x="7832" y="18166"/>
                  </a:cubicBezTo>
                  <a:cubicBezTo>
                    <a:pt x="8270" y="18055"/>
                    <a:pt x="8659" y="17723"/>
                    <a:pt x="9389" y="16172"/>
                  </a:cubicBezTo>
                  <a:cubicBezTo>
                    <a:pt x="10119" y="14622"/>
                    <a:pt x="11189" y="11852"/>
                    <a:pt x="12114" y="9138"/>
                  </a:cubicBezTo>
                  <a:cubicBezTo>
                    <a:pt x="13038" y="6425"/>
                    <a:pt x="13816" y="3766"/>
                    <a:pt x="14254" y="2160"/>
                  </a:cubicBezTo>
                  <a:cubicBezTo>
                    <a:pt x="14692" y="554"/>
                    <a:pt x="14789" y="0"/>
                    <a:pt x="14741" y="0"/>
                  </a:cubicBezTo>
                  <a:cubicBezTo>
                    <a:pt x="14692" y="0"/>
                    <a:pt x="14497" y="554"/>
                    <a:pt x="14011" y="2105"/>
                  </a:cubicBezTo>
                  <a:cubicBezTo>
                    <a:pt x="13524" y="3655"/>
                    <a:pt x="12746" y="6203"/>
                    <a:pt x="12211" y="8806"/>
                  </a:cubicBezTo>
                  <a:cubicBezTo>
                    <a:pt x="11676" y="11409"/>
                    <a:pt x="11384" y="14068"/>
                    <a:pt x="11335" y="15674"/>
                  </a:cubicBezTo>
                  <a:cubicBezTo>
                    <a:pt x="11286" y="17280"/>
                    <a:pt x="11481" y="17834"/>
                    <a:pt x="11822" y="18111"/>
                  </a:cubicBezTo>
                  <a:cubicBezTo>
                    <a:pt x="12162" y="18388"/>
                    <a:pt x="12649" y="18388"/>
                    <a:pt x="13622" y="17834"/>
                  </a:cubicBezTo>
                  <a:cubicBezTo>
                    <a:pt x="14595" y="17280"/>
                    <a:pt x="16054" y="16172"/>
                    <a:pt x="16930" y="15342"/>
                  </a:cubicBezTo>
                  <a:cubicBezTo>
                    <a:pt x="17805" y="14511"/>
                    <a:pt x="18097" y="13957"/>
                    <a:pt x="18341" y="13292"/>
                  </a:cubicBezTo>
                  <a:cubicBezTo>
                    <a:pt x="18584" y="12628"/>
                    <a:pt x="18778" y="11852"/>
                    <a:pt x="18632" y="11575"/>
                  </a:cubicBezTo>
                  <a:cubicBezTo>
                    <a:pt x="18486" y="11298"/>
                    <a:pt x="18000" y="11520"/>
                    <a:pt x="17514" y="12240"/>
                  </a:cubicBezTo>
                  <a:cubicBezTo>
                    <a:pt x="17027" y="12960"/>
                    <a:pt x="16541" y="14178"/>
                    <a:pt x="16249" y="15231"/>
                  </a:cubicBezTo>
                  <a:cubicBezTo>
                    <a:pt x="15957" y="16283"/>
                    <a:pt x="15859" y="17169"/>
                    <a:pt x="16054" y="17778"/>
                  </a:cubicBezTo>
                  <a:cubicBezTo>
                    <a:pt x="16249" y="18388"/>
                    <a:pt x="16735" y="18720"/>
                    <a:pt x="17708" y="18554"/>
                  </a:cubicBezTo>
                  <a:cubicBezTo>
                    <a:pt x="18681" y="18388"/>
                    <a:pt x="20141" y="17723"/>
                    <a:pt x="21600" y="17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2455024" y="3630245"/>
              <a:ext cx="222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16800"/>
                    <a:pt x="6994" y="12000"/>
                    <a:pt x="10594" y="8400"/>
                  </a:cubicBezTo>
                  <a:cubicBezTo>
                    <a:pt x="14194" y="4800"/>
                    <a:pt x="1789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3610724" y="3507952"/>
              <a:ext cx="197361" cy="36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300" fill="norm" stroke="1" extrusionOk="0">
                  <a:moveTo>
                    <a:pt x="0" y="5650"/>
                  </a:moveTo>
                  <a:cubicBezTo>
                    <a:pt x="450" y="9600"/>
                    <a:pt x="900" y="13550"/>
                    <a:pt x="1125" y="15833"/>
                  </a:cubicBezTo>
                  <a:cubicBezTo>
                    <a:pt x="1350" y="18116"/>
                    <a:pt x="1350" y="18734"/>
                    <a:pt x="1575" y="19474"/>
                  </a:cubicBezTo>
                  <a:cubicBezTo>
                    <a:pt x="1800" y="20215"/>
                    <a:pt x="2250" y="21079"/>
                    <a:pt x="2812" y="21264"/>
                  </a:cubicBezTo>
                  <a:cubicBezTo>
                    <a:pt x="3375" y="21449"/>
                    <a:pt x="4050" y="20955"/>
                    <a:pt x="4275" y="19166"/>
                  </a:cubicBezTo>
                  <a:cubicBezTo>
                    <a:pt x="4500" y="17376"/>
                    <a:pt x="4275" y="14290"/>
                    <a:pt x="4050" y="11266"/>
                  </a:cubicBezTo>
                  <a:cubicBezTo>
                    <a:pt x="3825" y="8242"/>
                    <a:pt x="3600" y="5280"/>
                    <a:pt x="3600" y="3428"/>
                  </a:cubicBezTo>
                  <a:cubicBezTo>
                    <a:pt x="3600" y="1577"/>
                    <a:pt x="3825" y="836"/>
                    <a:pt x="4500" y="404"/>
                  </a:cubicBezTo>
                  <a:cubicBezTo>
                    <a:pt x="5175" y="-28"/>
                    <a:pt x="6300" y="-151"/>
                    <a:pt x="7762" y="219"/>
                  </a:cubicBezTo>
                  <a:cubicBezTo>
                    <a:pt x="9225" y="590"/>
                    <a:pt x="11025" y="1454"/>
                    <a:pt x="13500" y="3058"/>
                  </a:cubicBezTo>
                  <a:cubicBezTo>
                    <a:pt x="15975" y="4663"/>
                    <a:pt x="19125" y="7008"/>
                    <a:pt x="20362" y="9476"/>
                  </a:cubicBezTo>
                  <a:cubicBezTo>
                    <a:pt x="21600" y="11945"/>
                    <a:pt x="20925" y="14537"/>
                    <a:pt x="18788" y="16450"/>
                  </a:cubicBezTo>
                  <a:cubicBezTo>
                    <a:pt x="16650" y="18363"/>
                    <a:pt x="13050" y="19598"/>
                    <a:pt x="9450" y="20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3957535" y="3475189"/>
              <a:ext cx="154840" cy="35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55" fill="norm" stroke="1" extrusionOk="0">
                  <a:moveTo>
                    <a:pt x="21352" y="911"/>
                  </a:moveTo>
                  <a:cubicBezTo>
                    <a:pt x="17849" y="283"/>
                    <a:pt x="14347" y="-345"/>
                    <a:pt x="11136" y="220"/>
                  </a:cubicBezTo>
                  <a:cubicBezTo>
                    <a:pt x="7925" y="785"/>
                    <a:pt x="5006" y="2543"/>
                    <a:pt x="2963" y="5495"/>
                  </a:cubicBezTo>
                  <a:cubicBezTo>
                    <a:pt x="920" y="8446"/>
                    <a:pt x="-248" y="12590"/>
                    <a:pt x="44" y="15290"/>
                  </a:cubicBezTo>
                  <a:cubicBezTo>
                    <a:pt x="336" y="17990"/>
                    <a:pt x="2087" y="19246"/>
                    <a:pt x="5736" y="19999"/>
                  </a:cubicBezTo>
                  <a:cubicBezTo>
                    <a:pt x="9384" y="20753"/>
                    <a:pt x="14930" y="21004"/>
                    <a:pt x="20476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3604374" y="3858845"/>
              <a:ext cx="69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3000"/>
                    <a:pt x="18982" y="6000"/>
                    <a:pt x="15382" y="9600"/>
                  </a:cubicBezTo>
                  <a:cubicBezTo>
                    <a:pt x="11782" y="13200"/>
                    <a:pt x="5891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4304990" y="3503245"/>
              <a:ext cx="423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920"/>
                    <a:pt x="0" y="11840"/>
                    <a:pt x="0" y="15440"/>
                  </a:cubicBezTo>
                  <a:cubicBezTo>
                    <a:pt x="0" y="19040"/>
                    <a:pt x="10800" y="203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4302874" y="3420695"/>
              <a:ext cx="1968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1742" y="13015"/>
                  </a:cubicBezTo>
                  <a:cubicBezTo>
                    <a:pt x="3484" y="9969"/>
                    <a:pt x="6968" y="6646"/>
                    <a:pt x="10568" y="4431"/>
                  </a:cubicBezTo>
                  <a:cubicBezTo>
                    <a:pt x="14168" y="2215"/>
                    <a:pt x="17884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4328274" y="3611195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4448924" y="3674695"/>
              <a:ext cx="107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4493374" y="3674695"/>
              <a:ext cx="95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4154"/>
                    <a:pt x="9120" y="8308"/>
                    <a:pt x="5520" y="11908"/>
                  </a:cubicBezTo>
                  <a:cubicBezTo>
                    <a:pt x="1920" y="15508"/>
                    <a:pt x="960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4696574" y="3801695"/>
              <a:ext cx="69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4995024" y="3484195"/>
              <a:ext cx="381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800"/>
                    <a:pt x="9600" y="9600"/>
                    <a:pt x="6000" y="13200"/>
                  </a:cubicBezTo>
                  <a:cubicBezTo>
                    <a:pt x="2400" y="16800"/>
                    <a:pt x="12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5007724" y="3414345"/>
              <a:ext cx="184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7365"/>
                    <a:pt x="1490" y="13129"/>
                    <a:pt x="4469" y="9529"/>
                  </a:cubicBezTo>
                  <a:cubicBezTo>
                    <a:pt x="7448" y="5929"/>
                    <a:pt x="12662" y="2965"/>
                    <a:pt x="15890" y="1482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4995024" y="3592145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5141074" y="3687395"/>
              <a:ext cx="114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5217274" y="3687395"/>
              <a:ext cx="889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709"/>
                    <a:pt x="9257" y="7418"/>
                    <a:pt x="5400" y="10582"/>
                  </a:cubicBezTo>
                  <a:cubicBezTo>
                    <a:pt x="1543" y="13745"/>
                    <a:pt x="0" y="16364"/>
                    <a:pt x="0" y="18109"/>
                  </a:cubicBezTo>
                  <a:cubicBezTo>
                    <a:pt x="0" y="19855"/>
                    <a:pt x="1543" y="20727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5407774" y="3414345"/>
              <a:ext cx="67633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600" fill="norm" stroke="1" extrusionOk="0">
                  <a:moveTo>
                    <a:pt x="0" y="0"/>
                  </a:moveTo>
                  <a:cubicBezTo>
                    <a:pt x="6353" y="2637"/>
                    <a:pt x="12706" y="5273"/>
                    <a:pt x="16518" y="8214"/>
                  </a:cubicBezTo>
                  <a:cubicBezTo>
                    <a:pt x="20329" y="11155"/>
                    <a:pt x="21600" y="14400"/>
                    <a:pt x="18741" y="16682"/>
                  </a:cubicBezTo>
                  <a:cubicBezTo>
                    <a:pt x="15882" y="18963"/>
                    <a:pt x="8894" y="20282"/>
                    <a:pt x="19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5591924" y="3573095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4400"/>
                    <a:pt x="12150" y="7200"/>
                    <a:pt x="15750" y="3600"/>
                  </a:cubicBezTo>
                  <a:cubicBezTo>
                    <a:pt x="19350" y="0"/>
                    <a:pt x="204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5655424" y="3700095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6205429" y="3517677"/>
              <a:ext cx="243746" cy="24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59" fill="norm" stroke="1" extrusionOk="0">
                  <a:moveTo>
                    <a:pt x="215" y="3790"/>
                  </a:moveTo>
                  <a:cubicBezTo>
                    <a:pt x="402" y="9049"/>
                    <a:pt x="588" y="14309"/>
                    <a:pt x="588" y="17408"/>
                  </a:cubicBezTo>
                  <a:cubicBezTo>
                    <a:pt x="588" y="20507"/>
                    <a:pt x="402" y="21446"/>
                    <a:pt x="215" y="21352"/>
                  </a:cubicBezTo>
                  <a:cubicBezTo>
                    <a:pt x="29" y="21258"/>
                    <a:pt x="-157" y="20131"/>
                    <a:pt x="215" y="17502"/>
                  </a:cubicBezTo>
                  <a:cubicBezTo>
                    <a:pt x="588" y="14872"/>
                    <a:pt x="1519" y="10740"/>
                    <a:pt x="2450" y="8204"/>
                  </a:cubicBezTo>
                  <a:cubicBezTo>
                    <a:pt x="3381" y="5669"/>
                    <a:pt x="4312" y="4729"/>
                    <a:pt x="4871" y="4729"/>
                  </a:cubicBezTo>
                  <a:cubicBezTo>
                    <a:pt x="5429" y="4729"/>
                    <a:pt x="5615" y="5669"/>
                    <a:pt x="5802" y="6983"/>
                  </a:cubicBezTo>
                  <a:cubicBezTo>
                    <a:pt x="5988" y="8298"/>
                    <a:pt x="6174" y="9989"/>
                    <a:pt x="6267" y="11303"/>
                  </a:cubicBezTo>
                  <a:cubicBezTo>
                    <a:pt x="6360" y="12618"/>
                    <a:pt x="6360" y="13557"/>
                    <a:pt x="6453" y="13369"/>
                  </a:cubicBezTo>
                  <a:cubicBezTo>
                    <a:pt x="6546" y="13182"/>
                    <a:pt x="6733" y="11867"/>
                    <a:pt x="7664" y="9613"/>
                  </a:cubicBezTo>
                  <a:cubicBezTo>
                    <a:pt x="8595" y="7359"/>
                    <a:pt x="10271" y="4166"/>
                    <a:pt x="12133" y="2288"/>
                  </a:cubicBezTo>
                  <a:cubicBezTo>
                    <a:pt x="13995" y="409"/>
                    <a:pt x="16043" y="-154"/>
                    <a:pt x="17346" y="34"/>
                  </a:cubicBezTo>
                  <a:cubicBezTo>
                    <a:pt x="18650" y="222"/>
                    <a:pt x="19209" y="1161"/>
                    <a:pt x="19767" y="3884"/>
                  </a:cubicBezTo>
                  <a:cubicBezTo>
                    <a:pt x="20326" y="6608"/>
                    <a:pt x="20884" y="11116"/>
                    <a:pt x="21443" y="15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6470178" y="3533223"/>
              <a:ext cx="188547" cy="15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967" fill="norm" stroke="1" extrusionOk="0">
                  <a:moveTo>
                    <a:pt x="11298" y="8017"/>
                  </a:moveTo>
                  <a:cubicBezTo>
                    <a:pt x="11538" y="6577"/>
                    <a:pt x="11778" y="5137"/>
                    <a:pt x="12018" y="3697"/>
                  </a:cubicBezTo>
                  <a:cubicBezTo>
                    <a:pt x="12258" y="2257"/>
                    <a:pt x="12498" y="817"/>
                    <a:pt x="11898" y="241"/>
                  </a:cubicBezTo>
                  <a:cubicBezTo>
                    <a:pt x="11298" y="-335"/>
                    <a:pt x="9858" y="-47"/>
                    <a:pt x="7698" y="2977"/>
                  </a:cubicBezTo>
                  <a:cubicBezTo>
                    <a:pt x="5538" y="6001"/>
                    <a:pt x="2658" y="11761"/>
                    <a:pt x="1218" y="15361"/>
                  </a:cubicBezTo>
                  <a:cubicBezTo>
                    <a:pt x="-222" y="18961"/>
                    <a:pt x="-222" y="20401"/>
                    <a:pt x="378" y="20833"/>
                  </a:cubicBezTo>
                  <a:cubicBezTo>
                    <a:pt x="978" y="21265"/>
                    <a:pt x="2178" y="20689"/>
                    <a:pt x="4098" y="18529"/>
                  </a:cubicBezTo>
                  <a:cubicBezTo>
                    <a:pt x="6018" y="16369"/>
                    <a:pt x="8658" y="12625"/>
                    <a:pt x="10458" y="10321"/>
                  </a:cubicBezTo>
                  <a:cubicBezTo>
                    <a:pt x="12258" y="8017"/>
                    <a:pt x="13218" y="7153"/>
                    <a:pt x="14058" y="7873"/>
                  </a:cubicBezTo>
                  <a:cubicBezTo>
                    <a:pt x="14898" y="8593"/>
                    <a:pt x="15618" y="10897"/>
                    <a:pt x="16818" y="13201"/>
                  </a:cubicBezTo>
                  <a:cubicBezTo>
                    <a:pt x="18018" y="15505"/>
                    <a:pt x="19698" y="17809"/>
                    <a:pt x="21378" y="20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6665074" y="3545579"/>
              <a:ext cx="127001" cy="157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88"/>
                  </a:moveTo>
                  <a:cubicBezTo>
                    <a:pt x="1800" y="576"/>
                    <a:pt x="3600" y="864"/>
                    <a:pt x="5580" y="3168"/>
                  </a:cubicBezTo>
                  <a:cubicBezTo>
                    <a:pt x="7560" y="5472"/>
                    <a:pt x="9720" y="9792"/>
                    <a:pt x="10620" y="12672"/>
                  </a:cubicBezTo>
                  <a:cubicBezTo>
                    <a:pt x="11520" y="15552"/>
                    <a:pt x="11160" y="16992"/>
                    <a:pt x="9900" y="18432"/>
                  </a:cubicBezTo>
                  <a:cubicBezTo>
                    <a:pt x="8640" y="19872"/>
                    <a:pt x="6480" y="21312"/>
                    <a:pt x="4860" y="21456"/>
                  </a:cubicBezTo>
                  <a:cubicBezTo>
                    <a:pt x="3240" y="21600"/>
                    <a:pt x="2160" y="20448"/>
                    <a:pt x="2700" y="17712"/>
                  </a:cubicBezTo>
                  <a:cubicBezTo>
                    <a:pt x="3240" y="14976"/>
                    <a:pt x="5400" y="10656"/>
                    <a:pt x="7200" y="7920"/>
                  </a:cubicBezTo>
                  <a:cubicBezTo>
                    <a:pt x="9000" y="5184"/>
                    <a:pt x="10440" y="4032"/>
                    <a:pt x="12240" y="2736"/>
                  </a:cubicBezTo>
                  <a:cubicBezTo>
                    <a:pt x="14040" y="1440"/>
                    <a:pt x="16200" y="0"/>
                    <a:pt x="16560" y="0"/>
                  </a:cubicBezTo>
                  <a:cubicBezTo>
                    <a:pt x="16920" y="0"/>
                    <a:pt x="15480" y="1440"/>
                    <a:pt x="14040" y="2880"/>
                  </a:cubicBezTo>
                  <a:cubicBezTo>
                    <a:pt x="12600" y="4320"/>
                    <a:pt x="11160" y="5760"/>
                    <a:pt x="10440" y="7776"/>
                  </a:cubicBezTo>
                  <a:cubicBezTo>
                    <a:pt x="9720" y="9792"/>
                    <a:pt x="9720" y="12384"/>
                    <a:pt x="11700" y="13824"/>
                  </a:cubicBezTo>
                  <a:cubicBezTo>
                    <a:pt x="13680" y="15264"/>
                    <a:pt x="17640" y="15552"/>
                    <a:pt x="21600" y="15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6347574" y="3868183"/>
              <a:ext cx="184151" cy="144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5" fill="norm" stroke="1" extrusionOk="0">
                  <a:moveTo>
                    <a:pt x="0" y="4134"/>
                  </a:moveTo>
                  <a:cubicBezTo>
                    <a:pt x="745" y="2917"/>
                    <a:pt x="1490" y="1701"/>
                    <a:pt x="2607" y="1548"/>
                  </a:cubicBezTo>
                  <a:cubicBezTo>
                    <a:pt x="3724" y="1396"/>
                    <a:pt x="5214" y="2309"/>
                    <a:pt x="6579" y="4134"/>
                  </a:cubicBezTo>
                  <a:cubicBezTo>
                    <a:pt x="7945" y="5960"/>
                    <a:pt x="9186" y="8698"/>
                    <a:pt x="9559" y="11588"/>
                  </a:cubicBezTo>
                  <a:cubicBezTo>
                    <a:pt x="9931" y="14478"/>
                    <a:pt x="9434" y="17520"/>
                    <a:pt x="8566" y="19194"/>
                  </a:cubicBezTo>
                  <a:cubicBezTo>
                    <a:pt x="7697" y="20867"/>
                    <a:pt x="6455" y="21171"/>
                    <a:pt x="5959" y="20410"/>
                  </a:cubicBezTo>
                  <a:cubicBezTo>
                    <a:pt x="5462" y="19650"/>
                    <a:pt x="5710" y="17825"/>
                    <a:pt x="7200" y="14478"/>
                  </a:cubicBezTo>
                  <a:cubicBezTo>
                    <a:pt x="8690" y="11132"/>
                    <a:pt x="11421" y="6264"/>
                    <a:pt x="13283" y="3374"/>
                  </a:cubicBezTo>
                  <a:cubicBezTo>
                    <a:pt x="15145" y="484"/>
                    <a:pt x="16138" y="-429"/>
                    <a:pt x="16386" y="179"/>
                  </a:cubicBezTo>
                  <a:cubicBezTo>
                    <a:pt x="16634" y="788"/>
                    <a:pt x="16138" y="2917"/>
                    <a:pt x="15766" y="5960"/>
                  </a:cubicBezTo>
                  <a:cubicBezTo>
                    <a:pt x="15393" y="9002"/>
                    <a:pt x="15145" y="12957"/>
                    <a:pt x="15517" y="15391"/>
                  </a:cubicBezTo>
                  <a:cubicBezTo>
                    <a:pt x="15890" y="17825"/>
                    <a:pt x="16883" y="18737"/>
                    <a:pt x="18000" y="19194"/>
                  </a:cubicBezTo>
                  <a:cubicBezTo>
                    <a:pt x="19117" y="19650"/>
                    <a:pt x="20359" y="19650"/>
                    <a:pt x="21600" y="19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6982574" y="3274645"/>
              <a:ext cx="50801" cy="674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0" y="0"/>
                  </a:moveTo>
                  <a:cubicBezTo>
                    <a:pt x="1800" y="2031"/>
                    <a:pt x="3600" y="4063"/>
                    <a:pt x="5850" y="6297"/>
                  </a:cubicBezTo>
                  <a:cubicBezTo>
                    <a:pt x="8100" y="8532"/>
                    <a:pt x="10800" y="10969"/>
                    <a:pt x="12600" y="13407"/>
                  </a:cubicBezTo>
                  <a:cubicBezTo>
                    <a:pt x="14400" y="15845"/>
                    <a:pt x="15300" y="18282"/>
                    <a:pt x="15750" y="19704"/>
                  </a:cubicBezTo>
                  <a:cubicBezTo>
                    <a:pt x="16200" y="21126"/>
                    <a:pt x="16200" y="21532"/>
                    <a:pt x="17100" y="21566"/>
                  </a:cubicBezTo>
                  <a:cubicBezTo>
                    <a:pt x="18000" y="21600"/>
                    <a:pt x="19800" y="21261"/>
                    <a:pt x="21600" y="20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7214073" y="3388945"/>
              <a:ext cx="28852" cy="42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506" fill="norm" stroke="1" extrusionOk="0">
                  <a:moveTo>
                    <a:pt x="21029" y="0"/>
                  </a:moveTo>
                  <a:cubicBezTo>
                    <a:pt x="17943" y="3422"/>
                    <a:pt x="14858" y="6844"/>
                    <a:pt x="11772" y="10265"/>
                  </a:cubicBezTo>
                  <a:cubicBezTo>
                    <a:pt x="8686" y="13687"/>
                    <a:pt x="5600" y="17109"/>
                    <a:pt x="3286" y="19087"/>
                  </a:cubicBezTo>
                  <a:cubicBezTo>
                    <a:pt x="972" y="21065"/>
                    <a:pt x="-571" y="21600"/>
                    <a:pt x="200" y="21493"/>
                  </a:cubicBezTo>
                  <a:cubicBezTo>
                    <a:pt x="972" y="21386"/>
                    <a:pt x="4058" y="20638"/>
                    <a:pt x="7143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7187144" y="3369895"/>
              <a:ext cx="20818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1823" y="21600"/>
                  </a:moveTo>
                  <a:cubicBezTo>
                    <a:pt x="1168" y="20607"/>
                    <a:pt x="514" y="19614"/>
                    <a:pt x="186" y="18497"/>
                  </a:cubicBezTo>
                  <a:cubicBezTo>
                    <a:pt x="-141" y="17379"/>
                    <a:pt x="-141" y="16138"/>
                    <a:pt x="1059" y="13903"/>
                  </a:cubicBezTo>
                  <a:cubicBezTo>
                    <a:pt x="2259" y="11669"/>
                    <a:pt x="4659" y="8441"/>
                    <a:pt x="6841" y="5959"/>
                  </a:cubicBezTo>
                  <a:cubicBezTo>
                    <a:pt x="9023" y="3476"/>
                    <a:pt x="10986" y="1738"/>
                    <a:pt x="13386" y="869"/>
                  </a:cubicBezTo>
                  <a:cubicBezTo>
                    <a:pt x="15786" y="0"/>
                    <a:pt x="18623" y="0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7198474" y="3522295"/>
              <a:ext cx="184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7293724" y="3712795"/>
              <a:ext cx="127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4168"/>
                    <a:pt x="9360" y="8337"/>
                    <a:pt x="12960" y="11937"/>
                  </a:cubicBezTo>
                  <a:cubicBezTo>
                    <a:pt x="16560" y="15537"/>
                    <a:pt x="19080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7268324" y="3736784"/>
              <a:ext cx="158751" cy="16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21600" y="187"/>
                  </a:moveTo>
                  <a:cubicBezTo>
                    <a:pt x="19872" y="-93"/>
                    <a:pt x="18144" y="-374"/>
                    <a:pt x="14976" y="1870"/>
                  </a:cubicBezTo>
                  <a:cubicBezTo>
                    <a:pt x="11808" y="4114"/>
                    <a:pt x="7200" y="8883"/>
                    <a:pt x="4464" y="12530"/>
                  </a:cubicBezTo>
                  <a:cubicBezTo>
                    <a:pt x="1728" y="16177"/>
                    <a:pt x="864" y="18701"/>
                    <a:pt x="0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7256265" y="3199392"/>
              <a:ext cx="107310" cy="11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21" fill="norm" stroke="1" extrusionOk="0">
                  <a:moveTo>
                    <a:pt x="4954" y="2221"/>
                  </a:moveTo>
                  <a:cubicBezTo>
                    <a:pt x="4107" y="4621"/>
                    <a:pt x="3260" y="7021"/>
                    <a:pt x="2413" y="9221"/>
                  </a:cubicBezTo>
                  <a:cubicBezTo>
                    <a:pt x="1566" y="11421"/>
                    <a:pt x="719" y="13421"/>
                    <a:pt x="296" y="13421"/>
                  </a:cubicBezTo>
                  <a:cubicBezTo>
                    <a:pt x="-128" y="13421"/>
                    <a:pt x="-128" y="11421"/>
                    <a:pt x="507" y="9421"/>
                  </a:cubicBezTo>
                  <a:cubicBezTo>
                    <a:pt x="1143" y="7421"/>
                    <a:pt x="2413" y="5421"/>
                    <a:pt x="3684" y="3621"/>
                  </a:cubicBezTo>
                  <a:cubicBezTo>
                    <a:pt x="4954" y="1821"/>
                    <a:pt x="6225" y="221"/>
                    <a:pt x="7707" y="21"/>
                  </a:cubicBezTo>
                  <a:cubicBezTo>
                    <a:pt x="9190" y="-179"/>
                    <a:pt x="10884" y="1021"/>
                    <a:pt x="13213" y="4821"/>
                  </a:cubicBezTo>
                  <a:cubicBezTo>
                    <a:pt x="15543" y="8621"/>
                    <a:pt x="18507" y="15021"/>
                    <a:pt x="21472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7497820" y="3377197"/>
              <a:ext cx="94355" cy="333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430" fill="norm" stroke="1" extrusionOk="0">
                  <a:moveTo>
                    <a:pt x="20931" y="3199"/>
                  </a:moveTo>
                  <a:cubicBezTo>
                    <a:pt x="20461" y="2520"/>
                    <a:pt x="19992" y="1841"/>
                    <a:pt x="18818" y="1230"/>
                  </a:cubicBezTo>
                  <a:cubicBezTo>
                    <a:pt x="17644" y="618"/>
                    <a:pt x="15766" y="75"/>
                    <a:pt x="13888" y="7"/>
                  </a:cubicBezTo>
                  <a:cubicBezTo>
                    <a:pt x="12009" y="-61"/>
                    <a:pt x="10131" y="347"/>
                    <a:pt x="7548" y="2520"/>
                  </a:cubicBezTo>
                  <a:cubicBezTo>
                    <a:pt x="4966" y="4694"/>
                    <a:pt x="1679" y="8633"/>
                    <a:pt x="505" y="11826"/>
                  </a:cubicBezTo>
                  <a:cubicBezTo>
                    <a:pt x="-669" y="15018"/>
                    <a:pt x="270" y="17464"/>
                    <a:pt x="2618" y="19026"/>
                  </a:cubicBezTo>
                  <a:cubicBezTo>
                    <a:pt x="4966" y="20588"/>
                    <a:pt x="8722" y="21267"/>
                    <a:pt x="11774" y="21403"/>
                  </a:cubicBezTo>
                  <a:cubicBezTo>
                    <a:pt x="14827" y="21539"/>
                    <a:pt x="17174" y="21131"/>
                    <a:pt x="19522" y="2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7636624" y="3467526"/>
              <a:ext cx="184151" cy="18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3293"/>
                  </a:moveTo>
                  <a:cubicBezTo>
                    <a:pt x="0" y="1869"/>
                    <a:pt x="0" y="445"/>
                    <a:pt x="621" y="89"/>
                  </a:cubicBezTo>
                  <a:cubicBezTo>
                    <a:pt x="1241" y="-267"/>
                    <a:pt x="2483" y="445"/>
                    <a:pt x="3972" y="2225"/>
                  </a:cubicBezTo>
                  <a:cubicBezTo>
                    <a:pt x="5462" y="4006"/>
                    <a:pt x="7200" y="6854"/>
                    <a:pt x="7821" y="10058"/>
                  </a:cubicBezTo>
                  <a:cubicBezTo>
                    <a:pt x="8441" y="13263"/>
                    <a:pt x="7945" y="16823"/>
                    <a:pt x="7076" y="18841"/>
                  </a:cubicBezTo>
                  <a:cubicBezTo>
                    <a:pt x="6207" y="20858"/>
                    <a:pt x="4966" y="21333"/>
                    <a:pt x="4345" y="20858"/>
                  </a:cubicBezTo>
                  <a:cubicBezTo>
                    <a:pt x="3724" y="20384"/>
                    <a:pt x="3724" y="18959"/>
                    <a:pt x="4966" y="16230"/>
                  </a:cubicBezTo>
                  <a:cubicBezTo>
                    <a:pt x="6207" y="13500"/>
                    <a:pt x="8690" y="9465"/>
                    <a:pt x="10552" y="6735"/>
                  </a:cubicBezTo>
                  <a:cubicBezTo>
                    <a:pt x="12414" y="4006"/>
                    <a:pt x="13655" y="2581"/>
                    <a:pt x="14028" y="2463"/>
                  </a:cubicBezTo>
                  <a:cubicBezTo>
                    <a:pt x="14400" y="2344"/>
                    <a:pt x="13903" y="3531"/>
                    <a:pt x="13283" y="5904"/>
                  </a:cubicBezTo>
                  <a:cubicBezTo>
                    <a:pt x="12662" y="8278"/>
                    <a:pt x="11917" y="11838"/>
                    <a:pt x="12041" y="14093"/>
                  </a:cubicBezTo>
                  <a:cubicBezTo>
                    <a:pt x="12166" y="16348"/>
                    <a:pt x="13159" y="17298"/>
                    <a:pt x="14897" y="17654"/>
                  </a:cubicBezTo>
                  <a:cubicBezTo>
                    <a:pt x="16634" y="18010"/>
                    <a:pt x="19117" y="17773"/>
                    <a:pt x="21600" y="17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7890624" y="3363545"/>
              <a:ext cx="7276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600" fill="norm" stroke="1" extrusionOk="0">
                  <a:moveTo>
                    <a:pt x="0" y="0"/>
                  </a:moveTo>
                  <a:cubicBezTo>
                    <a:pt x="6000" y="2850"/>
                    <a:pt x="12000" y="5700"/>
                    <a:pt x="15900" y="8550"/>
                  </a:cubicBezTo>
                  <a:cubicBezTo>
                    <a:pt x="19800" y="11400"/>
                    <a:pt x="21600" y="14250"/>
                    <a:pt x="20100" y="16425"/>
                  </a:cubicBezTo>
                  <a:cubicBezTo>
                    <a:pt x="18600" y="18600"/>
                    <a:pt x="13800" y="20100"/>
                    <a:pt x="9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8074774" y="3566745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7280"/>
                    <a:pt x="10286" y="12960"/>
                    <a:pt x="13886" y="9360"/>
                  </a:cubicBezTo>
                  <a:cubicBezTo>
                    <a:pt x="17486" y="5760"/>
                    <a:pt x="1954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8646274" y="3369895"/>
              <a:ext cx="190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582"/>
                    <a:pt x="12000" y="9164"/>
                    <a:pt x="8400" y="12764"/>
                  </a:cubicBezTo>
                  <a:cubicBezTo>
                    <a:pt x="4800" y="16364"/>
                    <a:pt x="240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8639924" y="3301290"/>
              <a:ext cx="234951" cy="12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8" fill="norm" stroke="1" extrusionOk="0">
                  <a:moveTo>
                    <a:pt x="0" y="21038"/>
                  </a:moveTo>
                  <a:cubicBezTo>
                    <a:pt x="1168" y="16789"/>
                    <a:pt x="2335" y="12540"/>
                    <a:pt x="5059" y="8822"/>
                  </a:cubicBezTo>
                  <a:cubicBezTo>
                    <a:pt x="7784" y="5104"/>
                    <a:pt x="12065" y="1917"/>
                    <a:pt x="15081" y="677"/>
                  </a:cubicBezTo>
                  <a:cubicBezTo>
                    <a:pt x="18097" y="-562"/>
                    <a:pt x="19849" y="146"/>
                    <a:pt x="21600" y="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8633574" y="3439745"/>
              <a:ext cx="215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8830424" y="3592145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8889690" y="3611195"/>
              <a:ext cx="67735" cy="2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1600" y="0"/>
                  </a:moveTo>
                  <a:cubicBezTo>
                    <a:pt x="14850" y="5184"/>
                    <a:pt x="8100" y="10368"/>
                    <a:pt x="4387" y="13500"/>
                  </a:cubicBezTo>
                  <a:cubicBezTo>
                    <a:pt x="675" y="16632"/>
                    <a:pt x="0" y="17712"/>
                    <a:pt x="0" y="18792"/>
                  </a:cubicBezTo>
                  <a:cubicBezTo>
                    <a:pt x="0" y="19872"/>
                    <a:pt x="675" y="20952"/>
                    <a:pt x="1350" y="21276"/>
                  </a:cubicBezTo>
                  <a:cubicBezTo>
                    <a:pt x="2025" y="21600"/>
                    <a:pt x="2700" y="21168"/>
                    <a:pt x="3375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9131647" y="3327562"/>
              <a:ext cx="105178" cy="28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600" fill="norm" stroke="1" extrusionOk="0">
                  <a:moveTo>
                    <a:pt x="21045" y="1261"/>
                  </a:moveTo>
                  <a:cubicBezTo>
                    <a:pt x="19774" y="631"/>
                    <a:pt x="18504" y="0"/>
                    <a:pt x="17021" y="0"/>
                  </a:cubicBezTo>
                  <a:cubicBezTo>
                    <a:pt x="15539" y="0"/>
                    <a:pt x="13845" y="631"/>
                    <a:pt x="10880" y="3153"/>
                  </a:cubicBezTo>
                  <a:cubicBezTo>
                    <a:pt x="7916" y="5676"/>
                    <a:pt x="3680" y="10091"/>
                    <a:pt x="1563" y="13165"/>
                  </a:cubicBezTo>
                  <a:cubicBezTo>
                    <a:pt x="-555" y="16239"/>
                    <a:pt x="-555" y="17974"/>
                    <a:pt x="1774" y="19156"/>
                  </a:cubicBezTo>
                  <a:cubicBezTo>
                    <a:pt x="4104" y="20339"/>
                    <a:pt x="8763" y="20969"/>
                    <a:pt x="13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9274924" y="3427045"/>
              <a:ext cx="209551" cy="16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0"/>
                  </a:moveTo>
                  <a:cubicBezTo>
                    <a:pt x="2182" y="1600"/>
                    <a:pt x="4364" y="3200"/>
                    <a:pt x="5782" y="6267"/>
                  </a:cubicBezTo>
                  <a:cubicBezTo>
                    <a:pt x="7200" y="9333"/>
                    <a:pt x="7855" y="13867"/>
                    <a:pt x="7745" y="16800"/>
                  </a:cubicBezTo>
                  <a:cubicBezTo>
                    <a:pt x="7636" y="19733"/>
                    <a:pt x="6764" y="21067"/>
                    <a:pt x="5891" y="21333"/>
                  </a:cubicBezTo>
                  <a:cubicBezTo>
                    <a:pt x="5018" y="21600"/>
                    <a:pt x="4145" y="20800"/>
                    <a:pt x="3927" y="19733"/>
                  </a:cubicBezTo>
                  <a:cubicBezTo>
                    <a:pt x="3709" y="18667"/>
                    <a:pt x="4145" y="17333"/>
                    <a:pt x="5673" y="14667"/>
                  </a:cubicBezTo>
                  <a:cubicBezTo>
                    <a:pt x="7200" y="12000"/>
                    <a:pt x="9818" y="8000"/>
                    <a:pt x="11673" y="5467"/>
                  </a:cubicBezTo>
                  <a:cubicBezTo>
                    <a:pt x="13527" y="2933"/>
                    <a:pt x="14618" y="1867"/>
                    <a:pt x="14945" y="2000"/>
                  </a:cubicBezTo>
                  <a:cubicBezTo>
                    <a:pt x="15273" y="2133"/>
                    <a:pt x="14836" y="3467"/>
                    <a:pt x="14400" y="5467"/>
                  </a:cubicBezTo>
                  <a:cubicBezTo>
                    <a:pt x="13964" y="7467"/>
                    <a:pt x="13527" y="10133"/>
                    <a:pt x="13309" y="12133"/>
                  </a:cubicBezTo>
                  <a:cubicBezTo>
                    <a:pt x="13091" y="14133"/>
                    <a:pt x="13091" y="15467"/>
                    <a:pt x="14509" y="16400"/>
                  </a:cubicBezTo>
                  <a:cubicBezTo>
                    <a:pt x="15927" y="17333"/>
                    <a:pt x="18764" y="17867"/>
                    <a:pt x="21600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9528924" y="3369895"/>
              <a:ext cx="6599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5891" y="0"/>
                  </a:moveTo>
                  <a:cubicBezTo>
                    <a:pt x="11782" y="4091"/>
                    <a:pt x="17673" y="8182"/>
                    <a:pt x="19636" y="11373"/>
                  </a:cubicBezTo>
                  <a:cubicBezTo>
                    <a:pt x="21600" y="14564"/>
                    <a:pt x="19636" y="16855"/>
                    <a:pt x="15709" y="18409"/>
                  </a:cubicBezTo>
                  <a:cubicBezTo>
                    <a:pt x="11782" y="19964"/>
                    <a:pt x="5891" y="207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9700374" y="3230195"/>
              <a:ext cx="5080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844"/>
                    <a:pt x="18000" y="5689"/>
                    <a:pt x="15750" y="8311"/>
                  </a:cubicBezTo>
                  <a:cubicBezTo>
                    <a:pt x="13500" y="10933"/>
                    <a:pt x="10800" y="13333"/>
                    <a:pt x="8100" y="15511"/>
                  </a:cubicBezTo>
                  <a:cubicBezTo>
                    <a:pt x="5400" y="17689"/>
                    <a:pt x="2700" y="196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678113" y="4622006"/>
              <a:ext cx="164012" cy="352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15" fill="norm" stroke="1" extrusionOk="0">
                  <a:moveTo>
                    <a:pt x="7334" y="1080"/>
                  </a:moveTo>
                  <a:cubicBezTo>
                    <a:pt x="7611" y="441"/>
                    <a:pt x="7888" y="-198"/>
                    <a:pt x="8026" y="58"/>
                  </a:cubicBezTo>
                  <a:cubicBezTo>
                    <a:pt x="8165" y="313"/>
                    <a:pt x="8165" y="1464"/>
                    <a:pt x="7195" y="4148"/>
                  </a:cubicBezTo>
                  <a:cubicBezTo>
                    <a:pt x="6226" y="6832"/>
                    <a:pt x="4288" y="11049"/>
                    <a:pt x="2903" y="13861"/>
                  </a:cubicBezTo>
                  <a:cubicBezTo>
                    <a:pt x="1519" y="16673"/>
                    <a:pt x="688" y="18079"/>
                    <a:pt x="272" y="19101"/>
                  </a:cubicBezTo>
                  <a:cubicBezTo>
                    <a:pt x="-143" y="20124"/>
                    <a:pt x="-143" y="20763"/>
                    <a:pt x="688" y="21082"/>
                  </a:cubicBezTo>
                  <a:cubicBezTo>
                    <a:pt x="1519" y="21402"/>
                    <a:pt x="3180" y="21402"/>
                    <a:pt x="6503" y="21019"/>
                  </a:cubicBezTo>
                  <a:cubicBezTo>
                    <a:pt x="9826" y="20635"/>
                    <a:pt x="14811" y="19868"/>
                    <a:pt x="17580" y="19293"/>
                  </a:cubicBezTo>
                  <a:cubicBezTo>
                    <a:pt x="20349" y="18718"/>
                    <a:pt x="20903" y="18335"/>
                    <a:pt x="21457" y="17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801055" y="4874845"/>
              <a:ext cx="1567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19987" y="0"/>
                  </a:moveTo>
                  <a:cubicBezTo>
                    <a:pt x="11887" y="2250"/>
                    <a:pt x="3787" y="4500"/>
                    <a:pt x="1087" y="7425"/>
                  </a:cubicBezTo>
                  <a:cubicBezTo>
                    <a:pt x="-1613" y="10350"/>
                    <a:pt x="1087" y="13950"/>
                    <a:pt x="5137" y="16425"/>
                  </a:cubicBezTo>
                  <a:cubicBezTo>
                    <a:pt x="9187" y="18900"/>
                    <a:pt x="14587" y="20250"/>
                    <a:pt x="199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019924" y="494469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604974" y="4642012"/>
              <a:ext cx="450001" cy="559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35" fill="norm" stroke="1" extrusionOk="0">
                  <a:moveTo>
                    <a:pt x="3001" y="3586"/>
                  </a:moveTo>
                  <a:cubicBezTo>
                    <a:pt x="3001" y="3179"/>
                    <a:pt x="3001" y="2771"/>
                    <a:pt x="2798" y="2690"/>
                  </a:cubicBezTo>
                  <a:cubicBezTo>
                    <a:pt x="2596" y="2608"/>
                    <a:pt x="2190" y="2853"/>
                    <a:pt x="1683" y="2975"/>
                  </a:cubicBezTo>
                  <a:cubicBezTo>
                    <a:pt x="1176" y="3097"/>
                    <a:pt x="567" y="3097"/>
                    <a:pt x="263" y="2894"/>
                  </a:cubicBezTo>
                  <a:cubicBezTo>
                    <a:pt x="-41" y="2690"/>
                    <a:pt x="-41" y="2282"/>
                    <a:pt x="60" y="1875"/>
                  </a:cubicBezTo>
                  <a:cubicBezTo>
                    <a:pt x="162" y="1467"/>
                    <a:pt x="365" y="1060"/>
                    <a:pt x="618" y="693"/>
                  </a:cubicBezTo>
                  <a:cubicBezTo>
                    <a:pt x="872" y="326"/>
                    <a:pt x="1176" y="0"/>
                    <a:pt x="1531" y="0"/>
                  </a:cubicBezTo>
                  <a:cubicBezTo>
                    <a:pt x="1886" y="0"/>
                    <a:pt x="2291" y="326"/>
                    <a:pt x="2798" y="1467"/>
                  </a:cubicBezTo>
                  <a:cubicBezTo>
                    <a:pt x="3305" y="2608"/>
                    <a:pt x="3914" y="4565"/>
                    <a:pt x="4218" y="6562"/>
                  </a:cubicBezTo>
                  <a:cubicBezTo>
                    <a:pt x="4522" y="8558"/>
                    <a:pt x="4522" y="10596"/>
                    <a:pt x="4269" y="11982"/>
                  </a:cubicBezTo>
                  <a:cubicBezTo>
                    <a:pt x="4015" y="13368"/>
                    <a:pt x="3508" y="14101"/>
                    <a:pt x="2951" y="14549"/>
                  </a:cubicBezTo>
                  <a:cubicBezTo>
                    <a:pt x="2393" y="14998"/>
                    <a:pt x="1784" y="15161"/>
                    <a:pt x="1277" y="15120"/>
                  </a:cubicBezTo>
                  <a:cubicBezTo>
                    <a:pt x="770" y="15079"/>
                    <a:pt x="365" y="14835"/>
                    <a:pt x="263" y="14264"/>
                  </a:cubicBezTo>
                  <a:cubicBezTo>
                    <a:pt x="162" y="13694"/>
                    <a:pt x="365" y="12797"/>
                    <a:pt x="1531" y="11248"/>
                  </a:cubicBezTo>
                  <a:cubicBezTo>
                    <a:pt x="2697" y="9700"/>
                    <a:pt x="4827" y="7499"/>
                    <a:pt x="6551" y="5787"/>
                  </a:cubicBezTo>
                  <a:cubicBezTo>
                    <a:pt x="8274" y="4075"/>
                    <a:pt x="9593" y="2853"/>
                    <a:pt x="10556" y="1915"/>
                  </a:cubicBezTo>
                  <a:cubicBezTo>
                    <a:pt x="11520" y="978"/>
                    <a:pt x="12128" y="326"/>
                    <a:pt x="12382" y="204"/>
                  </a:cubicBezTo>
                  <a:cubicBezTo>
                    <a:pt x="12635" y="82"/>
                    <a:pt x="12534" y="489"/>
                    <a:pt x="12077" y="1997"/>
                  </a:cubicBezTo>
                  <a:cubicBezTo>
                    <a:pt x="11621" y="3505"/>
                    <a:pt x="10810" y="6113"/>
                    <a:pt x="10151" y="8803"/>
                  </a:cubicBezTo>
                  <a:cubicBezTo>
                    <a:pt x="9491" y="11493"/>
                    <a:pt x="8984" y="14264"/>
                    <a:pt x="8832" y="16220"/>
                  </a:cubicBezTo>
                  <a:cubicBezTo>
                    <a:pt x="8680" y="18177"/>
                    <a:pt x="8883" y="19318"/>
                    <a:pt x="9187" y="20051"/>
                  </a:cubicBezTo>
                  <a:cubicBezTo>
                    <a:pt x="9491" y="20785"/>
                    <a:pt x="9897" y="21111"/>
                    <a:pt x="10353" y="21315"/>
                  </a:cubicBezTo>
                  <a:cubicBezTo>
                    <a:pt x="10810" y="21518"/>
                    <a:pt x="11317" y="21600"/>
                    <a:pt x="11773" y="21478"/>
                  </a:cubicBezTo>
                  <a:cubicBezTo>
                    <a:pt x="12229" y="21355"/>
                    <a:pt x="12635" y="21029"/>
                    <a:pt x="13091" y="20174"/>
                  </a:cubicBezTo>
                  <a:cubicBezTo>
                    <a:pt x="13548" y="19318"/>
                    <a:pt x="14055" y="17932"/>
                    <a:pt x="14156" y="16791"/>
                  </a:cubicBezTo>
                  <a:cubicBezTo>
                    <a:pt x="14258" y="15650"/>
                    <a:pt x="13953" y="14753"/>
                    <a:pt x="13497" y="14101"/>
                  </a:cubicBezTo>
                  <a:cubicBezTo>
                    <a:pt x="13041" y="13449"/>
                    <a:pt x="12432" y="13042"/>
                    <a:pt x="12432" y="12715"/>
                  </a:cubicBezTo>
                  <a:cubicBezTo>
                    <a:pt x="12432" y="12389"/>
                    <a:pt x="13041" y="12145"/>
                    <a:pt x="14663" y="11452"/>
                  </a:cubicBezTo>
                  <a:cubicBezTo>
                    <a:pt x="16286" y="10759"/>
                    <a:pt x="18922" y="9618"/>
                    <a:pt x="21559" y="8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2658224" y="4646245"/>
              <a:ext cx="25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570"/>
                    <a:pt x="7200" y="11140"/>
                    <a:pt x="10800" y="14740"/>
                  </a:cubicBezTo>
                  <a:cubicBezTo>
                    <a:pt x="14400" y="18340"/>
                    <a:pt x="18000" y="199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2661117" y="4625423"/>
              <a:ext cx="177610" cy="338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47" fill="norm" stroke="1" extrusionOk="0">
                  <a:moveTo>
                    <a:pt x="410" y="11712"/>
                  </a:moveTo>
                  <a:cubicBezTo>
                    <a:pt x="159" y="8378"/>
                    <a:pt x="-92" y="5045"/>
                    <a:pt x="34" y="3045"/>
                  </a:cubicBezTo>
                  <a:cubicBezTo>
                    <a:pt x="159" y="1045"/>
                    <a:pt x="661" y="378"/>
                    <a:pt x="3550" y="112"/>
                  </a:cubicBezTo>
                  <a:cubicBezTo>
                    <a:pt x="6438" y="-155"/>
                    <a:pt x="11713" y="-22"/>
                    <a:pt x="15480" y="1378"/>
                  </a:cubicBezTo>
                  <a:cubicBezTo>
                    <a:pt x="19248" y="2778"/>
                    <a:pt x="21508" y="5445"/>
                    <a:pt x="21006" y="8712"/>
                  </a:cubicBezTo>
                  <a:cubicBezTo>
                    <a:pt x="20503" y="11978"/>
                    <a:pt x="17238" y="15845"/>
                    <a:pt x="15103" y="17978"/>
                  </a:cubicBezTo>
                  <a:cubicBezTo>
                    <a:pt x="12968" y="20112"/>
                    <a:pt x="11964" y="20512"/>
                    <a:pt x="10834" y="20845"/>
                  </a:cubicBezTo>
                  <a:cubicBezTo>
                    <a:pt x="9703" y="21178"/>
                    <a:pt x="8448" y="21445"/>
                    <a:pt x="7443" y="21312"/>
                  </a:cubicBezTo>
                  <a:cubicBezTo>
                    <a:pt x="6438" y="21178"/>
                    <a:pt x="5685" y="20645"/>
                    <a:pt x="4931" y="20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2954182" y="4585126"/>
              <a:ext cx="129493" cy="368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261" fill="norm" stroke="1" extrusionOk="0">
                  <a:moveTo>
                    <a:pt x="16861" y="4988"/>
                  </a:moveTo>
                  <a:cubicBezTo>
                    <a:pt x="17204" y="4378"/>
                    <a:pt x="17546" y="3768"/>
                    <a:pt x="18061" y="2914"/>
                  </a:cubicBezTo>
                  <a:cubicBezTo>
                    <a:pt x="18575" y="2060"/>
                    <a:pt x="19261" y="961"/>
                    <a:pt x="18746" y="412"/>
                  </a:cubicBezTo>
                  <a:cubicBezTo>
                    <a:pt x="18232" y="-137"/>
                    <a:pt x="16518" y="-137"/>
                    <a:pt x="14461" y="412"/>
                  </a:cubicBezTo>
                  <a:cubicBezTo>
                    <a:pt x="12404" y="961"/>
                    <a:pt x="10004" y="2060"/>
                    <a:pt x="7261" y="4622"/>
                  </a:cubicBezTo>
                  <a:cubicBezTo>
                    <a:pt x="4518" y="7185"/>
                    <a:pt x="1432" y="11212"/>
                    <a:pt x="404" y="14141"/>
                  </a:cubicBezTo>
                  <a:cubicBezTo>
                    <a:pt x="-625" y="17070"/>
                    <a:pt x="404" y="18900"/>
                    <a:pt x="2461" y="19999"/>
                  </a:cubicBezTo>
                  <a:cubicBezTo>
                    <a:pt x="4518" y="21097"/>
                    <a:pt x="7604" y="21463"/>
                    <a:pt x="10861" y="21158"/>
                  </a:cubicBezTo>
                  <a:cubicBezTo>
                    <a:pt x="14118" y="20853"/>
                    <a:pt x="17546" y="19877"/>
                    <a:pt x="20975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3162767" y="4671645"/>
              <a:ext cx="9808" cy="24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513" fill="norm" stroke="1" extrusionOk="0">
                  <a:moveTo>
                    <a:pt x="20015" y="0"/>
                  </a:moveTo>
                  <a:cubicBezTo>
                    <a:pt x="11375" y="5259"/>
                    <a:pt x="2735" y="10518"/>
                    <a:pt x="575" y="13711"/>
                  </a:cubicBezTo>
                  <a:cubicBezTo>
                    <a:pt x="-1585" y="16904"/>
                    <a:pt x="2735" y="18031"/>
                    <a:pt x="7055" y="19158"/>
                  </a:cubicBezTo>
                  <a:cubicBezTo>
                    <a:pt x="11375" y="20285"/>
                    <a:pt x="15695" y="21412"/>
                    <a:pt x="17855" y="21506"/>
                  </a:cubicBezTo>
                  <a:cubicBezTo>
                    <a:pt x="20015" y="21600"/>
                    <a:pt x="20015" y="20661"/>
                    <a:pt x="20015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3159874" y="4590090"/>
              <a:ext cx="190501" cy="11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21023"/>
                  </a:moveTo>
                  <a:cubicBezTo>
                    <a:pt x="960" y="16703"/>
                    <a:pt x="1920" y="12383"/>
                    <a:pt x="4920" y="8652"/>
                  </a:cubicBezTo>
                  <a:cubicBezTo>
                    <a:pt x="7920" y="4921"/>
                    <a:pt x="12960" y="1779"/>
                    <a:pt x="16080" y="601"/>
                  </a:cubicBezTo>
                  <a:cubicBezTo>
                    <a:pt x="19200" y="-577"/>
                    <a:pt x="20400" y="208"/>
                    <a:pt x="21600" y="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3204324" y="4709745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364"/>
                    <a:pt x="7200" y="11127"/>
                    <a:pt x="10800" y="7527"/>
                  </a:cubicBezTo>
                  <a:cubicBezTo>
                    <a:pt x="14400" y="3927"/>
                    <a:pt x="180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3324974" y="4804995"/>
              <a:ext cx="158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4000"/>
                    <a:pt x="7488" y="8000"/>
                    <a:pt x="11088" y="11600"/>
                  </a:cubicBezTo>
                  <a:cubicBezTo>
                    <a:pt x="14688" y="15200"/>
                    <a:pt x="18144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3388474" y="4836745"/>
              <a:ext cx="95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920" y="1473"/>
                  </a:cubicBezTo>
                  <a:cubicBezTo>
                    <a:pt x="11040" y="2945"/>
                    <a:pt x="7680" y="5891"/>
                    <a:pt x="5280" y="9491"/>
                  </a:cubicBezTo>
                  <a:cubicBezTo>
                    <a:pt x="2880" y="13091"/>
                    <a:pt x="1440" y="173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3540874" y="4919295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3865149" y="4620845"/>
              <a:ext cx="18626" cy="289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28" fill="norm" stroke="1" extrusionOk="0">
                  <a:moveTo>
                    <a:pt x="21118" y="0"/>
                  </a:moveTo>
                  <a:cubicBezTo>
                    <a:pt x="13918" y="5635"/>
                    <a:pt x="6718" y="11270"/>
                    <a:pt x="3118" y="14478"/>
                  </a:cubicBezTo>
                  <a:cubicBezTo>
                    <a:pt x="-482" y="17687"/>
                    <a:pt x="-482" y="18470"/>
                    <a:pt x="718" y="19330"/>
                  </a:cubicBezTo>
                  <a:cubicBezTo>
                    <a:pt x="1918" y="20191"/>
                    <a:pt x="4318" y="21130"/>
                    <a:pt x="6718" y="21365"/>
                  </a:cubicBezTo>
                  <a:cubicBezTo>
                    <a:pt x="9118" y="21600"/>
                    <a:pt x="11518" y="21130"/>
                    <a:pt x="13918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3858374" y="4576395"/>
              <a:ext cx="2032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811"/>
                    <a:pt x="0" y="14021"/>
                    <a:pt x="2138" y="10421"/>
                  </a:cubicBezTo>
                  <a:cubicBezTo>
                    <a:pt x="4275" y="6821"/>
                    <a:pt x="8550" y="3411"/>
                    <a:pt x="12150" y="1705"/>
                  </a:cubicBezTo>
                  <a:cubicBezTo>
                    <a:pt x="15750" y="0"/>
                    <a:pt x="186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3871074" y="4735145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4010774" y="4773245"/>
              <a:ext cx="158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0"/>
                    <a:pt x="5760" y="0"/>
                    <a:pt x="9360" y="3600"/>
                  </a:cubicBezTo>
                  <a:cubicBezTo>
                    <a:pt x="12960" y="7200"/>
                    <a:pt x="1728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4163644" y="4760545"/>
              <a:ext cx="56681" cy="24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79" fill="norm" stroke="1" extrusionOk="0">
                  <a:moveTo>
                    <a:pt x="21422" y="0"/>
                  </a:moveTo>
                  <a:cubicBezTo>
                    <a:pt x="15022" y="4283"/>
                    <a:pt x="8622" y="8566"/>
                    <a:pt x="5022" y="11452"/>
                  </a:cubicBezTo>
                  <a:cubicBezTo>
                    <a:pt x="1422" y="14338"/>
                    <a:pt x="622" y="15828"/>
                    <a:pt x="222" y="17410"/>
                  </a:cubicBezTo>
                  <a:cubicBezTo>
                    <a:pt x="-178" y="18993"/>
                    <a:pt x="-178" y="20669"/>
                    <a:pt x="1422" y="21134"/>
                  </a:cubicBezTo>
                  <a:cubicBezTo>
                    <a:pt x="3022" y="21600"/>
                    <a:pt x="6222" y="20855"/>
                    <a:pt x="9422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4334624" y="4539997"/>
              <a:ext cx="99222" cy="35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497" fill="norm" stroke="1" extrusionOk="0">
                  <a:moveTo>
                    <a:pt x="0" y="668"/>
                  </a:moveTo>
                  <a:cubicBezTo>
                    <a:pt x="1763" y="283"/>
                    <a:pt x="3527" y="-103"/>
                    <a:pt x="5069" y="26"/>
                  </a:cubicBezTo>
                  <a:cubicBezTo>
                    <a:pt x="6612" y="154"/>
                    <a:pt x="7935" y="797"/>
                    <a:pt x="11020" y="3047"/>
                  </a:cubicBezTo>
                  <a:cubicBezTo>
                    <a:pt x="14106" y="5297"/>
                    <a:pt x="18955" y="9154"/>
                    <a:pt x="20278" y="12304"/>
                  </a:cubicBezTo>
                  <a:cubicBezTo>
                    <a:pt x="21600" y="15454"/>
                    <a:pt x="19396" y="17897"/>
                    <a:pt x="15649" y="19311"/>
                  </a:cubicBezTo>
                  <a:cubicBezTo>
                    <a:pt x="11902" y="20726"/>
                    <a:pt x="6612" y="21111"/>
                    <a:pt x="1322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4791824" y="4512895"/>
              <a:ext cx="21737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0" y="0"/>
                  </a:moveTo>
                  <a:cubicBezTo>
                    <a:pt x="4154" y="1950"/>
                    <a:pt x="8308" y="3900"/>
                    <a:pt x="11319" y="5250"/>
                  </a:cubicBezTo>
                  <a:cubicBezTo>
                    <a:pt x="14331" y="6600"/>
                    <a:pt x="16200" y="7350"/>
                    <a:pt x="17758" y="8025"/>
                  </a:cubicBezTo>
                  <a:cubicBezTo>
                    <a:pt x="19315" y="8700"/>
                    <a:pt x="20562" y="9300"/>
                    <a:pt x="21081" y="9975"/>
                  </a:cubicBezTo>
                  <a:cubicBezTo>
                    <a:pt x="21600" y="10650"/>
                    <a:pt x="21392" y="11400"/>
                    <a:pt x="19627" y="12450"/>
                  </a:cubicBezTo>
                  <a:cubicBezTo>
                    <a:pt x="17862" y="13500"/>
                    <a:pt x="14538" y="14850"/>
                    <a:pt x="11942" y="16125"/>
                  </a:cubicBezTo>
                  <a:cubicBezTo>
                    <a:pt x="9346" y="17400"/>
                    <a:pt x="7477" y="18600"/>
                    <a:pt x="6231" y="19500"/>
                  </a:cubicBezTo>
                  <a:cubicBezTo>
                    <a:pt x="4985" y="20400"/>
                    <a:pt x="4362" y="21000"/>
                    <a:pt x="4258" y="21300"/>
                  </a:cubicBezTo>
                  <a:cubicBezTo>
                    <a:pt x="4154" y="21600"/>
                    <a:pt x="4569" y="21600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5212812" y="4526965"/>
              <a:ext cx="220363" cy="232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87" fill="norm" stroke="1" extrusionOk="0">
                  <a:moveTo>
                    <a:pt x="15863" y="1625"/>
                  </a:moveTo>
                  <a:cubicBezTo>
                    <a:pt x="15040" y="1042"/>
                    <a:pt x="14217" y="458"/>
                    <a:pt x="13291" y="166"/>
                  </a:cubicBezTo>
                  <a:cubicBezTo>
                    <a:pt x="12366" y="-126"/>
                    <a:pt x="11337" y="-126"/>
                    <a:pt x="9588" y="944"/>
                  </a:cubicBezTo>
                  <a:cubicBezTo>
                    <a:pt x="7840" y="2015"/>
                    <a:pt x="5371" y="4155"/>
                    <a:pt x="3623" y="6977"/>
                  </a:cubicBezTo>
                  <a:cubicBezTo>
                    <a:pt x="1874" y="9798"/>
                    <a:pt x="846" y="13301"/>
                    <a:pt x="331" y="15539"/>
                  </a:cubicBezTo>
                  <a:cubicBezTo>
                    <a:pt x="-183" y="17777"/>
                    <a:pt x="-183" y="18750"/>
                    <a:pt x="948" y="19625"/>
                  </a:cubicBezTo>
                  <a:cubicBezTo>
                    <a:pt x="2080" y="20501"/>
                    <a:pt x="4343" y="21279"/>
                    <a:pt x="7943" y="21377"/>
                  </a:cubicBezTo>
                  <a:cubicBezTo>
                    <a:pt x="11543" y="21474"/>
                    <a:pt x="16480" y="20890"/>
                    <a:pt x="21417" y="20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5388724" y="4804995"/>
              <a:ext cx="889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5903074" y="4553172"/>
              <a:ext cx="368301" cy="217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2874"/>
                  </a:moveTo>
                  <a:cubicBezTo>
                    <a:pt x="124" y="1845"/>
                    <a:pt x="248" y="817"/>
                    <a:pt x="683" y="302"/>
                  </a:cubicBezTo>
                  <a:cubicBezTo>
                    <a:pt x="1117" y="-212"/>
                    <a:pt x="1862" y="-212"/>
                    <a:pt x="2917" y="1434"/>
                  </a:cubicBezTo>
                  <a:cubicBezTo>
                    <a:pt x="3972" y="3079"/>
                    <a:pt x="5338" y="6371"/>
                    <a:pt x="6083" y="9765"/>
                  </a:cubicBezTo>
                  <a:cubicBezTo>
                    <a:pt x="6828" y="13159"/>
                    <a:pt x="6952" y="16657"/>
                    <a:pt x="6766" y="18714"/>
                  </a:cubicBezTo>
                  <a:cubicBezTo>
                    <a:pt x="6579" y="20771"/>
                    <a:pt x="6083" y="21388"/>
                    <a:pt x="5710" y="21079"/>
                  </a:cubicBezTo>
                  <a:cubicBezTo>
                    <a:pt x="5338" y="20771"/>
                    <a:pt x="5090" y="19537"/>
                    <a:pt x="5090" y="16862"/>
                  </a:cubicBezTo>
                  <a:cubicBezTo>
                    <a:pt x="5090" y="14188"/>
                    <a:pt x="5338" y="10074"/>
                    <a:pt x="6083" y="7605"/>
                  </a:cubicBezTo>
                  <a:cubicBezTo>
                    <a:pt x="6828" y="5137"/>
                    <a:pt x="8069" y="4314"/>
                    <a:pt x="9310" y="4211"/>
                  </a:cubicBezTo>
                  <a:cubicBezTo>
                    <a:pt x="10552" y="4108"/>
                    <a:pt x="11793" y="4725"/>
                    <a:pt x="12724" y="5239"/>
                  </a:cubicBezTo>
                  <a:cubicBezTo>
                    <a:pt x="13655" y="5754"/>
                    <a:pt x="14276" y="6165"/>
                    <a:pt x="14834" y="6062"/>
                  </a:cubicBezTo>
                  <a:cubicBezTo>
                    <a:pt x="15393" y="5959"/>
                    <a:pt x="15890" y="5342"/>
                    <a:pt x="16324" y="4417"/>
                  </a:cubicBezTo>
                  <a:cubicBezTo>
                    <a:pt x="16759" y="3491"/>
                    <a:pt x="17131" y="2257"/>
                    <a:pt x="17007" y="1845"/>
                  </a:cubicBezTo>
                  <a:cubicBezTo>
                    <a:pt x="16883" y="1434"/>
                    <a:pt x="16262" y="1845"/>
                    <a:pt x="15579" y="3491"/>
                  </a:cubicBezTo>
                  <a:cubicBezTo>
                    <a:pt x="14897" y="5137"/>
                    <a:pt x="14152" y="8017"/>
                    <a:pt x="13779" y="10485"/>
                  </a:cubicBezTo>
                  <a:cubicBezTo>
                    <a:pt x="13407" y="12954"/>
                    <a:pt x="13407" y="15011"/>
                    <a:pt x="13593" y="16451"/>
                  </a:cubicBezTo>
                  <a:cubicBezTo>
                    <a:pt x="13779" y="17891"/>
                    <a:pt x="14152" y="18714"/>
                    <a:pt x="15517" y="18508"/>
                  </a:cubicBezTo>
                  <a:cubicBezTo>
                    <a:pt x="16883" y="18302"/>
                    <a:pt x="19241" y="17068"/>
                    <a:pt x="21600" y="15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6252324" y="4614495"/>
              <a:ext cx="88901" cy="376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0"/>
                  </a:moveTo>
                  <a:cubicBezTo>
                    <a:pt x="19029" y="603"/>
                    <a:pt x="16457" y="1207"/>
                    <a:pt x="15171" y="2534"/>
                  </a:cubicBezTo>
                  <a:cubicBezTo>
                    <a:pt x="13886" y="3861"/>
                    <a:pt x="13886" y="5913"/>
                    <a:pt x="14400" y="8266"/>
                  </a:cubicBezTo>
                  <a:cubicBezTo>
                    <a:pt x="14914" y="10619"/>
                    <a:pt x="15943" y="13274"/>
                    <a:pt x="16457" y="15265"/>
                  </a:cubicBezTo>
                  <a:cubicBezTo>
                    <a:pt x="16971" y="17256"/>
                    <a:pt x="16971" y="18583"/>
                    <a:pt x="16200" y="19549"/>
                  </a:cubicBezTo>
                  <a:cubicBezTo>
                    <a:pt x="15429" y="20514"/>
                    <a:pt x="13886" y="21117"/>
                    <a:pt x="11829" y="21359"/>
                  </a:cubicBezTo>
                  <a:cubicBezTo>
                    <a:pt x="9771" y="21600"/>
                    <a:pt x="7200" y="21479"/>
                    <a:pt x="5143" y="20152"/>
                  </a:cubicBezTo>
                  <a:cubicBezTo>
                    <a:pt x="3086" y="18825"/>
                    <a:pt x="1543" y="16291"/>
                    <a:pt x="0" y="13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6284074" y="4550995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6399318" y="4581310"/>
              <a:ext cx="164157" cy="156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983" fill="norm" stroke="1" extrusionOk="0">
                  <a:moveTo>
                    <a:pt x="2368" y="3603"/>
                  </a:moveTo>
                  <a:cubicBezTo>
                    <a:pt x="3476" y="4456"/>
                    <a:pt x="4584" y="5308"/>
                    <a:pt x="6384" y="5592"/>
                  </a:cubicBezTo>
                  <a:cubicBezTo>
                    <a:pt x="8184" y="5877"/>
                    <a:pt x="10676" y="5592"/>
                    <a:pt x="11922" y="4598"/>
                  </a:cubicBezTo>
                  <a:cubicBezTo>
                    <a:pt x="13168" y="3603"/>
                    <a:pt x="13168" y="1898"/>
                    <a:pt x="12476" y="903"/>
                  </a:cubicBezTo>
                  <a:cubicBezTo>
                    <a:pt x="11784" y="-92"/>
                    <a:pt x="10399" y="-376"/>
                    <a:pt x="8461" y="619"/>
                  </a:cubicBezTo>
                  <a:cubicBezTo>
                    <a:pt x="6522" y="1613"/>
                    <a:pt x="4030" y="3887"/>
                    <a:pt x="2368" y="7156"/>
                  </a:cubicBezTo>
                  <a:cubicBezTo>
                    <a:pt x="707" y="10424"/>
                    <a:pt x="-124" y="14687"/>
                    <a:pt x="14" y="17387"/>
                  </a:cubicBezTo>
                  <a:cubicBezTo>
                    <a:pt x="153" y="20087"/>
                    <a:pt x="1261" y="21224"/>
                    <a:pt x="4999" y="20940"/>
                  </a:cubicBezTo>
                  <a:cubicBezTo>
                    <a:pt x="8738" y="20656"/>
                    <a:pt x="15107" y="18950"/>
                    <a:pt x="21476" y="17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6582572" y="4595445"/>
              <a:ext cx="101553" cy="14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342" fill="norm" stroke="1" extrusionOk="0">
                  <a:moveTo>
                    <a:pt x="17182" y="1906"/>
                  </a:moveTo>
                  <a:cubicBezTo>
                    <a:pt x="14978" y="953"/>
                    <a:pt x="12773" y="0"/>
                    <a:pt x="10790" y="0"/>
                  </a:cubicBezTo>
                  <a:cubicBezTo>
                    <a:pt x="8806" y="0"/>
                    <a:pt x="7043" y="953"/>
                    <a:pt x="5059" y="3812"/>
                  </a:cubicBezTo>
                  <a:cubicBezTo>
                    <a:pt x="3076" y="6671"/>
                    <a:pt x="871" y="11435"/>
                    <a:pt x="210" y="14612"/>
                  </a:cubicBezTo>
                  <a:cubicBezTo>
                    <a:pt x="-451" y="17788"/>
                    <a:pt x="431" y="19376"/>
                    <a:pt x="3076" y="20329"/>
                  </a:cubicBezTo>
                  <a:cubicBezTo>
                    <a:pt x="5720" y="21282"/>
                    <a:pt x="10129" y="21600"/>
                    <a:pt x="13435" y="21124"/>
                  </a:cubicBezTo>
                  <a:cubicBezTo>
                    <a:pt x="16741" y="20647"/>
                    <a:pt x="18945" y="19376"/>
                    <a:pt x="21149" y="18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6744713" y="4417645"/>
              <a:ext cx="98162" cy="319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42" fill="norm" stroke="1" extrusionOk="0">
                  <a:moveTo>
                    <a:pt x="21313" y="0"/>
                  </a:moveTo>
                  <a:cubicBezTo>
                    <a:pt x="15339" y="3553"/>
                    <a:pt x="9364" y="7105"/>
                    <a:pt x="5687" y="10232"/>
                  </a:cubicBezTo>
                  <a:cubicBezTo>
                    <a:pt x="2011" y="13358"/>
                    <a:pt x="632" y="16058"/>
                    <a:pt x="173" y="17834"/>
                  </a:cubicBezTo>
                  <a:cubicBezTo>
                    <a:pt x="-287" y="19611"/>
                    <a:pt x="173" y="20463"/>
                    <a:pt x="1551" y="20961"/>
                  </a:cubicBezTo>
                  <a:cubicBezTo>
                    <a:pt x="2930" y="21458"/>
                    <a:pt x="5228" y="21600"/>
                    <a:pt x="8445" y="21245"/>
                  </a:cubicBezTo>
                  <a:cubicBezTo>
                    <a:pt x="11662" y="20889"/>
                    <a:pt x="15798" y="20037"/>
                    <a:pt x="19934" y="19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6741274" y="4589095"/>
              <a:ext cx="12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7386345" y="4470562"/>
              <a:ext cx="18043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1819" y="2145"/>
                  </a:moveTo>
                  <a:cubicBezTo>
                    <a:pt x="1819" y="1072"/>
                    <a:pt x="1819" y="0"/>
                    <a:pt x="1694" y="0"/>
                  </a:cubicBezTo>
                  <a:cubicBezTo>
                    <a:pt x="1568" y="0"/>
                    <a:pt x="1317" y="1072"/>
                    <a:pt x="1317" y="4213"/>
                  </a:cubicBezTo>
                  <a:cubicBezTo>
                    <a:pt x="1317" y="7353"/>
                    <a:pt x="1568" y="12562"/>
                    <a:pt x="1694" y="15549"/>
                  </a:cubicBezTo>
                  <a:cubicBezTo>
                    <a:pt x="1819" y="18536"/>
                    <a:pt x="1819" y="19302"/>
                    <a:pt x="1819" y="20068"/>
                  </a:cubicBezTo>
                  <a:cubicBezTo>
                    <a:pt x="1819" y="20834"/>
                    <a:pt x="1819" y="21600"/>
                    <a:pt x="1568" y="21600"/>
                  </a:cubicBezTo>
                  <a:cubicBezTo>
                    <a:pt x="1317" y="21600"/>
                    <a:pt x="815" y="20834"/>
                    <a:pt x="438" y="19609"/>
                  </a:cubicBezTo>
                  <a:cubicBezTo>
                    <a:pt x="61" y="18383"/>
                    <a:pt x="-190" y="16698"/>
                    <a:pt x="187" y="15626"/>
                  </a:cubicBezTo>
                  <a:cubicBezTo>
                    <a:pt x="563" y="14553"/>
                    <a:pt x="1568" y="14094"/>
                    <a:pt x="3954" y="12945"/>
                  </a:cubicBezTo>
                  <a:cubicBezTo>
                    <a:pt x="6340" y="11796"/>
                    <a:pt x="10108" y="9957"/>
                    <a:pt x="12494" y="8349"/>
                  </a:cubicBezTo>
                  <a:cubicBezTo>
                    <a:pt x="14880" y="6740"/>
                    <a:pt x="15884" y="5362"/>
                    <a:pt x="16638" y="4060"/>
                  </a:cubicBezTo>
                  <a:cubicBezTo>
                    <a:pt x="17391" y="2757"/>
                    <a:pt x="17894" y="1532"/>
                    <a:pt x="18145" y="1455"/>
                  </a:cubicBezTo>
                  <a:cubicBezTo>
                    <a:pt x="18396" y="1379"/>
                    <a:pt x="18396" y="2451"/>
                    <a:pt x="18270" y="5055"/>
                  </a:cubicBezTo>
                  <a:cubicBezTo>
                    <a:pt x="18145" y="7660"/>
                    <a:pt x="17894" y="11796"/>
                    <a:pt x="18396" y="14553"/>
                  </a:cubicBezTo>
                  <a:cubicBezTo>
                    <a:pt x="18898" y="17311"/>
                    <a:pt x="20154" y="18689"/>
                    <a:pt x="21410" y="20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7601439" y="4608145"/>
              <a:ext cx="70423" cy="15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114" fill="norm" stroke="1" extrusionOk="0">
                  <a:moveTo>
                    <a:pt x="12110" y="8416"/>
                  </a:moveTo>
                  <a:cubicBezTo>
                    <a:pt x="9024" y="8416"/>
                    <a:pt x="5938" y="8416"/>
                    <a:pt x="3778" y="9397"/>
                  </a:cubicBezTo>
                  <a:cubicBezTo>
                    <a:pt x="1618" y="10379"/>
                    <a:pt x="384" y="12343"/>
                    <a:pt x="76" y="14166"/>
                  </a:cubicBezTo>
                  <a:cubicBezTo>
                    <a:pt x="-233" y="15990"/>
                    <a:pt x="384" y="17673"/>
                    <a:pt x="2236" y="19075"/>
                  </a:cubicBezTo>
                  <a:cubicBezTo>
                    <a:pt x="4087" y="20478"/>
                    <a:pt x="7173" y="21600"/>
                    <a:pt x="10876" y="20899"/>
                  </a:cubicBezTo>
                  <a:cubicBezTo>
                    <a:pt x="14578" y="20197"/>
                    <a:pt x="18898" y="17673"/>
                    <a:pt x="20133" y="13886"/>
                  </a:cubicBezTo>
                  <a:cubicBezTo>
                    <a:pt x="21367" y="10099"/>
                    <a:pt x="19516" y="5049"/>
                    <a:pt x="176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7242924" y="55195"/>
              <a:ext cx="152401" cy="368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0"/>
                  </a:moveTo>
                  <a:cubicBezTo>
                    <a:pt x="300" y="4295"/>
                    <a:pt x="600" y="8591"/>
                    <a:pt x="750" y="11966"/>
                  </a:cubicBezTo>
                  <a:cubicBezTo>
                    <a:pt x="900" y="15341"/>
                    <a:pt x="900" y="17795"/>
                    <a:pt x="1050" y="19329"/>
                  </a:cubicBezTo>
                  <a:cubicBezTo>
                    <a:pt x="1200" y="20863"/>
                    <a:pt x="1500" y="21477"/>
                    <a:pt x="1650" y="21354"/>
                  </a:cubicBezTo>
                  <a:cubicBezTo>
                    <a:pt x="1800" y="21232"/>
                    <a:pt x="1800" y="20372"/>
                    <a:pt x="1350" y="19084"/>
                  </a:cubicBezTo>
                  <a:cubicBezTo>
                    <a:pt x="900" y="17795"/>
                    <a:pt x="0" y="16077"/>
                    <a:pt x="600" y="14788"/>
                  </a:cubicBezTo>
                  <a:cubicBezTo>
                    <a:pt x="1200" y="13500"/>
                    <a:pt x="3300" y="12641"/>
                    <a:pt x="5850" y="11413"/>
                  </a:cubicBezTo>
                  <a:cubicBezTo>
                    <a:pt x="8400" y="10186"/>
                    <a:pt x="11400" y="8591"/>
                    <a:pt x="13350" y="7057"/>
                  </a:cubicBezTo>
                  <a:cubicBezTo>
                    <a:pt x="15300" y="5522"/>
                    <a:pt x="16200" y="4050"/>
                    <a:pt x="16950" y="2761"/>
                  </a:cubicBezTo>
                  <a:cubicBezTo>
                    <a:pt x="17700" y="1472"/>
                    <a:pt x="18300" y="368"/>
                    <a:pt x="18600" y="122"/>
                  </a:cubicBezTo>
                  <a:cubicBezTo>
                    <a:pt x="18900" y="-123"/>
                    <a:pt x="18900" y="491"/>
                    <a:pt x="18450" y="2945"/>
                  </a:cubicBezTo>
                  <a:cubicBezTo>
                    <a:pt x="18000" y="5400"/>
                    <a:pt x="17100" y="9695"/>
                    <a:pt x="16650" y="12518"/>
                  </a:cubicBezTo>
                  <a:cubicBezTo>
                    <a:pt x="16200" y="15341"/>
                    <a:pt x="16200" y="16691"/>
                    <a:pt x="16350" y="17734"/>
                  </a:cubicBezTo>
                  <a:cubicBezTo>
                    <a:pt x="16500" y="18777"/>
                    <a:pt x="16800" y="19513"/>
                    <a:pt x="17700" y="19820"/>
                  </a:cubicBezTo>
                  <a:cubicBezTo>
                    <a:pt x="18600" y="20127"/>
                    <a:pt x="20100" y="20004"/>
                    <a:pt x="21600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7428526" y="334595"/>
              <a:ext cx="77001" cy="8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370" fill="norm" stroke="1" extrusionOk="0">
                  <a:moveTo>
                    <a:pt x="6431" y="0"/>
                  </a:moveTo>
                  <a:cubicBezTo>
                    <a:pt x="4157" y="1543"/>
                    <a:pt x="1884" y="3086"/>
                    <a:pt x="747" y="5914"/>
                  </a:cubicBezTo>
                  <a:cubicBezTo>
                    <a:pt x="-390" y="8743"/>
                    <a:pt x="-390" y="12857"/>
                    <a:pt x="1884" y="15943"/>
                  </a:cubicBezTo>
                  <a:cubicBezTo>
                    <a:pt x="4157" y="19029"/>
                    <a:pt x="8705" y="21086"/>
                    <a:pt x="12115" y="21343"/>
                  </a:cubicBezTo>
                  <a:cubicBezTo>
                    <a:pt x="15526" y="21600"/>
                    <a:pt x="17799" y="20057"/>
                    <a:pt x="19221" y="16714"/>
                  </a:cubicBezTo>
                  <a:cubicBezTo>
                    <a:pt x="20642" y="13371"/>
                    <a:pt x="21210" y="8229"/>
                    <a:pt x="20073" y="5143"/>
                  </a:cubicBezTo>
                  <a:cubicBezTo>
                    <a:pt x="18936" y="2057"/>
                    <a:pt x="16094" y="1029"/>
                    <a:pt x="13252" y="514"/>
                  </a:cubicBezTo>
                  <a:cubicBezTo>
                    <a:pt x="10410" y="0"/>
                    <a:pt x="7568" y="0"/>
                    <a:pt x="47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7598524" y="18854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7611224" y="328245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7960474" y="55195"/>
              <a:ext cx="12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261"/>
                    <a:pt x="21600" y="8522"/>
                    <a:pt x="18000" y="12122"/>
                  </a:cubicBezTo>
                  <a:cubicBezTo>
                    <a:pt x="14400" y="15722"/>
                    <a:pt x="7200" y="18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7966824" y="-1"/>
              <a:ext cx="171451" cy="13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21298"/>
                  </a:moveTo>
                  <a:cubicBezTo>
                    <a:pt x="533" y="18025"/>
                    <a:pt x="1067" y="14753"/>
                    <a:pt x="3867" y="11153"/>
                  </a:cubicBezTo>
                  <a:cubicBezTo>
                    <a:pt x="6667" y="7553"/>
                    <a:pt x="11733" y="3625"/>
                    <a:pt x="14933" y="1662"/>
                  </a:cubicBezTo>
                  <a:cubicBezTo>
                    <a:pt x="18133" y="-302"/>
                    <a:pt x="19467" y="-302"/>
                    <a:pt x="20267" y="516"/>
                  </a:cubicBezTo>
                  <a:cubicBezTo>
                    <a:pt x="21067" y="1334"/>
                    <a:pt x="21333" y="2971"/>
                    <a:pt x="21600" y="4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7960474" y="131395"/>
              <a:ext cx="171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8081124" y="245695"/>
              <a:ext cx="1206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5684"/>
                    <a:pt x="12126" y="11368"/>
                    <a:pt x="15726" y="14968"/>
                  </a:cubicBezTo>
                  <a:cubicBezTo>
                    <a:pt x="19326" y="18568"/>
                    <a:pt x="20463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8106524" y="271095"/>
              <a:ext cx="1143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00" y="5760"/>
                    <a:pt x="8000" y="11520"/>
                    <a:pt x="4400" y="15120"/>
                  </a:cubicBezTo>
                  <a:cubicBezTo>
                    <a:pt x="800" y="18720"/>
                    <a:pt x="4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8424024" y="156795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8392274" y="207595"/>
              <a:ext cx="190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062"/>
                    <a:pt x="12000" y="10523"/>
                    <a:pt x="15600" y="6923"/>
                  </a:cubicBezTo>
                  <a:cubicBezTo>
                    <a:pt x="19200" y="3323"/>
                    <a:pt x="2040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8735174" y="48845"/>
              <a:ext cx="38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337"/>
                    <a:pt x="9600" y="6673"/>
                    <a:pt x="6000" y="10273"/>
                  </a:cubicBezTo>
                  <a:cubicBezTo>
                    <a:pt x="2400" y="13873"/>
                    <a:pt x="1200" y="177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8703424" y="29795"/>
              <a:ext cx="203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482"/>
                    <a:pt x="0" y="17365"/>
                    <a:pt x="3600" y="13765"/>
                  </a:cubicBezTo>
                  <a:cubicBezTo>
                    <a:pt x="7200" y="10165"/>
                    <a:pt x="14400" y="50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8722474" y="144095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8817724" y="252045"/>
              <a:ext cx="76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8836774" y="264745"/>
              <a:ext cx="1143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221"/>
                    <a:pt x="12000" y="8441"/>
                    <a:pt x="8400" y="12041"/>
                  </a:cubicBezTo>
                  <a:cubicBezTo>
                    <a:pt x="4800" y="15641"/>
                    <a:pt x="2400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9630524" y="112345"/>
              <a:ext cx="152401" cy="20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0"/>
                  </a:moveTo>
                  <a:cubicBezTo>
                    <a:pt x="2400" y="5625"/>
                    <a:pt x="4800" y="11250"/>
                    <a:pt x="6300" y="14625"/>
                  </a:cubicBezTo>
                  <a:cubicBezTo>
                    <a:pt x="7800" y="18000"/>
                    <a:pt x="8400" y="19125"/>
                    <a:pt x="9300" y="20025"/>
                  </a:cubicBezTo>
                  <a:cubicBezTo>
                    <a:pt x="10200" y="20925"/>
                    <a:pt x="11400" y="21600"/>
                    <a:pt x="12450" y="21262"/>
                  </a:cubicBezTo>
                  <a:cubicBezTo>
                    <a:pt x="13500" y="20925"/>
                    <a:pt x="14400" y="19575"/>
                    <a:pt x="15300" y="16763"/>
                  </a:cubicBezTo>
                  <a:cubicBezTo>
                    <a:pt x="16200" y="13950"/>
                    <a:pt x="17100" y="9675"/>
                    <a:pt x="18150" y="7200"/>
                  </a:cubicBezTo>
                  <a:cubicBezTo>
                    <a:pt x="19200" y="4725"/>
                    <a:pt x="20400" y="4050"/>
                    <a:pt x="21600" y="3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9806973" y="136522"/>
              <a:ext cx="125177" cy="21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509" fill="norm" stroke="1" extrusionOk="0">
                  <a:moveTo>
                    <a:pt x="16945" y="773"/>
                  </a:moveTo>
                  <a:cubicBezTo>
                    <a:pt x="13113" y="341"/>
                    <a:pt x="9281" y="-91"/>
                    <a:pt x="6494" y="17"/>
                  </a:cubicBezTo>
                  <a:cubicBezTo>
                    <a:pt x="3707" y="125"/>
                    <a:pt x="1965" y="773"/>
                    <a:pt x="920" y="1637"/>
                  </a:cubicBezTo>
                  <a:cubicBezTo>
                    <a:pt x="-126" y="2501"/>
                    <a:pt x="-474" y="3581"/>
                    <a:pt x="920" y="4661"/>
                  </a:cubicBezTo>
                  <a:cubicBezTo>
                    <a:pt x="2313" y="5741"/>
                    <a:pt x="5449" y="6821"/>
                    <a:pt x="9107" y="8333"/>
                  </a:cubicBezTo>
                  <a:cubicBezTo>
                    <a:pt x="12765" y="9845"/>
                    <a:pt x="16945" y="11789"/>
                    <a:pt x="19036" y="13301"/>
                  </a:cubicBezTo>
                  <a:cubicBezTo>
                    <a:pt x="21126" y="14813"/>
                    <a:pt x="21126" y="15893"/>
                    <a:pt x="19036" y="17189"/>
                  </a:cubicBezTo>
                  <a:cubicBezTo>
                    <a:pt x="16945" y="18485"/>
                    <a:pt x="12765" y="19997"/>
                    <a:pt x="8584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0005174" y="29649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0659224" y="36145"/>
              <a:ext cx="698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5067"/>
                    <a:pt x="12436" y="10133"/>
                    <a:pt x="8836" y="13733"/>
                  </a:cubicBezTo>
                  <a:cubicBezTo>
                    <a:pt x="5236" y="17333"/>
                    <a:pt x="2618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0665574" y="40232"/>
              <a:ext cx="241301" cy="11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21221"/>
                  </a:moveTo>
                  <a:cubicBezTo>
                    <a:pt x="1326" y="16330"/>
                    <a:pt x="2653" y="11440"/>
                    <a:pt x="5116" y="7772"/>
                  </a:cubicBezTo>
                  <a:cubicBezTo>
                    <a:pt x="7579" y="4104"/>
                    <a:pt x="11179" y="1659"/>
                    <a:pt x="14116" y="640"/>
                  </a:cubicBezTo>
                  <a:cubicBezTo>
                    <a:pt x="17053" y="-379"/>
                    <a:pt x="19326" y="29"/>
                    <a:pt x="21600" y="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0684624" y="182195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17600"/>
                    <a:pt x="929" y="13600"/>
                    <a:pt x="3948" y="10000"/>
                  </a:cubicBezTo>
                  <a:cubicBezTo>
                    <a:pt x="6968" y="6400"/>
                    <a:pt x="12542" y="3200"/>
                    <a:pt x="15910" y="1600"/>
                  </a:cubicBezTo>
                  <a:cubicBezTo>
                    <a:pt x="19277" y="0"/>
                    <a:pt x="204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0341724" y="169495"/>
              <a:ext cx="25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0335374" y="172177"/>
              <a:ext cx="148998" cy="213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32" fill="norm" stroke="1" extrusionOk="0">
                  <a:moveTo>
                    <a:pt x="0" y="17520"/>
                  </a:moveTo>
                  <a:cubicBezTo>
                    <a:pt x="4868" y="13708"/>
                    <a:pt x="9735" y="9897"/>
                    <a:pt x="12930" y="7356"/>
                  </a:cubicBezTo>
                  <a:cubicBezTo>
                    <a:pt x="16124" y="4814"/>
                    <a:pt x="17645" y="3544"/>
                    <a:pt x="18862" y="2273"/>
                  </a:cubicBezTo>
                  <a:cubicBezTo>
                    <a:pt x="20079" y="1003"/>
                    <a:pt x="20992" y="-268"/>
                    <a:pt x="21296" y="50"/>
                  </a:cubicBezTo>
                  <a:cubicBezTo>
                    <a:pt x="21600" y="367"/>
                    <a:pt x="21296" y="2273"/>
                    <a:pt x="20687" y="6085"/>
                  </a:cubicBezTo>
                  <a:cubicBezTo>
                    <a:pt x="20079" y="9897"/>
                    <a:pt x="19166" y="15614"/>
                    <a:pt x="18254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0494124" y="372695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10557624" y="258395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10576674" y="379045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10779874" y="359995"/>
              <a:ext cx="101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6686"/>
                    <a:pt x="9900" y="13371"/>
                    <a:pt x="13500" y="16971"/>
                  </a:cubicBezTo>
                  <a:cubicBezTo>
                    <a:pt x="17100" y="20571"/>
                    <a:pt x="19350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0809507" y="366345"/>
              <a:ext cx="9736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21140" y="0"/>
                  </a:moveTo>
                  <a:cubicBezTo>
                    <a:pt x="17004" y="1309"/>
                    <a:pt x="12868" y="2618"/>
                    <a:pt x="9191" y="5400"/>
                  </a:cubicBezTo>
                  <a:cubicBezTo>
                    <a:pt x="5514" y="8182"/>
                    <a:pt x="2297" y="12436"/>
                    <a:pt x="919" y="15382"/>
                  </a:cubicBezTo>
                  <a:cubicBezTo>
                    <a:pt x="-460" y="18327"/>
                    <a:pt x="0" y="19964"/>
                    <a:pt x="4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11078324" y="259337"/>
              <a:ext cx="1714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800" y="10932"/>
                    <a:pt x="1600" y="1332"/>
                    <a:pt x="5200" y="132"/>
                  </a:cubicBezTo>
                  <a:cubicBezTo>
                    <a:pt x="8800" y="-1068"/>
                    <a:pt x="152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11052924" y="334595"/>
              <a:ext cx="222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11103724" y="226645"/>
              <a:ext cx="1333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032"/>
                    <a:pt x="12000" y="6063"/>
                    <a:pt x="8400" y="9663"/>
                  </a:cubicBezTo>
                  <a:cubicBezTo>
                    <a:pt x="4800" y="13263"/>
                    <a:pt x="2400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11313274" y="188545"/>
              <a:ext cx="952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4320"/>
                    <a:pt x="9120" y="8640"/>
                    <a:pt x="5520" y="12240"/>
                  </a:cubicBezTo>
                  <a:cubicBezTo>
                    <a:pt x="1920" y="15840"/>
                    <a:pt x="96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11319624" y="160468"/>
              <a:ext cx="222251" cy="7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21182"/>
                  </a:moveTo>
                  <a:cubicBezTo>
                    <a:pt x="1029" y="16066"/>
                    <a:pt x="2057" y="10950"/>
                    <a:pt x="5040" y="7256"/>
                  </a:cubicBezTo>
                  <a:cubicBezTo>
                    <a:pt x="8023" y="3561"/>
                    <a:pt x="12960" y="1287"/>
                    <a:pt x="16046" y="435"/>
                  </a:cubicBezTo>
                  <a:cubicBezTo>
                    <a:pt x="19131" y="-418"/>
                    <a:pt x="20366" y="150"/>
                    <a:pt x="21600" y="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11300574" y="296495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6800"/>
                    <a:pt x="4985" y="12000"/>
                    <a:pt x="8585" y="8400"/>
                  </a:cubicBezTo>
                  <a:cubicBezTo>
                    <a:pt x="12185" y="4800"/>
                    <a:pt x="1689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11440274" y="353645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1414874" y="391745"/>
              <a:ext cx="133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506"/>
                    <a:pt x="12000" y="11012"/>
                    <a:pt x="8400" y="14612"/>
                  </a:cubicBezTo>
                  <a:cubicBezTo>
                    <a:pt x="4800" y="18212"/>
                    <a:pt x="240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5127790" y="4932907"/>
              <a:ext cx="195104" cy="4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212" fill="norm" stroke="1" extrusionOk="0">
                  <a:moveTo>
                    <a:pt x="1427" y="21212"/>
                  </a:moveTo>
                  <a:cubicBezTo>
                    <a:pt x="517" y="18512"/>
                    <a:pt x="-392" y="15812"/>
                    <a:pt x="176" y="14012"/>
                  </a:cubicBezTo>
                  <a:cubicBezTo>
                    <a:pt x="745" y="12212"/>
                    <a:pt x="2791" y="11312"/>
                    <a:pt x="5974" y="9062"/>
                  </a:cubicBezTo>
                  <a:cubicBezTo>
                    <a:pt x="9157" y="6812"/>
                    <a:pt x="13477" y="3212"/>
                    <a:pt x="16320" y="1412"/>
                  </a:cubicBezTo>
                  <a:cubicBezTo>
                    <a:pt x="19162" y="-388"/>
                    <a:pt x="20526" y="-388"/>
                    <a:pt x="20867" y="962"/>
                  </a:cubicBezTo>
                  <a:cubicBezTo>
                    <a:pt x="21208" y="2312"/>
                    <a:pt x="20526" y="5012"/>
                    <a:pt x="19844" y="7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5155666" y="4982795"/>
              <a:ext cx="188609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7705" y="0"/>
                  </a:moveTo>
                  <a:cubicBezTo>
                    <a:pt x="6505" y="2400"/>
                    <a:pt x="5305" y="4800"/>
                    <a:pt x="3745" y="8400"/>
                  </a:cubicBezTo>
                  <a:cubicBezTo>
                    <a:pt x="2185" y="12000"/>
                    <a:pt x="265" y="16800"/>
                    <a:pt x="25" y="19200"/>
                  </a:cubicBezTo>
                  <a:cubicBezTo>
                    <a:pt x="-215" y="21600"/>
                    <a:pt x="1225" y="21600"/>
                    <a:pt x="5065" y="21600"/>
                  </a:cubicBezTo>
                  <a:cubicBezTo>
                    <a:pt x="8905" y="21600"/>
                    <a:pt x="15145" y="21600"/>
                    <a:pt x="21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5043621" y="5290532"/>
              <a:ext cx="121718" cy="37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302" fill="norm" stroke="1" extrusionOk="0">
                  <a:moveTo>
                    <a:pt x="19052" y="3815"/>
                  </a:moveTo>
                  <a:cubicBezTo>
                    <a:pt x="19785" y="3212"/>
                    <a:pt x="20517" y="2608"/>
                    <a:pt x="20883" y="1884"/>
                  </a:cubicBezTo>
                  <a:cubicBezTo>
                    <a:pt x="21249" y="1160"/>
                    <a:pt x="21249" y="316"/>
                    <a:pt x="18503" y="74"/>
                  </a:cubicBezTo>
                  <a:cubicBezTo>
                    <a:pt x="15757" y="-167"/>
                    <a:pt x="10266" y="195"/>
                    <a:pt x="6605" y="979"/>
                  </a:cubicBezTo>
                  <a:cubicBezTo>
                    <a:pt x="2944" y="1764"/>
                    <a:pt x="1113" y="2970"/>
                    <a:pt x="381" y="3875"/>
                  </a:cubicBezTo>
                  <a:cubicBezTo>
                    <a:pt x="-351" y="4780"/>
                    <a:pt x="15" y="5384"/>
                    <a:pt x="1113" y="5686"/>
                  </a:cubicBezTo>
                  <a:cubicBezTo>
                    <a:pt x="2212" y="5987"/>
                    <a:pt x="4042" y="5987"/>
                    <a:pt x="5873" y="5927"/>
                  </a:cubicBezTo>
                  <a:cubicBezTo>
                    <a:pt x="7703" y="5867"/>
                    <a:pt x="9534" y="5746"/>
                    <a:pt x="11364" y="5444"/>
                  </a:cubicBezTo>
                  <a:cubicBezTo>
                    <a:pt x="13195" y="5142"/>
                    <a:pt x="15025" y="4660"/>
                    <a:pt x="16124" y="4961"/>
                  </a:cubicBezTo>
                  <a:cubicBezTo>
                    <a:pt x="17222" y="5263"/>
                    <a:pt x="17588" y="6349"/>
                    <a:pt x="18137" y="8461"/>
                  </a:cubicBezTo>
                  <a:cubicBezTo>
                    <a:pt x="18686" y="10573"/>
                    <a:pt x="19418" y="13710"/>
                    <a:pt x="19785" y="15701"/>
                  </a:cubicBezTo>
                  <a:cubicBezTo>
                    <a:pt x="20151" y="17692"/>
                    <a:pt x="20151" y="18537"/>
                    <a:pt x="20151" y="19261"/>
                  </a:cubicBezTo>
                  <a:cubicBezTo>
                    <a:pt x="20151" y="19985"/>
                    <a:pt x="20151" y="20588"/>
                    <a:pt x="19235" y="20950"/>
                  </a:cubicBezTo>
                  <a:cubicBezTo>
                    <a:pt x="18320" y="21312"/>
                    <a:pt x="16490" y="21433"/>
                    <a:pt x="14842" y="21131"/>
                  </a:cubicBezTo>
                  <a:cubicBezTo>
                    <a:pt x="13195" y="20830"/>
                    <a:pt x="11730" y="20106"/>
                    <a:pt x="10815" y="18416"/>
                  </a:cubicBezTo>
                  <a:cubicBezTo>
                    <a:pt x="9900" y="16727"/>
                    <a:pt x="9534" y="14072"/>
                    <a:pt x="9168" y="1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5249024" y="5217745"/>
              <a:ext cx="2540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11719"/>
                  </a:moveTo>
                  <a:cubicBezTo>
                    <a:pt x="7200" y="14247"/>
                    <a:pt x="3600" y="16774"/>
                    <a:pt x="1800" y="18613"/>
                  </a:cubicBezTo>
                  <a:cubicBezTo>
                    <a:pt x="0" y="20451"/>
                    <a:pt x="0" y="21600"/>
                    <a:pt x="0" y="21600"/>
                  </a:cubicBezTo>
                  <a:cubicBezTo>
                    <a:pt x="0" y="21600"/>
                    <a:pt x="0" y="20451"/>
                    <a:pt x="900" y="17119"/>
                  </a:cubicBezTo>
                  <a:cubicBezTo>
                    <a:pt x="1800" y="13787"/>
                    <a:pt x="3600" y="8272"/>
                    <a:pt x="7200" y="5055"/>
                  </a:cubicBezTo>
                  <a:cubicBezTo>
                    <a:pt x="10800" y="1838"/>
                    <a:pt x="16200" y="9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5293474" y="5243145"/>
              <a:ext cx="3175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" y="4800"/>
                    <a:pt x="864" y="9600"/>
                    <a:pt x="1152" y="12655"/>
                  </a:cubicBezTo>
                  <a:cubicBezTo>
                    <a:pt x="1440" y="15709"/>
                    <a:pt x="1584" y="17018"/>
                    <a:pt x="1800" y="17018"/>
                  </a:cubicBezTo>
                  <a:cubicBezTo>
                    <a:pt x="2016" y="17018"/>
                    <a:pt x="2304" y="15709"/>
                    <a:pt x="2736" y="13745"/>
                  </a:cubicBezTo>
                  <a:cubicBezTo>
                    <a:pt x="3168" y="11782"/>
                    <a:pt x="3744" y="9164"/>
                    <a:pt x="4248" y="7418"/>
                  </a:cubicBezTo>
                  <a:cubicBezTo>
                    <a:pt x="4752" y="5673"/>
                    <a:pt x="5184" y="4800"/>
                    <a:pt x="5616" y="4800"/>
                  </a:cubicBezTo>
                  <a:cubicBezTo>
                    <a:pt x="6048" y="4800"/>
                    <a:pt x="6480" y="5673"/>
                    <a:pt x="6840" y="7091"/>
                  </a:cubicBezTo>
                  <a:cubicBezTo>
                    <a:pt x="7200" y="8509"/>
                    <a:pt x="7488" y="10473"/>
                    <a:pt x="7992" y="11564"/>
                  </a:cubicBezTo>
                  <a:cubicBezTo>
                    <a:pt x="8496" y="12655"/>
                    <a:pt x="9216" y="12873"/>
                    <a:pt x="9720" y="12327"/>
                  </a:cubicBezTo>
                  <a:cubicBezTo>
                    <a:pt x="10224" y="11782"/>
                    <a:pt x="10512" y="10473"/>
                    <a:pt x="10728" y="9273"/>
                  </a:cubicBezTo>
                  <a:cubicBezTo>
                    <a:pt x="10944" y="8073"/>
                    <a:pt x="11088" y="6982"/>
                    <a:pt x="10800" y="6218"/>
                  </a:cubicBezTo>
                  <a:cubicBezTo>
                    <a:pt x="10512" y="5455"/>
                    <a:pt x="9792" y="5018"/>
                    <a:pt x="9216" y="5345"/>
                  </a:cubicBezTo>
                  <a:cubicBezTo>
                    <a:pt x="8640" y="5673"/>
                    <a:pt x="8208" y="6764"/>
                    <a:pt x="7920" y="8400"/>
                  </a:cubicBezTo>
                  <a:cubicBezTo>
                    <a:pt x="7632" y="10036"/>
                    <a:pt x="7488" y="12218"/>
                    <a:pt x="7560" y="13855"/>
                  </a:cubicBezTo>
                  <a:cubicBezTo>
                    <a:pt x="7632" y="15491"/>
                    <a:pt x="7920" y="16582"/>
                    <a:pt x="8424" y="17127"/>
                  </a:cubicBezTo>
                  <a:cubicBezTo>
                    <a:pt x="8928" y="17673"/>
                    <a:pt x="9648" y="17673"/>
                    <a:pt x="10296" y="17345"/>
                  </a:cubicBezTo>
                  <a:cubicBezTo>
                    <a:pt x="10944" y="17018"/>
                    <a:pt x="11520" y="16364"/>
                    <a:pt x="12168" y="15709"/>
                  </a:cubicBezTo>
                  <a:cubicBezTo>
                    <a:pt x="12816" y="15055"/>
                    <a:pt x="13536" y="14400"/>
                    <a:pt x="13680" y="14509"/>
                  </a:cubicBezTo>
                  <a:cubicBezTo>
                    <a:pt x="13824" y="14618"/>
                    <a:pt x="13392" y="15491"/>
                    <a:pt x="13464" y="15600"/>
                  </a:cubicBezTo>
                  <a:cubicBezTo>
                    <a:pt x="13536" y="15709"/>
                    <a:pt x="14112" y="15055"/>
                    <a:pt x="14976" y="13636"/>
                  </a:cubicBezTo>
                  <a:cubicBezTo>
                    <a:pt x="15840" y="12218"/>
                    <a:pt x="16992" y="10036"/>
                    <a:pt x="17928" y="8727"/>
                  </a:cubicBezTo>
                  <a:cubicBezTo>
                    <a:pt x="18864" y="7418"/>
                    <a:pt x="19584" y="6982"/>
                    <a:pt x="20016" y="7309"/>
                  </a:cubicBezTo>
                  <a:cubicBezTo>
                    <a:pt x="20448" y="7636"/>
                    <a:pt x="20592" y="8727"/>
                    <a:pt x="20808" y="11236"/>
                  </a:cubicBezTo>
                  <a:cubicBezTo>
                    <a:pt x="21024" y="13745"/>
                    <a:pt x="21312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7966824" y="4582695"/>
              <a:ext cx="2794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091" y="11670"/>
                    <a:pt x="8182" y="3363"/>
                    <a:pt x="11782" y="870"/>
                  </a:cubicBezTo>
                  <a:cubicBezTo>
                    <a:pt x="15382" y="-1622"/>
                    <a:pt x="18491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7914892" y="4677995"/>
              <a:ext cx="413883" cy="4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93" fill="norm" stroke="1" extrusionOk="0">
                  <a:moveTo>
                    <a:pt x="1051" y="18514"/>
                  </a:moveTo>
                  <a:cubicBezTo>
                    <a:pt x="500" y="19543"/>
                    <a:pt x="-51" y="20571"/>
                    <a:pt x="4" y="21086"/>
                  </a:cubicBezTo>
                  <a:cubicBezTo>
                    <a:pt x="59" y="21600"/>
                    <a:pt x="720" y="21600"/>
                    <a:pt x="2925" y="20057"/>
                  </a:cubicBezTo>
                  <a:cubicBezTo>
                    <a:pt x="5129" y="18514"/>
                    <a:pt x="8876" y="15429"/>
                    <a:pt x="12237" y="11829"/>
                  </a:cubicBezTo>
                  <a:cubicBezTo>
                    <a:pt x="15598" y="8229"/>
                    <a:pt x="18573" y="4114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8233524" y="4500195"/>
              <a:ext cx="11339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0" h="21600" fill="norm" stroke="1" extrusionOk="0">
                  <a:moveTo>
                    <a:pt x="7958" y="0"/>
                  </a:moveTo>
                  <a:cubicBezTo>
                    <a:pt x="5684" y="0"/>
                    <a:pt x="3411" y="0"/>
                    <a:pt x="2653" y="400"/>
                  </a:cubicBezTo>
                  <a:cubicBezTo>
                    <a:pt x="1895" y="800"/>
                    <a:pt x="2653" y="1600"/>
                    <a:pt x="5684" y="3120"/>
                  </a:cubicBezTo>
                  <a:cubicBezTo>
                    <a:pt x="8716" y="4640"/>
                    <a:pt x="14021" y="6880"/>
                    <a:pt x="17242" y="9040"/>
                  </a:cubicBezTo>
                  <a:cubicBezTo>
                    <a:pt x="20463" y="11200"/>
                    <a:pt x="21600" y="13280"/>
                    <a:pt x="18379" y="15360"/>
                  </a:cubicBezTo>
                  <a:cubicBezTo>
                    <a:pt x="15158" y="17440"/>
                    <a:pt x="7579" y="19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8665324" y="4525012"/>
              <a:ext cx="87188" cy="32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60" fill="norm" stroke="1" extrusionOk="0">
                  <a:moveTo>
                    <a:pt x="10800" y="875"/>
                  </a:moveTo>
                  <a:cubicBezTo>
                    <a:pt x="14400" y="317"/>
                    <a:pt x="18000" y="-240"/>
                    <a:pt x="19800" y="108"/>
                  </a:cubicBezTo>
                  <a:cubicBezTo>
                    <a:pt x="21600" y="457"/>
                    <a:pt x="21600" y="1711"/>
                    <a:pt x="20057" y="4010"/>
                  </a:cubicBezTo>
                  <a:cubicBezTo>
                    <a:pt x="18514" y="6310"/>
                    <a:pt x="15429" y="9654"/>
                    <a:pt x="11829" y="12720"/>
                  </a:cubicBezTo>
                  <a:cubicBezTo>
                    <a:pt x="8229" y="15786"/>
                    <a:pt x="4114" y="18573"/>
                    <a:pt x="0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8703424" y="4481145"/>
              <a:ext cx="234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0" y="16200"/>
                    <a:pt x="5059" y="10800"/>
                    <a:pt x="8659" y="7200"/>
                  </a:cubicBezTo>
                  <a:cubicBezTo>
                    <a:pt x="12259" y="3600"/>
                    <a:pt x="1693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8665324" y="4633908"/>
              <a:ext cx="2413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253" y="11918"/>
                    <a:pt x="12505" y="3818"/>
                    <a:pt x="16105" y="1118"/>
                  </a:cubicBezTo>
                  <a:cubicBezTo>
                    <a:pt x="19705" y="-1582"/>
                    <a:pt x="2065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8792324" y="4735145"/>
              <a:ext cx="120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8811374" y="4754195"/>
              <a:ext cx="133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817"/>
                    <a:pt x="11314" y="5635"/>
                    <a:pt x="7714" y="9235"/>
                  </a:cubicBezTo>
                  <a:cubicBezTo>
                    <a:pt x="4114" y="12835"/>
                    <a:pt x="2057" y="172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9166974" y="4625079"/>
              <a:ext cx="273051" cy="3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" y="16200"/>
                    <a:pt x="1005" y="10800"/>
                    <a:pt x="3181" y="6750"/>
                  </a:cubicBezTo>
                  <a:cubicBezTo>
                    <a:pt x="5358" y="2700"/>
                    <a:pt x="9209" y="0"/>
                    <a:pt x="12558" y="0"/>
                  </a:cubicBezTo>
                  <a:cubicBezTo>
                    <a:pt x="15907" y="0"/>
                    <a:pt x="18753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9192374" y="4697045"/>
              <a:ext cx="381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364"/>
                    <a:pt x="5760" y="11127"/>
                    <a:pt x="9360" y="7527"/>
                  </a:cubicBezTo>
                  <a:cubicBezTo>
                    <a:pt x="12960" y="3927"/>
                    <a:pt x="1728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9313024" y="4544645"/>
              <a:ext cx="1270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733"/>
                    <a:pt x="12960" y="7467"/>
                    <a:pt x="9360" y="11067"/>
                  </a:cubicBezTo>
                  <a:cubicBezTo>
                    <a:pt x="5760" y="14667"/>
                    <a:pt x="2880" y="18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9681324" y="4531945"/>
              <a:ext cx="825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3443"/>
                    <a:pt x="12738" y="6887"/>
                    <a:pt x="9138" y="10487"/>
                  </a:cubicBezTo>
                  <a:cubicBezTo>
                    <a:pt x="5538" y="14087"/>
                    <a:pt x="2769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9687674" y="4494787"/>
              <a:ext cx="311151" cy="11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1422"/>
                  </a:moveTo>
                  <a:cubicBezTo>
                    <a:pt x="1910" y="15422"/>
                    <a:pt x="3820" y="9422"/>
                    <a:pt x="6759" y="5622"/>
                  </a:cubicBezTo>
                  <a:cubicBezTo>
                    <a:pt x="9698" y="1822"/>
                    <a:pt x="13665" y="222"/>
                    <a:pt x="16310" y="22"/>
                  </a:cubicBezTo>
                  <a:cubicBezTo>
                    <a:pt x="18955" y="-178"/>
                    <a:pt x="20278" y="1022"/>
                    <a:pt x="21600" y="2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9687674" y="4646245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9833724" y="4716095"/>
              <a:ext cx="101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2118"/>
                    <a:pt x="8100" y="4235"/>
                    <a:pt x="11700" y="7835"/>
                  </a:cubicBezTo>
                  <a:cubicBezTo>
                    <a:pt x="15300" y="11435"/>
                    <a:pt x="18450" y="165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9840074" y="4747845"/>
              <a:ext cx="146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39" y="5966"/>
                    <a:pt x="9078" y="11931"/>
                    <a:pt x="5478" y="15531"/>
                  </a:cubicBezTo>
                  <a:cubicBezTo>
                    <a:pt x="1878" y="19131"/>
                    <a:pt x="939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6099924" y="5518149"/>
              <a:ext cx="234951" cy="172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2" fill="norm" stroke="1" extrusionOk="0">
                  <a:moveTo>
                    <a:pt x="0" y="9676"/>
                  </a:moveTo>
                  <a:cubicBezTo>
                    <a:pt x="584" y="10692"/>
                    <a:pt x="1168" y="11709"/>
                    <a:pt x="1946" y="12217"/>
                  </a:cubicBezTo>
                  <a:cubicBezTo>
                    <a:pt x="2724" y="12725"/>
                    <a:pt x="3697" y="12725"/>
                    <a:pt x="5546" y="11200"/>
                  </a:cubicBezTo>
                  <a:cubicBezTo>
                    <a:pt x="7395" y="9676"/>
                    <a:pt x="10119" y="6626"/>
                    <a:pt x="11578" y="4466"/>
                  </a:cubicBezTo>
                  <a:cubicBezTo>
                    <a:pt x="13038" y="2306"/>
                    <a:pt x="13232" y="1036"/>
                    <a:pt x="12746" y="400"/>
                  </a:cubicBezTo>
                  <a:cubicBezTo>
                    <a:pt x="12259" y="-235"/>
                    <a:pt x="11092" y="-235"/>
                    <a:pt x="9341" y="1290"/>
                  </a:cubicBezTo>
                  <a:cubicBezTo>
                    <a:pt x="7589" y="2814"/>
                    <a:pt x="5254" y="5864"/>
                    <a:pt x="3795" y="9040"/>
                  </a:cubicBezTo>
                  <a:cubicBezTo>
                    <a:pt x="2335" y="12217"/>
                    <a:pt x="1751" y="15520"/>
                    <a:pt x="2335" y="17807"/>
                  </a:cubicBezTo>
                  <a:cubicBezTo>
                    <a:pt x="2919" y="20094"/>
                    <a:pt x="4670" y="21365"/>
                    <a:pt x="8076" y="20476"/>
                  </a:cubicBezTo>
                  <a:cubicBezTo>
                    <a:pt x="11481" y="19586"/>
                    <a:pt x="16541" y="16537"/>
                    <a:pt x="21600" y="13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6413997" y="5344745"/>
              <a:ext cx="4787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21242" y="0"/>
                  </a:moveTo>
                  <a:cubicBezTo>
                    <a:pt x="14668" y="2555"/>
                    <a:pt x="8094" y="5110"/>
                    <a:pt x="4338" y="7955"/>
                  </a:cubicBezTo>
                  <a:cubicBezTo>
                    <a:pt x="581" y="10800"/>
                    <a:pt x="-358" y="13935"/>
                    <a:pt x="112" y="16258"/>
                  </a:cubicBezTo>
                  <a:cubicBezTo>
                    <a:pt x="581" y="18581"/>
                    <a:pt x="2459" y="20090"/>
                    <a:pt x="43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6491189" y="5505049"/>
              <a:ext cx="97686" cy="18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24" fill="norm" stroke="1" extrusionOk="0">
                  <a:moveTo>
                    <a:pt x="21209" y="3424"/>
                  </a:moveTo>
                  <a:cubicBezTo>
                    <a:pt x="20749" y="2224"/>
                    <a:pt x="20290" y="1024"/>
                    <a:pt x="18681" y="424"/>
                  </a:cubicBezTo>
                  <a:cubicBezTo>
                    <a:pt x="17073" y="-176"/>
                    <a:pt x="14315" y="-176"/>
                    <a:pt x="11098" y="664"/>
                  </a:cubicBezTo>
                  <a:cubicBezTo>
                    <a:pt x="7881" y="1504"/>
                    <a:pt x="4205" y="3184"/>
                    <a:pt x="2137" y="4624"/>
                  </a:cubicBezTo>
                  <a:cubicBezTo>
                    <a:pt x="69" y="6064"/>
                    <a:pt x="-391" y="7264"/>
                    <a:pt x="298" y="8224"/>
                  </a:cubicBezTo>
                  <a:cubicBezTo>
                    <a:pt x="988" y="9184"/>
                    <a:pt x="2826" y="9904"/>
                    <a:pt x="5583" y="11464"/>
                  </a:cubicBezTo>
                  <a:cubicBezTo>
                    <a:pt x="8341" y="13024"/>
                    <a:pt x="12018" y="15424"/>
                    <a:pt x="13396" y="17224"/>
                  </a:cubicBezTo>
                  <a:cubicBezTo>
                    <a:pt x="14775" y="19024"/>
                    <a:pt x="13856" y="20224"/>
                    <a:pt x="12018" y="20824"/>
                  </a:cubicBezTo>
                  <a:cubicBezTo>
                    <a:pt x="10179" y="21424"/>
                    <a:pt x="7422" y="21424"/>
                    <a:pt x="4664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6639674" y="5503571"/>
              <a:ext cx="133351" cy="171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10264"/>
                  </a:moveTo>
                  <a:cubicBezTo>
                    <a:pt x="4457" y="7893"/>
                    <a:pt x="8914" y="5522"/>
                    <a:pt x="11486" y="3678"/>
                  </a:cubicBezTo>
                  <a:cubicBezTo>
                    <a:pt x="14057" y="1834"/>
                    <a:pt x="14743" y="517"/>
                    <a:pt x="14229" y="122"/>
                  </a:cubicBezTo>
                  <a:cubicBezTo>
                    <a:pt x="13714" y="-273"/>
                    <a:pt x="12000" y="254"/>
                    <a:pt x="9600" y="2229"/>
                  </a:cubicBezTo>
                  <a:cubicBezTo>
                    <a:pt x="7200" y="4205"/>
                    <a:pt x="4114" y="7629"/>
                    <a:pt x="3429" y="10922"/>
                  </a:cubicBezTo>
                  <a:cubicBezTo>
                    <a:pt x="2743" y="14215"/>
                    <a:pt x="4457" y="17376"/>
                    <a:pt x="7886" y="19088"/>
                  </a:cubicBezTo>
                  <a:cubicBezTo>
                    <a:pt x="11314" y="20800"/>
                    <a:pt x="16457" y="21064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7242924" y="5385933"/>
              <a:ext cx="190501" cy="35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21542"/>
                  </a:moveTo>
                  <a:cubicBezTo>
                    <a:pt x="1680" y="19128"/>
                    <a:pt x="3360" y="16714"/>
                    <a:pt x="5400" y="14363"/>
                  </a:cubicBezTo>
                  <a:cubicBezTo>
                    <a:pt x="7440" y="12013"/>
                    <a:pt x="9840" y="9726"/>
                    <a:pt x="12120" y="7502"/>
                  </a:cubicBezTo>
                  <a:cubicBezTo>
                    <a:pt x="14400" y="5278"/>
                    <a:pt x="16560" y="3118"/>
                    <a:pt x="18120" y="1784"/>
                  </a:cubicBezTo>
                  <a:cubicBezTo>
                    <a:pt x="19680" y="450"/>
                    <a:pt x="20640" y="-58"/>
                    <a:pt x="21120" y="6"/>
                  </a:cubicBezTo>
                  <a:cubicBezTo>
                    <a:pt x="21600" y="69"/>
                    <a:pt x="21600" y="704"/>
                    <a:pt x="21240" y="3246"/>
                  </a:cubicBezTo>
                  <a:cubicBezTo>
                    <a:pt x="20880" y="5787"/>
                    <a:pt x="20160" y="10234"/>
                    <a:pt x="20160" y="13093"/>
                  </a:cubicBezTo>
                  <a:cubicBezTo>
                    <a:pt x="20160" y="15951"/>
                    <a:pt x="20880" y="17222"/>
                    <a:pt x="21600" y="18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7306424" y="5557968"/>
              <a:ext cx="1143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600" y="12302"/>
                    <a:pt x="3200" y="4448"/>
                    <a:pt x="6800" y="1502"/>
                  </a:cubicBezTo>
                  <a:cubicBezTo>
                    <a:pt x="10400" y="-1443"/>
                    <a:pt x="160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7498637" y="5529258"/>
              <a:ext cx="93538" cy="164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80" fill="norm" stroke="1" extrusionOk="0">
                  <a:moveTo>
                    <a:pt x="21211" y="774"/>
                  </a:moveTo>
                  <a:cubicBezTo>
                    <a:pt x="18811" y="227"/>
                    <a:pt x="16411" y="-320"/>
                    <a:pt x="13291" y="227"/>
                  </a:cubicBezTo>
                  <a:cubicBezTo>
                    <a:pt x="10171" y="774"/>
                    <a:pt x="6331" y="2414"/>
                    <a:pt x="3691" y="4875"/>
                  </a:cubicBezTo>
                  <a:cubicBezTo>
                    <a:pt x="1051" y="7336"/>
                    <a:pt x="-389" y="10617"/>
                    <a:pt x="91" y="13488"/>
                  </a:cubicBezTo>
                  <a:cubicBezTo>
                    <a:pt x="571" y="16358"/>
                    <a:pt x="2971" y="18819"/>
                    <a:pt x="5851" y="20050"/>
                  </a:cubicBezTo>
                  <a:cubicBezTo>
                    <a:pt x="8731" y="21280"/>
                    <a:pt x="12091" y="21280"/>
                    <a:pt x="15451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7636632" y="5527349"/>
              <a:ext cx="88893" cy="160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244" fill="norm" stroke="1" extrusionOk="0">
                  <a:moveTo>
                    <a:pt x="19143" y="205"/>
                  </a:moveTo>
                  <a:cubicBezTo>
                    <a:pt x="16689" y="-75"/>
                    <a:pt x="14234" y="-356"/>
                    <a:pt x="10552" y="1467"/>
                  </a:cubicBezTo>
                  <a:cubicBezTo>
                    <a:pt x="6871" y="3291"/>
                    <a:pt x="1961" y="7218"/>
                    <a:pt x="489" y="10725"/>
                  </a:cubicBezTo>
                  <a:cubicBezTo>
                    <a:pt x="-984" y="14231"/>
                    <a:pt x="980" y="17317"/>
                    <a:pt x="4907" y="19000"/>
                  </a:cubicBezTo>
                  <a:cubicBezTo>
                    <a:pt x="8834" y="20683"/>
                    <a:pt x="14725" y="20963"/>
                    <a:pt x="20616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7755292" y="5521459"/>
              <a:ext cx="135333" cy="147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48" fill="norm" stroke="1" extrusionOk="0">
                  <a:moveTo>
                    <a:pt x="7289" y="10196"/>
                  </a:moveTo>
                  <a:cubicBezTo>
                    <a:pt x="8286" y="8979"/>
                    <a:pt x="9283" y="7762"/>
                    <a:pt x="10778" y="5937"/>
                  </a:cubicBezTo>
                  <a:cubicBezTo>
                    <a:pt x="12274" y="4111"/>
                    <a:pt x="14268" y="1678"/>
                    <a:pt x="14434" y="613"/>
                  </a:cubicBezTo>
                  <a:cubicBezTo>
                    <a:pt x="14600" y="-452"/>
                    <a:pt x="12938" y="-148"/>
                    <a:pt x="10280" y="1678"/>
                  </a:cubicBezTo>
                  <a:cubicBezTo>
                    <a:pt x="7621" y="3503"/>
                    <a:pt x="3966" y="6849"/>
                    <a:pt x="1972" y="10044"/>
                  </a:cubicBezTo>
                  <a:cubicBezTo>
                    <a:pt x="-22" y="13238"/>
                    <a:pt x="-354" y="16280"/>
                    <a:pt x="311" y="18258"/>
                  </a:cubicBezTo>
                  <a:cubicBezTo>
                    <a:pt x="975" y="20235"/>
                    <a:pt x="2637" y="21148"/>
                    <a:pt x="6292" y="21148"/>
                  </a:cubicBezTo>
                  <a:cubicBezTo>
                    <a:pt x="9948" y="21148"/>
                    <a:pt x="15597" y="20235"/>
                    <a:pt x="21246" y="19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7878349" y="5478640"/>
              <a:ext cx="161992" cy="381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95" fill="norm" stroke="1" extrusionOk="0">
                  <a:moveTo>
                    <a:pt x="9913" y="4954"/>
                  </a:moveTo>
                  <a:cubicBezTo>
                    <a:pt x="7421" y="8040"/>
                    <a:pt x="4929" y="11126"/>
                    <a:pt x="3406" y="13618"/>
                  </a:cubicBezTo>
                  <a:cubicBezTo>
                    <a:pt x="1882" y="16110"/>
                    <a:pt x="1329" y="18009"/>
                    <a:pt x="913" y="19315"/>
                  </a:cubicBezTo>
                  <a:cubicBezTo>
                    <a:pt x="498" y="20620"/>
                    <a:pt x="221" y="21332"/>
                    <a:pt x="82" y="21392"/>
                  </a:cubicBezTo>
                  <a:cubicBezTo>
                    <a:pt x="-56" y="21451"/>
                    <a:pt x="-56" y="20858"/>
                    <a:pt x="359" y="18899"/>
                  </a:cubicBezTo>
                  <a:cubicBezTo>
                    <a:pt x="775" y="16941"/>
                    <a:pt x="1606" y="13618"/>
                    <a:pt x="2852" y="10532"/>
                  </a:cubicBezTo>
                  <a:cubicBezTo>
                    <a:pt x="4098" y="7447"/>
                    <a:pt x="5759" y="4598"/>
                    <a:pt x="7144" y="2818"/>
                  </a:cubicBezTo>
                  <a:cubicBezTo>
                    <a:pt x="8529" y="1038"/>
                    <a:pt x="9636" y="326"/>
                    <a:pt x="11021" y="88"/>
                  </a:cubicBezTo>
                  <a:cubicBezTo>
                    <a:pt x="12406" y="-149"/>
                    <a:pt x="14067" y="88"/>
                    <a:pt x="15867" y="860"/>
                  </a:cubicBezTo>
                  <a:cubicBezTo>
                    <a:pt x="17667" y="1631"/>
                    <a:pt x="19606" y="2937"/>
                    <a:pt x="20575" y="3946"/>
                  </a:cubicBezTo>
                  <a:cubicBezTo>
                    <a:pt x="21544" y="4954"/>
                    <a:pt x="21544" y="5666"/>
                    <a:pt x="19329" y="6082"/>
                  </a:cubicBezTo>
                  <a:cubicBezTo>
                    <a:pt x="17113" y="6497"/>
                    <a:pt x="12682" y="6616"/>
                    <a:pt x="8252" y="6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8095030" y="5312995"/>
              <a:ext cx="11944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13426" y="0"/>
                  </a:moveTo>
                  <a:cubicBezTo>
                    <a:pt x="9637" y="3600"/>
                    <a:pt x="5847" y="7200"/>
                    <a:pt x="3573" y="10391"/>
                  </a:cubicBezTo>
                  <a:cubicBezTo>
                    <a:pt x="1300" y="13582"/>
                    <a:pt x="542" y="16364"/>
                    <a:pt x="163" y="18164"/>
                  </a:cubicBezTo>
                  <a:cubicBezTo>
                    <a:pt x="-216" y="19964"/>
                    <a:pt x="-216" y="20782"/>
                    <a:pt x="3384" y="21191"/>
                  </a:cubicBezTo>
                  <a:cubicBezTo>
                    <a:pt x="6984" y="21600"/>
                    <a:pt x="14184" y="21600"/>
                    <a:pt x="213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8074774" y="5446345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6000"/>
                    <a:pt x="6646" y="10400"/>
                    <a:pt x="10246" y="6800"/>
                  </a:cubicBezTo>
                  <a:cubicBezTo>
                    <a:pt x="13846" y="3200"/>
                    <a:pt x="1772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8703787" y="5347830"/>
              <a:ext cx="195544" cy="30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32" fill="norm" stroke="1" extrusionOk="0">
                  <a:moveTo>
                    <a:pt x="2050" y="3335"/>
                  </a:moveTo>
                  <a:cubicBezTo>
                    <a:pt x="2747" y="2595"/>
                    <a:pt x="3444" y="1855"/>
                    <a:pt x="4141" y="1190"/>
                  </a:cubicBezTo>
                  <a:cubicBezTo>
                    <a:pt x="4837" y="524"/>
                    <a:pt x="5534" y="-68"/>
                    <a:pt x="5999" y="6"/>
                  </a:cubicBezTo>
                  <a:cubicBezTo>
                    <a:pt x="6463" y="80"/>
                    <a:pt x="6695" y="820"/>
                    <a:pt x="6231" y="2965"/>
                  </a:cubicBezTo>
                  <a:cubicBezTo>
                    <a:pt x="5766" y="5110"/>
                    <a:pt x="4605" y="8661"/>
                    <a:pt x="3676" y="11250"/>
                  </a:cubicBezTo>
                  <a:cubicBezTo>
                    <a:pt x="2747" y="13839"/>
                    <a:pt x="2050" y="15466"/>
                    <a:pt x="1470" y="16872"/>
                  </a:cubicBezTo>
                  <a:cubicBezTo>
                    <a:pt x="889" y="18277"/>
                    <a:pt x="425" y="19461"/>
                    <a:pt x="192" y="19609"/>
                  </a:cubicBezTo>
                  <a:cubicBezTo>
                    <a:pt x="-40" y="19757"/>
                    <a:pt x="-40" y="18869"/>
                    <a:pt x="76" y="17537"/>
                  </a:cubicBezTo>
                  <a:cubicBezTo>
                    <a:pt x="192" y="16206"/>
                    <a:pt x="425" y="14431"/>
                    <a:pt x="657" y="13173"/>
                  </a:cubicBezTo>
                  <a:cubicBezTo>
                    <a:pt x="889" y="11916"/>
                    <a:pt x="1121" y="11176"/>
                    <a:pt x="2399" y="10658"/>
                  </a:cubicBezTo>
                  <a:cubicBezTo>
                    <a:pt x="3676" y="10140"/>
                    <a:pt x="5999" y="9844"/>
                    <a:pt x="9018" y="8735"/>
                  </a:cubicBezTo>
                  <a:cubicBezTo>
                    <a:pt x="12037" y="7625"/>
                    <a:pt x="15754" y="5702"/>
                    <a:pt x="18076" y="4222"/>
                  </a:cubicBezTo>
                  <a:cubicBezTo>
                    <a:pt x="20399" y="2743"/>
                    <a:pt x="21328" y="1707"/>
                    <a:pt x="21444" y="1929"/>
                  </a:cubicBezTo>
                  <a:cubicBezTo>
                    <a:pt x="21560" y="2151"/>
                    <a:pt x="20863" y="3631"/>
                    <a:pt x="19702" y="6664"/>
                  </a:cubicBezTo>
                  <a:cubicBezTo>
                    <a:pt x="18541" y="9696"/>
                    <a:pt x="16915" y="14283"/>
                    <a:pt x="15986" y="17020"/>
                  </a:cubicBezTo>
                  <a:cubicBezTo>
                    <a:pt x="15057" y="19757"/>
                    <a:pt x="14825" y="20644"/>
                    <a:pt x="14592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8886354" y="5554295"/>
              <a:ext cx="85391" cy="11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363" fill="norm" stroke="1" extrusionOk="0">
                  <a:moveTo>
                    <a:pt x="14182" y="4547"/>
                  </a:moveTo>
                  <a:cubicBezTo>
                    <a:pt x="10582" y="4926"/>
                    <a:pt x="6982" y="5305"/>
                    <a:pt x="4411" y="7200"/>
                  </a:cubicBezTo>
                  <a:cubicBezTo>
                    <a:pt x="1839" y="9095"/>
                    <a:pt x="296" y="12505"/>
                    <a:pt x="39" y="15158"/>
                  </a:cubicBezTo>
                  <a:cubicBezTo>
                    <a:pt x="-218" y="17811"/>
                    <a:pt x="811" y="19705"/>
                    <a:pt x="2611" y="20653"/>
                  </a:cubicBezTo>
                  <a:cubicBezTo>
                    <a:pt x="4411" y="21600"/>
                    <a:pt x="6982" y="21600"/>
                    <a:pt x="10325" y="20653"/>
                  </a:cubicBezTo>
                  <a:cubicBezTo>
                    <a:pt x="13668" y="19705"/>
                    <a:pt x="17782" y="17811"/>
                    <a:pt x="19582" y="14779"/>
                  </a:cubicBezTo>
                  <a:cubicBezTo>
                    <a:pt x="21382" y="11747"/>
                    <a:pt x="20868" y="7579"/>
                    <a:pt x="19582" y="4926"/>
                  </a:cubicBezTo>
                  <a:cubicBezTo>
                    <a:pt x="18296" y="2274"/>
                    <a:pt x="16239" y="1137"/>
                    <a:pt x="141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9192374" y="5501232"/>
              <a:ext cx="3048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150" y="12793"/>
                    <a:pt x="6300" y="5170"/>
                    <a:pt x="9900" y="1993"/>
                  </a:cubicBezTo>
                  <a:cubicBezTo>
                    <a:pt x="13500" y="-1183"/>
                    <a:pt x="1755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9224124" y="5554295"/>
              <a:ext cx="273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6" y="16800"/>
                    <a:pt x="11051" y="12000"/>
                    <a:pt x="14651" y="8400"/>
                  </a:cubicBezTo>
                  <a:cubicBezTo>
                    <a:pt x="18251" y="4800"/>
                    <a:pt x="1992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9452724" y="5433645"/>
              <a:ext cx="12174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0" y="0"/>
                  </a:moveTo>
                  <a:cubicBezTo>
                    <a:pt x="4759" y="697"/>
                    <a:pt x="9519" y="1394"/>
                    <a:pt x="13363" y="2671"/>
                  </a:cubicBezTo>
                  <a:cubicBezTo>
                    <a:pt x="17207" y="3948"/>
                    <a:pt x="20136" y="5806"/>
                    <a:pt x="20868" y="7897"/>
                  </a:cubicBezTo>
                  <a:cubicBezTo>
                    <a:pt x="21600" y="9987"/>
                    <a:pt x="20136" y="12310"/>
                    <a:pt x="17756" y="14632"/>
                  </a:cubicBezTo>
                  <a:cubicBezTo>
                    <a:pt x="15376" y="16955"/>
                    <a:pt x="12081" y="19277"/>
                    <a:pt x="87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9935324" y="5420945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688"/>
                    <a:pt x="21600" y="9377"/>
                    <a:pt x="18000" y="12977"/>
                  </a:cubicBezTo>
                  <a:cubicBezTo>
                    <a:pt x="14400" y="16577"/>
                    <a:pt x="7200" y="19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9922624" y="5357445"/>
              <a:ext cx="215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7486"/>
                    <a:pt x="2541" y="13371"/>
                    <a:pt x="6141" y="9771"/>
                  </a:cubicBezTo>
                  <a:cubicBezTo>
                    <a:pt x="9741" y="6171"/>
                    <a:pt x="1567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9884524" y="5503495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4400"/>
                    <a:pt x="12065" y="7200"/>
                    <a:pt x="15665" y="3600"/>
                  </a:cubicBezTo>
                  <a:cubicBezTo>
                    <a:pt x="19265" y="0"/>
                    <a:pt x="20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10036924" y="5611445"/>
              <a:ext cx="139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2291"/>
                    <a:pt x="5891" y="4582"/>
                    <a:pt x="9491" y="8182"/>
                  </a:cubicBezTo>
                  <a:cubicBezTo>
                    <a:pt x="13091" y="11782"/>
                    <a:pt x="17345" y="166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0043274" y="5611445"/>
              <a:ext cx="1206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37" y="4114"/>
                    <a:pt x="9474" y="8229"/>
                    <a:pt x="5874" y="11829"/>
                  </a:cubicBezTo>
                  <a:cubicBezTo>
                    <a:pt x="2274" y="15429"/>
                    <a:pt x="1137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0354424" y="5490795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10309974" y="5579695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10665574" y="5395545"/>
              <a:ext cx="444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620"/>
                    <a:pt x="11314" y="11239"/>
                    <a:pt x="7714" y="14839"/>
                  </a:cubicBezTo>
                  <a:cubicBezTo>
                    <a:pt x="4114" y="18439"/>
                    <a:pt x="2057" y="200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10678274" y="5348979"/>
              <a:ext cx="254001" cy="7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21032"/>
                  </a:moveTo>
                  <a:cubicBezTo>
                    <a:pt x="180" y="17621"/>
                    <a:pt x="360" y="14211"/>
                    <a:pt x="2430" y="10516"/>
                  </a:cubicBezTo>
                  <a:cubicBezTo>
                    <a:pt x="4500" y="6821"/>
                    <a:pt x="8460" y="2843"/>
                    <a:pt x="11970" y="1137"/>
                  </a:cubicBezTo>
                  <a:cubicBezTo>
                    <a:pt x="15480" y="-568"/>
                    <a:pt x="18540" y="0"/>
                    <a:pt x="21600" y="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0621124" y="5509845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0767174" y="5566995"/>
              <a:ext cx="101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10811624" y="5598745"/>
              <a:ext cx="1206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4871"/>
                    <a:pt x="11747" y="9741"/>
                    <a:pt x="8147" y="13341"/>
                  </a:cubicBezTo>
                  <a:cubicBezTo>
                    <a:pt x="4547" y="16941"/>
                    <a:pt x="2274" y="19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-1" y="2881210"/>
              <a:ext cx="10441895" cy="148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96" fill="norm" stroke="1" extrusionOk="0">
                  <a:moveTo>
                    <a:pt x="4248" y="7636"/>
                  </a:moveTo>
                  <a:cubicBezTo>
                    <a:pt x="4239" y="7452"/>
                    <a:pt x="4230" y="7268"/>
                    <a:pt x="4191" y="7130"/>
                  </a:cubicBezTo>
                  <a:cubicBezTo>
                    <a:pt x="4152" y="6991"/>
                    <a:pt x="4082" y="6899"/>
                    <a:pt x="3979" y="6807"/>
                  </a:cubicBezTo>
                  <a:cubicBezTo>
                    <a:pt x="3876" y="6715"/>
                    <a:pt x="3740" y="6623"/>
                    <a:pt x="3598" y="6562"/>
                  </a:cubicBezTo>
                  <a:cubicBezTo>
                    <a:pt x="3456" y="6501"/>
                    <a:pt x="3307" y="6470"/>
                    <a:pt x="3159" y="6485"/>
                  </a:cubicBezTo>
                  <a:cubicBezTo>
                    <a:pt x="3010" y="6501"/>
                    <a:pt x="2861" y="6562"/>
                    <a:pt x="2710" y="6639"/>
                  </a:cubicBezTo>
                  <a:cubicBezTo>
                    <a:pt x="2559" y="6715"/>
                    <a:pt x="2406" y="6807"/>
                    <a:pt x="2260" y="6899"/>
                  </a:cubicBezTo>
                  <a:cubicBezTo>
                    <a:pt x="2113" y="6991"/>
                    <a:pt x="1973" y="7084"/>
                    <a:pt x="1822" y="7222"/>
                  </a:cubicBezTo>
                  <a:cubicBezTo>
                    <a:pt x="1671" y="7360"/>
                    <a:pt x="1509" y="7544"/>
                    <a:pt x="1356" y="7820"/>
                  </a:cubicBezTo>
                  <a:cubicBezTo>
                    <a:pt x="1203" y="8096"/>
                    <a:pt x="1059" y="8464"/>
                    <a:pt x="934" y="8878"/>
                  </a:cubicBezTo>
                  <a:cubicBezTo>
                    <a:pt x="809" y="9293"/>
                    <a:pt x="704" y="9753"/>
                    <a:pt x="597" y="10397"/>
                  </a:cubicBezTo>
                  <a:cubicBezTo>
                    <a:pt x="490" y="11041"/>
                    <a:pt x="380" y="11870"/>
                    <a:pt x="286" y="12729"/>
                  </a:cubicBezTo>
                  <a:cubicBezTo>
                    <a:pt x="192" y="13588"/>
                    <a:pt x="114" y="14478"/>
                    <a:pt x="63" y="15337"/>
                  </a:cubicBezTo>
                  <a:cubicBezTo>
                    <a:pt x="13" y="16196"/>
                    <a:pt x="-9" y="17024"/>
                    <a:pt x="4" y="17776"/>
                  </a:cubicBezTo>
                  <a:cubicBezTo>
                    <a:pt x="17" y="18528"/>
                    <a:pt x="65" y="19203"/>
                    <a:pt x="142" y="19755"/>
                  </a:cubicBezTo>
                  <a:cubicBezTo>
                    <a:pt x="219" y="20307"/>
                    <a:pt x="324" y="20737"/>
                    <a:pt x="439" y="21013"/>
                  </a:cubicBezTo>
                  <a:cubicBezTo>
                    <a:pt x="555" y="21289"/>
                    <a:pt x="682" y="21412"/>
                    <a:pt x="827" y="21489"/>
                  </a:cubicBezTo>
                  <a:cubicBezTo>
                    <a:pt x="971" y="21565"/>
                    <a:pt x="1133" y="21596"/>
                    <a:pt x="1293" y="21596"/>
                  </a:cubicBezTo>
                  <a:cubicBezTo>
                    <a:pt x="1452" y="21596"/>
                    <a:pt x="1610" y="21565"/>
                    <a:pt x="1763" y="21535"/>
                  </a:cubicBezTo>
                  <a:cubicBezTo>
                    <a:pt x="1916" y="21504"/>
                    <a:pt x="2065" y="21473"/>
                    <a:pt x="2218" y="21427"/>
                  </a:cubicBezTo>
                  <a:cubicBezTo>
                    <a:pt x="2371" y="21381"/>
                    <a:pt x="2529" y="21320"/>
                    <a:pt x="2688" y="21274"/>
                  </a:cubicBezTo>
                  <a:cubicBezTo>
                    <a:pt x="2848" y="21228"/>
                    <a:pt x="3010" y="21197"/>
                    <a:pt x="3187" y="21182"/>
                  </a:cubicBezTo>
                  <a:cubicBezTo>
                    <a:pt x="3364" y="21166"/>
                    <a:pt x="3557" y="21166"/>
                    <a:pt x="3734" y="21182"/>
                  </a:cubicBezTo>
                  <a:cubicBezTo>
                    <a:pt x="3911" y="21197"/>
                    <a:pt x="4073" y="21228"/>
                    <a:pt x="4241" y="21243"/>
                  </a:cubicBezTo>
                  <a:cubicBezTo>
                    <a:pt x="4410" y="21258"/>
                    <a:pt x="4585" y="21258"/>
                    <a:pt x="4751" y="21243"/>
                  </a:cubicBezTo>
                  <a:cubicBezTo>
                    <a:pt x="4917" y="21228"/>
                    <a:pt x="5075" y="21197"/>
                    <a:pt x="5232" y="21151"/>
                  </a:cubicBezTo>
                  <a:cubicBezTo>
                    <a:pt x="5390" y="21105"/>
                    <a:pt x="5547" y="21044"/>
                    <a:pt x="5709" y="20982"/>
                  </a:cubicBezTo>
                  <a:cubicBezTo>
                    <a:pt x="5871" y="20921"/>
                    <a:pt x="6037" y="20860"/>
                    <a:pt x="6199" y="20783"/>
                  </a:cubicBezTo>
                  <a:cubicBezTo>
                    <a:pt x="6361" y="20706"/>
                    <a:pt x="6519" y="20614"/>
                    <a:pt x="6681" y="20537"/>
                  </a:cubicBezTo>
                  <a:cubicBezTo>
                    <a:pt x="6842" y="20461"/>
                    <a:pt x="7009" y="20399"/>
                    <a:pt x="7175" y="20338"/>
                  </a:cubicBezTo>
                  <a:cubicBezTo>
                    <a:pt x="7341" y="20277"/>
                    <a:pt x="7507" y="20215"/>
                    <a:pt x="7676" y="20154"/>
                  </a:cubicBezTo>
                  <a:cubicBezTo>
                    <a:pt x="7844" y="20093"/>
                    <a:pt x="8015" y="20031"/>
                    <a:pt x="8183" y="19970"/>
                  </a:cubicBezTo>
                  <a:cubicBezTo>
                    <a:pt x="8352" y="19909"/>
                    <a:pt x="8518" y="19847"/>
                    <a:pt x="8691" y="19801"/>
                  </a:cubicBezTo>
                  <a:cubicBezTo>
                    <a:pt x="8864" y="19755"/>
                    <a:pt x="9043" y="19724"/>
                    <a:pt x="9209" y="19694"/>
                  </a:cubicBezTo>
                  <a:cubicBezTo>
                    <a:pt x="9376" y="19663"/>
                    <a:pt x="9529" y="19632"/>
                    <a:pt x="9682" y="19586"/>
                  </a:cubicBezTo>
                  <a:cubicBezTo>
                    <a:pt x="9835" y="19540"/>
                    <a:pt x="9988" y="19479"/>
                    <a:pt x="10137" y="19418"/>
                  </a:cubicBezTo>
                  <a:cubicBezTo>
                    <a:pt x="10286" y="19356"/>
                    <a:pt x="10430" y="19295"/>
                    <a:pt x="10590" y="19233"/>
                  </a:cubicBezTo>
                  <a:cubicBezTo>
                    <a:pt x="10749" y="19172"/>
                    <a:pt x="10924" y="19111"/>
                    <a:pt x="11091" y="19065"/>
                  </a:cubicBezTo>
                  <a:cubicBezTo>
                    <a:pt x="11257" y="19019"/>
                    <a:pt x="11414" y="18988"/>
                    <a:pt x="11583" y="18957"/>
                  </a:cubicBezTo>
                  <a:cubicBezTo>
                    <a:pt x="11751" y="18927"/>
                    <a:pt x="11931" y="18896"/>
                    <a:pt x="12112" y="18881"/>
                  </a:cubicBezTo>
                  <a:cubicBezTo>
                    <a:pt x="12294" y="18865"/>
                    <a:pt x="12478" y="18865"/>
                    <a:pt x="12653" y="18881"/>
                  </a:cubicBezTo>
                  <a:cubicBezTo>
                    <a:pt x="12828" y="18896"/>
                    <a:pt x="12994" y="18927"/>
                    <a:pt x="13158" y="18957"/>
                  </a:cubicBezTo>
                  <a:cubicBezTo>
                    <a:pt x="13322" y="18988"/>
                    <a:pt x="13484" y="19019"/>
                    <a:pt x="13644" y="19049"/>
                  </a:cubicBezTo>
                  <a:cubicBezTo>
                    <a:pt x="13803" y="19080"/>
                    <a:pt x="13961" y="19111"/>
                    <a:pt x="14125" y="19141"/>
                  </a:cubicBezTo>
                  <a:cubicBezTo>
                    <a:pt x="14289" y="19172"/>
                    <a:pt x="14460" y="19203"/>
                    <a:pt x="14630" y="19218"/>
                  </a:cubicBezTo>
                  <a:cubicBezTo>
                    <a:pt x="14801" y="19233"/>
                    <a:pt x="14971" y="19233"/>
                    <a:pt x="15151" y="19233"/>
                  </a:cubicBezTo>
                  <a:cubicBezTo>
                    <a:pt x="15330" y="19233"/>
                    <a:pt x="15518" y="19233"/>
                    <a:pt x="15704" y="19233"/>
                  </a:cubicBezTo>
                  <a:cubicBezTo>
                    <a:pt x="15890" y="19233"/>
                    <a:pt x="16074" y="19233"/>
                    <a:pt x="16240" y="19203"/>
                  </a:cubicBezTo>
                  <a:cubicBezTo>
                    <a:pt x="16406" y="19172"/>
                    <a:pt x="16555" y="19111"/>
                    <a:pt x="16704" y="19034"/>
                  </a:cubicBezTo>
                  <a:cubicBezTo>
                    <a:pt x="16853" y="18957"/>
                    <a:pt x="17001" y="18865"/>
                    <a:pt x="17166" y="18727"/>
                  </a:cubicBezTo>
                  <a:cubicBezTo>
                    <a:pt x="17330" y="18589"/>
                    <a:pt x="17509" y="18405"/>
                    <a:pt x="17691" y="18206"/>
                  </a:cubicBezTo>
                  <a:cubicBezTo>
                    <a:pt x="17872" y="18006"/>
                    <a:pt x="18056" y="17791"/>
                    <a:pt x="18224" y="17592"/>
                  </a:cubicBezTo>
                  <a:cubicBezTo>
                    <a:pt x="18393" y="17393"/>
                    <a:pt x="18546" y="17208"/>
                    <a:pt x="18714" y="17009"/>
                  </a:cubicBezTo>
                  <a:cubicBezTo>
                    <a:pt x="18883" y="16810"/>
                    <a:pt x="19067" y="16595"/>
                    <a:pt x="19248" y="16395"/>
                  </a:cubicBezTo>
                  <a:cubicBezTo>
                    <a:pt x="19430" y="16196"/>
                    <a:pt x="19609" y="16012"/>
                    <a:pt x="19782" y="15812"/>
                  </a:cubicBezTo>
                  <a:cubicBezTo>
                    <a:pt x="19955" y="15613"/>
                    <a:pt x="20121" y="15398"/>
                    <a:pt x="20276" y="15168"/>
                  </a:cubicBezTo>
                  <a:cubicBezTo>
                    <a:pt x="20432" y="14938"/>
                    <a:pt x="20576" y="14693"/>
                    <a:pt x="20720" y="14386"/>
                  </a:cubicBezTo>
                  <a:cubicBezTo>
                    <a:pt x="20865" y="14079"/>
                    <a:pt x="21009" y="13711"/>
                    <a:pt x="21138" y="13220"/>
                  </a:cubicBezTo>
                  <a:cubicBezTo>
                    <a:pt x="21267" y="12729"/>
                    <a:pt x="21381" y="12115"/>
                    <a:pt x="21455" y="11333"/>
                  </a:cubicBezTo>
                  <a:cubicBezTo>
                    <a:pt x="21530" y="10551"/>
                    <a:pt x="21565" y="9599"/>
                    <a:pt x="21578" y="8694"/>
                  </a:cubicBezTo>
                  <a:cubicBezTo>
                    <a:pt x="21591" y="7789"/>
                    <a:pt x="21582" y="6930"/>
                    <a:pt x="21547" y="6148"/>
                  </a:cubicBezTo>
                  <a:cubicBezTo>
                    <a:pt x="21512" y="5365"/>
                    <a:pt x="21451" y="4660"/>
                    <a:pt x="21350" y="3985"/>
                  </a:cubicBezTo>
                  <a:cubicBezTo>
                    <a:pt x="21250" y="3310"/>
                    <a:pt x="21110" y="2665"/>
                    <a:pt x="20972" y="2190"/>
                  </a:cubicBezTo>
                  <a:cubicBezTo>
                    <a:pt x="20834" y="1714"/>
                    <a:pt x="20698" y="1407"/>
                    <a:pt x="20543" y="1131"/>
                  </a:cubicBezTo>
                  <a:cubicBezTo>
                    <a:pt x="20388" y="855"/>
                    <a:pt x="20213" y="610"/>
                    <a:pt x="20036" y="441"/>
                  </a:cubicBezTo>
                  <a:cubicBezTo>
                    <a:pt x="19858" y="272"/>
                    <a:pt x="19679" y="180"/>
                    <a:pt x="19504" y="119"/>
                  </a:cubicBezTo>
                  <a:cubicBezTo>
                    <a:pt x="19329" y="57"/>
                    <a:pt x="19158" y="27"/>
                    <a:pt x="18977" y="11"/>
                  </a:cubicBezTo>
                  <a:cubicBezTo>
                    <a:pt x="18795" y="-4"/>
                    <a:pt x="18603" y="-4"/>
                    <a:pt x="18430" y="11"/>
                  </a:cubicBezTo>
                  <a:cubicBezTo>
                    <a:pt x="18257" y="27"/>
                    <a:pt x="18104" y="57"/>
                    <a:pt x="17947" y="103"/>
                  </a:cubicBezTo>
                  <a:cubicBezTo>
                    <a:pt x="17789" y="149"/>
                    <a:pt x="17627" y="211"/>
                    <a:pt x="17461" y="272"/>
                  </a:cubicBezTo>
                  <a:cubicBezTo>
                    <a:pt x="17295" y="333"/>
                    <a:pt x="17124" y="395"/>
                    <a:pt x="16951" y="456"/>
                  </a:cubicBezTo>
                  <a:cubicBezTo>
                    <a:pt x="16778" y="518"/>
                    <a:pt x="16603" y="579"/>
                    <a:pt x="16422" y="656"/>
                  </a:cubicBezTo>
                  <a:cubicBezTo>
                    <a:pt x="16240" y="732"/>
                    <a:pt x="16052" y="824"/>
                    <a:pt x="15866" y="932"/>
                  </a:cubicBezTo>
                  <a:cubicBezTo>
                    <a:pt x="15680" y="1039"/>
                    <a:pt x="15496" y="1162"/>
                    <a:pt x="15311" y="1269"/>
                  </a:cubicBezTo>
                  <a:cubicBezTo>
                    <a:pt x="15125" y="1377"/>
                    <a:pt x="14936" y="1469"/>
                    <a:pt x="14746" y="1576"/>
                  </a:cubicBezTo>
                  <a:cubicBezTo>
                    <a:pt x="14556" y="1683"/>
                    <a:pt x="14363" y="1806"/>
                    <a:pt x="14171" y="1914"/>
                  </a:cubicBezTo>
                  <a:cubicBezTo>
                    <a:pt x="13978" y="2021"/>
                    <a:pt x="13786" y="2113"/>
                    <a:pt x="13595" y="2220"/>
                  </a:cubicBezTo>
                  <a:cubicBezTo>
                    <a:pt x="13405" y="2328"/>
                    <a:pt x="13217" y="2451"/>
                    <a:pt x="13029" y="2573"/>
                  </a:cubicBezTo>
                  <a:cubicBezTo>
                    <a:pt x="12841" y="2696"/>
                    <a:pt x="12653" y="2819"/>
                    <a:pt x="12462" y="2926"/>
                  </a:cubicBezTo>
                  <a:cubicBezTo>
                    <a:pt x="12272" y="3033"/>
                    <a:pt x="12079" y="3126"/>
                    <a:pt x="11889" y="3233"/>
                  </a:cubicBezTo>
                  <a:cubicBezTo>
                    <a:pt x="11699" y="3340"/>
                    <a:pt x="11511" y="3463"/>
                    <a:pt x="11327" y="3586"/>
                  </a:cubicBezTo>
                  <a:cubicBezTo>
                    <a:pt x="11143" y="3709"/>
                    <a:pt x="10964" y="3831"/>
                    <a:pt x="10782" y="3954"/>
                  </a:cubicBezTo>
                  <a:cubicBezTo>
                    <a:pt x="10601" y="4077"/>
                    <a:pt x="10417" y="4199"/>
                    <a:pt x="10235" y="4337"/>
                  </a:cubicBezTo>
                  <a:cubicBezTo>
                    <a:pt x="10054" y="4476"/>
                    <a:pt x="9874" y="4629"/>
                    <a:pt x="9695" y="4767"/>
                  </a:cubicBezTo>
                  <a:cubicBezTo>
                    <a:pt x="9516" y="4905"/>
                    <a:pt x="9336" y="5028"/>
                    <a:pt x="9163" y="5135"/>
                  </a:cubicBezTo>
                  <a:cubicBezTo>
                    <a:pt x="8991" y="5243"/>
                    <a:pt x="8824" y="5335"/>
                    <a:pt x="8660" y="5442"/>
                  </a:cubicBezTo>
                  <a:cubicBezTo>
                    <a:pt x="8496" y="5549"/>
                    <a:pt x="8334" y="5672"/>
                    <a:pt x="8177" y="5780"/>
                  </a:cubicBezTo>
                  <a:cubicBezTo>
                    <a:pt x="8019" y="5887"/>
                    <a:pt x="7866" y="5979"/>
                    <a:pt x="7713" y="6071"/>
                  </a:cubicBezTo>
                  <a:cubicBezTo>
                    <a:pt x="7560" y="6163"/>
                    <a:pt x="7407" y="6255"/>
                    <a:pt x="7238" y="6332"/>
                  </a:cubicBezTo>
                  <a:cubicBezTo>
                    <a:pt x="7070" y="6408"/>
                    <a:pt x="6886" y="6470"/>
                    <a:pt x="6705" y="6531"/>
                  </a:cubicBezTo>
                  <a:cubicBezTo>
                    <a:pt x="6523" y="6593"/>
                    <a:pt x="6344" y="6654"/>
                    <a:pt x="6169" y="6700"/>
                  </a:cubicBezTo>
                  <a:cubicBezTo>
                    <a:pt x="5994" y="6746"/>
                    <a:pt x="5823" y="6777"/>
                    <a:pt x="5655" y="6807"/>
                  </a:cubicBezTo>
                  <a:cubicBezTo>
                    <a:pt x="5486" y="6838"/>
                    <a:pt x="5320" y="6869"/>
                    <a:pt x="5162" y="6915"/>
                  </a:cubicBezTo>
                  <a:cubicBezTo>
                    <a:pt x="5005" y="6961"/>
                    <a:pt x="4856" y="7022"/>
                    <a:pt x="4703" y="7068"/>
                  </a:cubicBezTo>
                  <a:cubicBezTo>
                    <a:pt x="4550" y="7114"/>
                    <a:pt x="4392" y="7145"/>
                    <a:pt x="4206" y="7176"/>
                  </a:cubicBezTo>
                  <a:cubicBezTo>
                    <a:pt x="4020" y="7206"/>
                    <a:pt x="3806" y="7237"/>
                    <a:pt x="3638" y="7283"/>
                  </a:cubicBezTo>
                  <a:cubicBezTo>
                    <a:pt x="3469" y="7329"/>
                    <a:pt x="3347" y="7390"/>
                    <a:pt x="3224" y="745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3" name="Drawing"/>
          <p:cNvGrpSpPr/>
          <p:nvPr/>
        </p:nvGrpSpPr>
        <p:grpSpPr>
          <a:xfrm>
            <a:off x="1047750" y="1860524"/>
            <a:ext cx="7353208" cy="5386943"/>
            <a:chOff x="0" y="0"/>
            <a:chExt cx="7353207" cy="5386941"/>
          </a:xfrm>
        </p:grpSpPr>
        <p:sp>
          <p:nvSpPr>
            <p:cNvPr id="762" name="Line"/>
            <p:cNvSpPr/>
            <p:nvPr/>
          </p:nvSpPr>
          <p:spPr>
            <a:xfrm>
              <a:off x="2666999" y="0"/>
              <a:ext cx="228176" cy="365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fill="norm" stroke="1" extrusionOk="0">
                  <a:moveTo>
                    <a:pt x="0" y="0"/>
                  </a:moveTo>
                  <a:cubicBezTo>
                    <a:pt x="600" y="325"/>
                    <a:pt x="1200" y="650"/>
                    <a:pt x="1700" y="1031"/>
                  </a:cubicBezTo>
                  <a:cubicBezTo>
                    <a:pt x="2200" y="1413"/>
                    <a:pt x="2600" y="1850"/>
                    <a:pt x="2900" y="2300"/>
                  </a:cubicBezTo>
                  <a:cubicBezTo>
                    <a:pt x="3200" y="2750"/>
                    <a:pt x="3400" y="3212"/>
                    <a:pt x="3700" y="3644"/>
                  </a:cubicBezTo>
                  <a:cubicBezTo>
                    <a:pt x="4000" y="4075"/>
                    <a:pt x="4400" y="4475"/>
                    <a:pt x="4900" y="4906"/>
                  </a:cubicBezTo>
                  <a:cubicBezTo>
                    <a:pt x="5400" y="5337"/>
                    <a:pt x="6000" y="5800"/>
                    <a:pt x="6700" y="6275"/>
                  </a:cubicBezTo>
                  <a:cubicBezTo>
                    <a:pt x="7400" y="6750"/>
                    <a:pt x="8200" y="7238"/>
                    <a:pt x="8900" y="7694"/>
                  </a:cubicBezTo>
                  <a:cubicBezTo>
                    <a:pt x="9600" y="8150"/>
                    <a:pt x="10200" y="8575"/>
                    <a:pt x="10800" y="9000"/>
                  </a:cubicBezTo>
                  <a:cubicBezTo>
                    <a:pt x="11400" y="9425"/>
                    <a:pt x="12000" y="9850"/>
                    <a:pt x="12500" y="10275"/>
                  </a:cubicBezTo>
                  <a:cubicBezTo>
                    <a:pt x="13000" y="10700"/>
                    <a:pt x="13400" y="11125"/>
                    <a:pt x="13800" y="11556"/>
                  </a:cubicBezTo>
                  <a:cubicBezTo>
                    <a:pt x="14200" y="11987"/>
                    <a:pt x="14600" y="12425"/>
                    <a:pt x="15000" y="12887"/>
                  </a:cubicBezTo>
                  <a:cubicBezTo>
                    <a:pt x="15400" y="13350"/>
                    <a:pt x="15800" y="13838"/>
                    <a:pt x="16300" y="14306"/>
                  </a:cubicBezTo>
                  <a:cubicBezTo>
                    <a:pt x="16800" y="14775"/>
                    <a:pt x="17400" y="15225"/>
                    <a:pt x="18000" y="15650"/>
                  </a:cubicBezTo>
                  <a:cubicBezTo>
                    <a:pt x="18600" y="16075"/>
                    <a:pt x="19200" y="16475"/>
                    <a:pt x="19600" y="16894"/>
                  </a:cubicBezTo>
                  <a:cubicBezTo>
                    <a:pt x="20000" y="17312"/>
                    <a:pt x="20200" y="17750"/>
                    <a:pt x="20400" y="18200"/>
                  </a:cubicBezTo>
                  <a:cubicBezTo>
                    <a:pt x="20600" y="18650"/>
                    <a:pt x="20800" y="19112"/>
                    <a:pt x="21000" y="19587"/>
                  </a:cubicBezTo>
                  <a:cubicBezTo>
                    <a:pt x="21200" y="20062"/>
                    <a:pt x="21400" y="20550"/>
                    <a:pt x="21500" y="20862"/>
                  </a:cubicBezTo>
                  <a:cubicBezTo>
                    <a:pt x="21600" y="21175"/>
                    <a:pt x="21600" y="21312"/>
                    <a:pt x="21300" y="21406"/>
                  </a:cubicBezTo>
                  <a:cubicBezTo>
                    <a:pt x="21000" y="21500"/>
                    <a:pt x="20400" y="21550"/>
                    <a:pt x="19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2673349" y="3257549"/>
              <a:ext cx="457526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0" y="21600"/>
                  </a:moveTo>
                  <a:cubicBezTo>
                    <a:pt x="170" y="20914"/>
                    <a:pt x="340" y="20229"/>
                    <a:pt x="594" y="19629"/>
                  </a:cubicBezTo>
                  <a:cubicBezTo>
                    <a:pt x="849" y="19029"/>
                    <a:pt x="1189" y="18514"/>
                    <a:pt x="1534" y="18086"/>
                  </a:cubicBezTo>
                  <a:cubicBezTo>
                    <a:pt x="1878" y="17657"/>
                    <a:pt x="2228" y="17314"/>
                    <a:pt x="2593" y="16886"/>
                  </a:cubicBezTo>
                  <a:cubicBezTo>
                    <a:pt x="2957" y="16457"/>
                    <a:pt x="3337" y="15943"/>
                    <a:pt x="3717" y="15514"/>
                  </a:cubicBezTo>
                  <a:cubicBezTo>
                    <a:pt x="4096" y="15086"/>
                    <a:pt x="4476" y="14743"/>
                    <a:pt x="4865" y="14314"/>
                  </a:cubicBezTo>
                  <a:cubicBezTo>
                    <a:pt x="5255" y="13886"/>
                    <a:pt x="5655" y="13371"/>
                    <a:pt x="6064" y="12857"/>
                  </a:cubicBezTo>
                  <a:cubicBezTo>
                    <a:pt x="6474" y="12343"/>
                    <a:pt x="6894" y="11829"/>
                    <a:pt x="7273" y="11314"/>
                  </a:cubicBezTo>
                  <a:cubicBezTo>
                    <a:pt x="7653" y="10800"/>
                    <a:pt x="7993" y="10286"/>
                    <a:pt x="8332" y="9857"/>
                  </a:cubicBezTo>
                  <a:cubicBezTo>
                    <a:pt x="8672" y="9429"/>
                    <a:pt x="9012" y="9086"/>
                    <a:pt x="9366" y="8743"/>
                  </a:cubicBezTo>
                  <a:cubicBezTo>
                    <a:pt x="9721" y="8400"/>
                    <a:pt x="10091" y="8057"/>
                    <a:pt x="10455" y="7714"/>
                  </a:cubicBezTo>
                  <a:cubicBezTo>
                    <a:pt x="10820" y="7371"/>
                    <a:pt x="11180" y="7029"/>
                    <a:pt x="11534" y="6771"/>
                  </a:cubicBezTo>
                  <a:cubicBezTo>
                    <a:pt x="11889" y="6514"/>
                    <a:pt x="12239" y="6343"/>
                    <a:pt x="12578" y="6171"/>
                  </a:cubicBezTo>
                  <a:cubicBezTo>
                    <a:pt x="12918" y="6000"/>
                    <a:pt x="13248" y="5829"/>
                    <a:pt x="13627" y="5571"/>
                  </a:cubicBezTo>
                  <a:cubicBezTo>
                    <a:pt x="14007" y="5314"/>
                    <a:pt x="14437" y="4971"/>
                    <a:pt x="14831" y="4714"/>
                  </a:cubicBezTo>
                  <a:cubicBezTo>
                    <a:pt x="15226" y="4457"/>
                    <a:pt x="15586" y="4286"/>
                    <a:pt x="15940" y="4200"/>
                  </a:cubicBezTo>
                  <a:cubicBezTo>
                    <a:pt x="16295" y="4114"/>
                    <a:pt x="16645" y="4114"/>
                    <a:pt x="17014" y="4029"/>
                  </a:cubicBezTo>
                  <a:cubicBezTo>
                    <a:pt x="17384" y="3943"/>
                    <a:pt x="17774" y="3771"/>
                    <a:pt x="18163" y="3600"/>
                  </a:cubicBezTo>
                  <a:cubicBezTo>
                    <a:pt x="18553" y="3429"/>
                    <a:pt x="18942" y="3257"/>
                    <a:pt x="19337" y="3086"/>
                  </a:cubicBezTo>
                  <a:cubicBezTo>
                    <a:pt x="19732" y="2914"/>
                    <a:pt x="20131" y="2743"/>
                    <a:pt x="20461" y="2571"/>
                  </a:cubicBezTo>
                  <a:cubicBezTo>
                    <a:pt x="20791" y="2400"/>
                    <a:pt x="21051" y="2229"/>
                    <a:pt x="21210" y="2143"/>
                  </a:cubicBezTo>
                  <a:cubicBezTo>
                    <a:pt x="21370" y="2057"/>
                    <a:pt x="21430" y="2057"/>
                    <a:pt x="21485" y="1971"/>
                  </a:cubicBezTo>
                  <a:cubicBezTo>
                    <a:pt x="21540" y="1886"/>
                    <a:pt x="21590" y="1714"/>
                    <a:pt x="21595" y="1371"/>
                  </a:cubicBezTo>
                  <a:cubicBezTo>
                    <a:pt x="21600" y="1029"/>
                    <a:pt x="21560" y="514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7226300" y="3219449"/>
              <a:ext cx="12690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0" y="0"/>
                  </a:moveTo>
                  <a:cubicBezTo>
                    <a:pt x="5666" y="1440"/>
                    <a:pt x="11331" y="2880"/>
                    <a:pt x="15049" y="3888"/>
                  </a:cubicBezTo>
                  <a:cubicBezTo>
                    <a:pt x="18767" y="4896"/>
                    <a:pt x="20538" y="5472"/>
                    <a:pt x="21069" y="6480"/>
                  </a:cubicBezTo>
                  <a:cubicBezTo>
                    <a:pt x="21600" y="7488"/>
                    <a:pt x="20892" y="8928"/>
                    <a:pt x="17882" y="11520"/>
                  </a:cubicBezTo>
                  <a:cubicBezTo>
                    <a:pt x="14872" y="14112"/>
                    <a:pt x="9561" y="17856"/>
                    <a:pt x="4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2602984" y="38099"/>
              <a:ext cx="178316" cy="14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21" fill="norm" stroke="1" extrusionOk="0">
                  <a:moveTo>
                    <a:pt x="8448" y="0"/>
                  </a:moveTo>
                  <a:cubicBezTo>
                    <a:pt x="6415" y="5322"/>
                    <a:pt x="4382" y="10643"/>
                    <a:pt x="2857" y="14557"/>
                  </a:cubicBezTo>
                  <a:cubicBezTo>
                    <a:pt x="1333" y="18470"/>
                    <a:pt x="316" y="20974"/>
                    <a:pt x="62" y="21287"/>
                  </a:cubicBezTo>
                  <a:cubicBezTo>
                    <a:pt x="-192" y="21600"/>
                    <a:pt x="316" y="19722"/>
                    <a:pt x="1968" y="16122"/>
                  </a:cubicBezTo>
                  <a:cubicBezTo>
                    <a:pt x="3620" y="12522"/>
                    <a:pt x="6415" y="7200"/>
                    <a:pt x="8448" y="4070"/>
                  </a:cubicBezTo>
                  <a:cubicBezTo>
                    <a:pt x="10481" y="939"/>
                    <a:pt x="11752" y="0"/>
                    <a:pt x="13022" y="313"/>
                  </a:cubicBezTo>
                  <a:cubicBezTo>
                    <a:pt x="14293" y="626"/>
                    <a:pt x="15563" y="2191"/>
                    <a:pt x="16961" y="4696"/>
                  </a:cubicBezTo>
                  <a:cubicBezTo>
                    <a:pt x="18359" y="7200"/>
                    <a:pt x="19883" y="10643"/>
                    <a:pt x="21408" y="14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500149" y="2254250"/>
              <a:ext cx="360401" cy="20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20" fill="norm" stroke="1" extrusionOk="0">
                  <a:moveTo>
                    <a:pt x="4052" y="0"/>
                  </a:moveTo>
                  <a:cubicBezTo>
                    <a:pt x="3549" y="655"/>
                    <a:pt x="3047" y="1309"/>
                    <a:pt x="2294" y="2073"/>
                  </a:cubicBezTo>
                  <a:cubicBezTo>
                    <a:pt x="1540" y="2836"/>
                    <a:pt x="535" y="3709"/>
                    <a:pt x="159" y="4691"/>
                  </a:cubicBezTo>
                  <a:cubicBezTo>
                    <a:pt x="-218" y="5673"/>
                    <a:pt x="33" y="6764"/>
                    <a:pt x="1352" y="9164"/>
                  </a:cubicBezTo>
                  <a:cubicBezTo>
                    <a:pt x="2670" y="11564"/>
                    <a:pt x="5056" y="15273"/>
                    <a:pt x="7945" y="17673"/>
                  </a:cubicBezTo>
                  <a:cubicBezTo>
                    <a:pt x="10833" y="20073"/>
                    <a:pt x="14224" y="21164"/>
                    <a:pt x="16547" y="21382"/>
                  </a:cubicBezTo>
                  <a:cubicBezTo>
                    <a:pt x="18870" y="21600"/>
                    <a:pt x="20126" y="20945"/>
                    <a:pt x="20754" y="17891"/>
                  </a:cubicBezTo>
                  <a:cubicBezTo>
                    <a:pt x="21382" y="14836"/>
                    <a:pt x="21382" y="9382"/>
                    <a:pt x="21382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1562099" y="2057400"/>
              <a:ext cx="323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094" y="17280"/>
                    <a:pt x="8188" y="21600"/>
                    <a:pt x="11788" y="19440"/>
                  </a:cubicBezTo>
                  <a:cubicBezTo>
                    <a:pt x="15388" y="17280"/>
                    <a:pt x="18494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520697" y="1938221"/>
              <a:ext cx="331160" cy="149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930" fill="norm" stroke="1" extrusionOk="0">
                  <a:moveTo>
                    <a:pt x="11623" y="19323"/>
                  </a:moveTo>
                  <a:cubicBezTo>
                    <a:pt x="8770" y="19914"/>
                    <a:pt x="5917" y="20506"/>
                    <a:pt x="3947" y="20802"/>
                  </a:cubicBezTo>
                  <a:cubicBezTo>
                    <a:pt x="1978" y="21098"/>
                    <a:pt x="891" y="21098"/>
                    <a:pt x="347" y="18287"/>
                  </a:cubicBezTo>
                  <a:cubicBezTo>
                    <a:pt x="-196" y="15476"/>
                    <a:pt x="-196" y="9854"/>
                    <a:pt x="1027" y="5860"/>
                  </a:cubicBezTo>
                  <a:cubicBezTo>
                    <a:pt x="2249" y="1865"/>
                    <a:pt x="4695" y="-502"/>
                    <a:pt x="7819" y="90"/>
                  </a:cubicBezTo>
                  <a:cubicBezTo>
                    <a:pt x="10944" y="682"/>
                    <a:pt x="14747" y="4232"/>
                    <a:pt x="16989" y="6747"/>
                  </a:cubicBezTo>
                  <a:cubicBezTo>
                    <a:pt x="19230" y="9262"/>
                    <a:pt x="19910" y="10742"/>
                    <a:pt x="20453" y="12221"/>
                  </a:cubicBezTo>
                  <a:cubicBezTo>
                    <a:pt x="20996" y="13701"/>
                    <a:pt x="21404" y="15180"/>
                    <a:pt x="21200" y="15328"/>
                  </a:cubicBezTo>
                  <a:cubicBezTo>
                    <a:pt x="20996" y="15476"/>
                    <a:pt x="20181" y="14293"/>
                    <a:pt x="19366" y="13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543049" y="1758950"/>
              <a:ext cx="292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4800"/>
                    <a:pt x="7513" y="9600"/>
                    <a:pt x="11113" y="13200"/>
                  </a:cubicBezTo>
                  <a:cubicBezTo>
                    <a:pt x="14713" y="16800"/>
                    <a:pt x="18157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466849" y="1555750"/>
              <a:ext cx="1079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635" y="21600"/>
                    <a:pt x="15671" y="21600"/>
                    <a:pt x="12494" y="20274"/>
                  </a:cubicBezTo>
                  <a:cubicBezTo>
                    <a:pt x="9318" y="18947"/>
                    <a:pt x="5929" y="16295"/>
                    <a:pt x="3812" y="12695"/>
                  </a:cubicBezTo>
                  <a:cubicBezTo>
                    <a:pt x="1694" y="9095"/>
                    <a:pt x="847" y="454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638299" y="1593850"/>
              <a:ext cx="317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650999" y="1047750"/>
              <a:ext cx="57151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6000" y="18432"/>
                    <a:pt x="10400" y="15264"/>
                    <a:pt x="7200" y="12144"/>
                  </a:cubicBezTo>
                  <a:cubicBezTo>
                    <a:pt x="4000" y="9024"/>
                    <a:pt x="3200" y="5952"/>
                    <a:pt x="2400" y="3936"/>
                  </a:cubicBezTo>
                  <a:cubicBezTo>
                    <a:pt x="1600" y="1920"/>
                    <a:pt x="800" y="96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575468" y="977577"/>
              <a:ext cx="234282" cy="16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0727" fill="norm" stroke="1" extrusionOk="0">
                  <a:moveTo>
                    <a:pt x="523" y="18216"/>
                  </a:moveTo>
                  <a:cubicBezTo>
                    <a:pt x="328" y="19533"/>
                    <a:pt x="134" y="20850"/>
                    <a:pt x="36" y="20718"/>
                  </a:cubicBezTo>
                  <a:cubicBezTo>
                    <a:pt x="-61" y="20587"/>
                    <a:pt x="-61" y="19006"/>
                    <a:pt x="1398" y="15450"/>
                  </a:cubicBezTo>
                  <a:cubicBezTo>
                    <a:pt x="2858" y="11894"/>
                    <a:pt x="5777" y="6362"/>
                    <a:pt x="8307" y="3201"/>
                  </a:cubicBezTo>
                  <a:cubicBezTo>
                    <a:pt x="10836" y="40"/>
                    <a:pt x="12977" y="-750"/>
                    <a:pt x="15117" y="699"/>
                  </a:cubicBezTo>
                  <a:cubicBezTo>
                    <a:pt x="17258" y="2148"/>
                    <a:pt x="19398" y="5835"/>
                    <a:pt x="21539" y="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2820347" y="3774682"/>
              <a:ext cx="203749" cy="241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098" fill="norm" stroke="1" extrusionOk="0">
                  <a:moveTo>
                    <a:pt x="15109" y="5849"/>
                  </a:moveTo>
                  <a:cubicBezTo>
                    <a:pt x="15330" y="4926"/>
                    <a:pt x="15550" y="4003"/>
                    <a:pt x="15660" y="2988"/>
                  </a:cubicBezTo>
                  <a:cubicBezTo>
                    <a:pt x="15770" y="1972"/>
                    <a:pt x="15770" y="865"/>
                    <a:pt x="15109" y="311"/>
                  </a:cubicBezTo>
                  <a:cubicBezTo>
                    <a:pt x="14448" y="-243"/>
                    <a:pt x="13125" y="-243"/>
                    <a:pt x="10701" y="1880"/>
                  </a:cubicBezTo>
                  <a:cubicBezTo>
                    <a:pt x="8277" y="4003"/>
                    <a:pt x="4750" y="8249"/>
                    <a:pt x="2656" y="11665"/>
                  </a:cubicBezTo>
                  <a:cubicBezTo>
                    <a:pt x="562" y="15080"/>
                    <a:pt x="-99" y="17665"/>
                    <a:pt x="11" y="19234"/>
                  </a:cubicBezTo>
                  <a:cubicBezTo>
                    <a:pt x="121" y="20803"/>
                    <a:pt x="1003" y="21357"/>
                    <a:pt x="3868" y="20988"/>
                  </a:cubicBezTo>
                  <a:cubicBezTo>
                    <a:pt x="6734" y="20619"/>
                    <a:pt x="11583" y="19326"/>
                    <a:pt x="15109" y="17295"/>
                  </a:cubicBezTo>
                  <a:cubicBezTo>
                    <a:pt x="18636" y="15265"/>
                    <a:pt x="20840" y="12495"/>
                    <a:pt x="21170" y="9911"/>
                  </a:cubicBezTo>
                  <a:cubicBezTo>
                    <a:pt x="21501" y="7326"/>
                    <a:pt x="19958" y="4926"/>
                    <a:pt x="18856" y="3449"/>
                  </a:cubicBezTo>
                  <a:cubicBezTo>
                    <a:pt x="17754" y="1972"/>
                    <a:pt x="17093" y="1419"/>
                    <a:pt x="16432" y="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6527800" y="3270249"/>
              <a:ext cx="25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200"/>
                    <a:pt x="0" y="6400"/>
                    <a:pt x="900" y="7900"/>
                  </a:cubicBezTo>
                  <a:cubicBezTo>
                    <a:pt x="1800" y="9400"/>
                    <a:pt x="3600" y="9200"/>
                    <a:pt x="7200" y="11200"/>
                  </a:cubicBezTo>
                  <a:cubicBezTo>
                    <a:pt x="10800" y="13200"/>
                    <a:pt x="16200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6591300" y="3600449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877"/>
                    <a:pt x="10800" y="7754"/>
                    <a:pt x="14400" y="11354"/>
                  </a:cubicBezTo>
                  <a:cubicBezTo>
                    <a:pt x="18000" y="14954"/>
                    <a:pt x="1980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2914649" y="3486149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2870199" y="3409997"/>
              <a:ext cx="95776" cy="14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553" fill="norm" stroke="1" extrusionOk="0">
                  <a:moveTo>
                    <a:pt x="9861" y="10175"/>
                  </a:moveTo>
                  <a:cubicBezTo>
                    <a:pt x="8452" y="8941"/>
                    <a:pt x="7043" y="7707"/>
                    <a:pt x="5870" y="7861"/>
                  </a:cubicBezTo>
                  <a:cubicBezTo>
                    <a:pt x="4696" y="8015"/>
                    <a:pt x="3757" y="9558"/>
                    <a:pt x="2817" y="12181"/>
                  </a:cubicBezTo>
                  <a:cubicBezTo>
                    <a:pt x="1878" y="14804"/>
                    <a:pt x="939" y="18507"/>
                    <a:pt x="1643" y="19895"/>
                  </a:cubicBezTo>
                  <a:cubicBezTo>
                    <a:pt x="2348" y="21284"/>
                    <a:pt x="4696" y="20358"/>
                    <a:pt x="7278" y="18198"/>
                  </a:cubicBezTo>
                  <a:cubicBezTo>
                    <a:pt x="9861" y="16038"/>
                    <a:pt x="12678" y="12644"/>
                    <a:pt x="14322" y="10021"/>
                  </a:cubicBezTo>
                  <a:cubicBezTo>
                    <a:pt x="15965" y="7398"/>
                    <a:pt x="16435" y="5547"/>
                    <a:pt x="16435" y="3850"/>
                  </a:cubicBezTo>
                  <a:cubicBezTo>
                    <a:pt x="16435" y="2153"/>
                    <a:pt x="15965" y="610"/>
                    <a:pt x="14557" y="147"/>
                  </a:cubicBezTo>
                  <a:cubicBezTo>
                    <a:pt x="13148" y="-316"/>
                    <a:pt x="10800" y="301"/>
                    <a:pt x="8452" y="2153"/>
                  </a:cubicBezTo>
                  <a:cubicBezTo>
                    <a:pt x="6104" y="4004"/>
                    <a:pt x="3757" y="7090"/>
                    <a:pt x="2583" y="9404"/>
                  </a:cubicBezTo>
                  <a:cubicBezTo>
                    <a:pt x="1409" y="11718"/>
                    <a:pt x="1409" y="13261"/>
                    <a:pt x="2348" y="14495"/>
                  </a:cubicBezTo>
                  <a:cubicBezTo>
                    <a:pt x="3287" y="15730"/>
                    <a:pt x="5165" y="16655"/>
                    <a:pt x="8217" y="16193"/>
                  </a:cubicBezTo>
                  <a:cubicBezTo>
                    <a:pt x="11270" y="15730"/>
                    <a:pt x="15496" y="13878"/>
                    <a:pt x="18078" y="11410"/>
                  </a:cubicBezTo>
                  <a:cubicBezTo>
                    <a:pt x="20661" y="8941"/>
                    <a:pt x="21600" y="5855"/>
                    <a:pt x="21130" y="3850"/>
                  </a:cubicBezTo>
                  <a:cubicBezTo>
                    <a:pt x="20661" y="1844"/>
                    <a:pt x="18783" y="918"/>
                    <a:pt x="15496" y="1381"/>
                  </a:cubicBezTo>
                  <a:cubicBezTo>
                    <a:pt x="12209" y="1844"/>
                    <a:pt x="7513" y="3695"/>
                    <a:pt x="4930" y="5393"/>
                  </a:cubicBezTo>
                  <a:cubicBezTo>
                    <a:pt x="2348" y="7090"/>
                    <a:pt x="1878" y="8633"/>
                    <a:pt x="2583" y="10638"/>
                  </a:cubicBezTo>
                  <a:cubicBezTo>
                    <a:pt x="3287" y="12644"/>
                    <a:pt x="5165" y="15113"/>
                    <a:pt x="7278" y="16193"/>
                  </a:cubicBezTo>
                  <a:cubicBezTo>
                    <a:pt x="9391" y="17273"/>
                    <a:pt x="11739" y="16964"/>
                    <a:pt x="13617" y="16193"/>
                  </a:cubicBezTo>
                  <a:cubicBezTo>
                    <a:pt x="15496" y="15421"/>
                    <a:pt x="16904" y="14187"/>
                    <a:pt x="16435" y="12181"/>
                  </a:cubicBezTo>
                  <a:cubicBezTo>
                    <a:pt x="15965" y="10175"/>
                    <a:pt x="13617" y="7398"/>
                    <a:pt x="11270" y="6318"/>
                  </a:cubicBezTo>
                  <a:cubicBezTo>
                    <a:pt x="8922" y="5238"/>
                    <a:pt x="6574" y="5855"/>
                    <a:pt x="5165" y="7090"/>
                  </a:cubicBezTo>
                  <a:cubicBezTo>
                    <a:pt x="3757" y="8324"/>
                    <a:pt x="3287" y="10175"/>
                    <a:pt x="3757" y="11718"/>
                  </a:cubicBezTo>
                  <a:cubicBezTo>
                    <a:pt x="4226" y="13261"/>
                    <a:pt x="5635" y="14495"/>
                    <a:pt x="7748" y="15113"/>
                  </a:cubicBezTo>
                  <a:cubicBezTo>
                    <a:pt x="9861" y="15730"/>
                    <a:pt x="12678" y="15730"/>
                    <a:pt x="14557" y="14187"/>
                  </a:cubicBezTo>
                  <a:cubicBezTo>
                    <a:pt x="16435" y="12644"/>
                    <a:pt x="17374" y="9558"/>
                    <a:pt x="16435" y="7707"/>
                  </a:cubicBezTo>
                  <a:cubicBezTo>
                    <a:pt x="15496" y="5855"/>
                    <a:pt x="12678" y="5238"/>
                    <a:pt x="9861" y="5084"/>
                  </a:cubicBezTo>
                  <a:cubicBezTo>
                    <a:pt x="7043" y="4930"/>
                    <a:pt x="4226" y="5238"/>
                    <a:pt x="2583" y="7090"/>
                  </a:cubicBezTo>
                  <a:cubicBezTo>
                    <a:pt x="939" y="8941"/>
                    <a:pt x="470" y="12335"/>
                    <a:pt x="0" y="157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6521450" y="3079749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6559550" y="281940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6508750" y="2476500"/>
              <a:ext cx="635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120" y="17568"/>
                    <a:pt x="8640" y="13536"/>
                    <a:pt x="5040" y="9936"/>
                  </a:cubicBezTo>
                  <a:cubicBezTo>
                    <a:pt x="1440" y="6336"/>
                    <a:pt x="720" y="3168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6521450" y="1892300"/>
              <a:ext cx="190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6295"/>
                    <a:pt x="7200" y="10989"/>
                    <a:pt x="3600" y="7389"/>
                  </a:cubicBezTo>
                  <a:cubicBezTo>
                    <a:pt x="0" y="3789"/>
                    <a:pt x="0" y="189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6496050" y="13144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6464278" y="1172547"/>
              <a:ext cx="101622" cy="124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55" fill="norm" stroke="1" extrusionOk="0">
                  <a:moveTo>
                    <a:pt x="21164" y="15495"/>
                  </a:moveTo>
                  <a:cubicBezTo>
                    <a:pt x="20723" y="13695"/>
                    <a:pt x="20282" y="11895"/>
                    <a:pt x="19621" y="10095"/>
                  </a:cubicBezTo>
                  <a:cubicBezTo>
                    <a:pt x="18960" y="8295"/>
                    <a:pt x="18078" y="6495"/>
                    <a:pt x="16535" y="5595"/>
                  </a:cubicBezTo>
                  <a:cubicBezTo>
                    <a:pt x="14993" y="4695"/>
                    <a:pt x="12788" y="4695"/>
                    <a:pt x="11466" y="5955"/>
                  </a:cubicBezTo>
                  <a:cubicBezTo>
                    <a:pt x="10144" y="7215"/>
                    <a:pt x="9703" y="9735"/>
                    <a:pt x="9262" y="11895"/>
                  </a:cubicBezTo>
                  <a:cubicBezTo>
                    <a:pt x="8821" y="14055"/>
                    <a:pt x="8380" y="15855"/>
                    <a:pt x="8380" y="17655"/>
                  </a:cubicBezTo>
                  <a:cubicBezTo>
                    <a:pt x="8380" y="19455"/>
                    <a:pt x="8821" y="21255"/>
                    <a:pt x="9703" y="21255"/>
                  </a:cubicBezTo>
                  <a:cubicBezTo>
                    <a:pt x="10584" y="21255"/>
                    <a:pt x="11907" y="19455"/>
                    <a:pt x="12788" y="16575"/>
                  </a:cubicBezTo>
                  <a:cubicBezTo>
                    <a:pt x="13670" y="13695"/>
                    <a:pt x="14111" y="9735"/>
                    <a:pt x="14111" y="6855"/>
                  </a:cubicBezTo>
                  <a:cubicBezTo>
                    <a:pt x="14111" y="3975"/>
                    <a:pt x="13670" y="2175"/>
                    <a:pt x="12127" y="1095"/>
                  </a:cubicBezTo>
                  <a:cubicBezTo>
                    <a:pt x="10584" y="15"/>
                    <a:pt x="7940" y="-345"/>
                    <a:pt x="6176" y="375"/>
                  </a:cubicBezTo>
                  <a:cubicBezTo>
                    <a:pt x="4413" y="1095"/>
                    <a:pt x="3531" y="2895"/>
                    <a:pt x="3311" y="4695"/>
                  </a:cubicBezTo>
                  <a:cubicBezTo>
                    <a:pt x="3091" y="6495"/>
                    <a:pt x="3531" y="8295"/>
                    <a:pt x="4633" y="9735"/>
                  </a:cubicBezTo>
                  <a:cubicBezTo>
                    <a:pt x="5735" y="11175"/>
                    <a:pt x="7499" y="12255"/>
                    <a:pt x="9482" y="12615"/>
                  </a:cubicBezTo>
                  <a:cubicBezTo>
                    <a:pt x="11466" y="12975"/>
                    <a:pt x="13670" y="12615"/>
                    <a:pt x="14993" y="10995"/>
                  </a:cubicBezTo>
                  <a:cubicBezTo>
                    <a:pt x="16315" y="9375"/>
                    <a:pt x="16756" y="6495"/>
                    <a:pt x="16315" y="4335"/>
                  </a:cubicBezTo>
                  <a:cubicBezTo>
                    <a:pt x="15874" y="2175"/>
                    <a:pt x="14552" y="735"/>
                    <a:pt x="12127" y="735"/>
                  </a:cubicBezTo>
                  <a:cubicBezTo>
                    <a:pt x="9703" y="735"/>
                    <a:pt x="6176" y="2175"/>
                    <a:pt x="4193" y="3795"/>
                  </a:cubicBezTo>
                  <a:cubicBezTo>
                    <a:pt x="2209" y="5415"/>
                    <a:pt x="1768" y="7215"/>
                    <a:pt x="2429" y="8655"/>
                  </a:cubicBezTo>
                  <a:cubicBezTo>
                    <a:pt x="3091" y="10095"/>
                    <a:pt x="4854" y="11175"/>
                    <a:pt x="6837" y="11715"/>
                  </a:cubicBezTo>
                  <a:cubicBezTo>
                    <a:pt x="8821" y="12255"/>
                    <a:pt x="11025" y="12255"/>
                    <a:pt x="12127" y="11355"/>
                  </a:cubicBezTo>
                  <a:cubicBezTo>
                    <a:pt x="13229" y="10455"/>
                    <a:pt x="13229" y="8655"/>
                    <a:pt x="12127" y="7935"/>
                  </a:cubicBezTo>
                  <a:cubicBezTo>
                    <a:pt x="11025" y="7215"/>
                    <a:pt x="8821" y="7575"/>
                    <a:pt x="7719" y="8655"/>
                  </a:cubicBezTo>
                  <a:cubicBezTo>
                    <a:pt x="6617" y="9735"/>
                    <a:pt x="6617" y="11535"/>
                    <a:pt x="7940" y="12255"/>
                  </a:cubicBezTo>
                  <a:cubicBezTo>
                    <a:pt x="9262" y="12975"/>
                    <a:pt x="11907" y="12615"/>
                    <a:pt x="13450" y="11535"/>
                  </a:cubicBezTo>
                  <a:cubicBezTo>
                    <a:pt x="14993" y="10455"/>
                    <a:pt x="15433" y="8655"/>
                    <a:pt x="14552" y="7755"/>
                  </a:cubicBezTo>
                  <a:cubicBezTo>
                    <a:pt x="13670" y="6855"/>
                    <a:pt x="11466" y="6855"/>
                    <a:pt x="9262" y="7215"/>
                  </a:cubicBezTo>
                  <a:cubicBezTo>
                    <a:pt x="7058" y="7575"/>
                    <a:pt x="4854" y="8295"/>
                    <a:pt x="4854" y="9015"/>
                  </a:cubicBezTo>
                  <a:cubicBezTo>
                    <a:pt x="4854" y="9735"/>
                    <a:pt x="7058" y="10455"/>
                    <a:pt x="8821" y="10095"/>
                  </a:cubicBezTo>
                  <a:cubicBezTo>
                    <a:pt x="10584" y="9735"/>
                    <a:pt x="11907" y="8295"/>
                    <a:pt x="11466" y="7755"/>
                  </a:cubicBezTo>
                  <a:cubicBezTo>
                    <a:pt x="11025" y="7215"/>
                    <a:pt x="8821" y="7575"/>
                    <a:pt x="6837" y="8475"/>
                  </a:cubicBezTo>
                  <a:cubicBezTo>
                    <a:pt x="4854" y="9375"/>
                    <a:pt x="3091" y="10815"/>
                    <a:pt x="1768" y="12435"/>
                  </a:cubicBezTo>
                  <a:cubicBezTo>
                    <a:pt x="446" y="14055"/>
                    <a:pt x="-436" y="15855"/>
                    <a:pt x="225" y="16755"/>
                  </a:cubicBezTo>
                  <a:cubicBezTo>
                    <a:pt x="886" y="17655"/>
                    <a:pt x="3091" y="17655"/>
                    <a:pt x="5074" y="17115"/>
                  </a:cubicBezTo>
                  <a:cubicBezTo>
                    <a:pt x="7058" y="16575"/>
                    <a:pt x="8821" y="15495"/>
                    <a:pt x="10144" y="14055"/>
                  </a:cubicBezTo>
                  <a:cubicBezTo>
                    <a:pt x="11466" y="12615"/>
                    <a:pt x="12348" y="10815"/>
                    <a:pt x="11686" y="9915"/>
                  </a:cubicBezTo>
                  <a:cubicBezTo>
                    <a:pt x="11025" y="9015"/>
                    <a:pt x="8821" y="9015"/>
                    <a:pt x="7058" y="9735"/>
                  </a:cubicBezTo>
                  <a:cubicBezTo>
                    <a:pt x="5295" y="10455"/>
                    <a:pt x="3972" y="11895"/>
                    <a:pt x="5074" y="12435"/>
                  </a:cubicBezTo>
                  <a:cubicBezTo>
                    <a:pt x="6176" y="12975"/>
                    <a:pt x="9703" y="12615"/>
                    <a:pt x="10364" y="12615"/>
                  </a:cubicBezTo>
                  <a:cubicBezTo>
                    <a:pt x="11025" y="12615"/>
                    <a:pt x="8821" y="12975"/>
                    <a:pt x="9042" y="13515"/>
                  </a:cubicBezTo>
                  <a:cubicBezTo>
                    <a:pt x="9262" y="14055"/>
                    <a:pt x="11907" y="14775"/>
                    <a:pt x="14331" y="14775"/>
                  </a:cubicBezTo>
                  <a:cubicBezTo>
                    <a:pt x="16756" y="14775"/>
                    <a:pt x="18960" y="14055"/>
                    <a:pt x="21164" y="133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6807200" y="850900"/>
              <a:ext cx="381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36"/>
                    <a:pt x="7200" y="10473"/>
                    <a:pt x="10800" y="14073"/>
                  </a:cubicBezTo>
                  <a:cubicBezTo>
                    <a:pt x="14400" y="17673"/>
                    <a:pt x="180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2965449" y="1206500"/>
              <a:ext cx="3638551" cy="224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" y="21314"/>
                    <a:pt x="528" y="21029"/>
                    <a:pt x="792" y="20764"/>
                  </a:cubicBezTo>
                  <a:cubicBezTo>
                    <a:pt x="1055" y="20499"/>
                    <a:pt x="1319" y="20254"/>
                    <a:pt x="1602" y="19978"/>
                  </a:cubicBezTo>
                  <a:cubicBezTo>
                    <a:pt x="1885" y="19703"/>
                    <a:pt x="2186" y="19397"/>
                    <a:pt x="2526" y="19061"/>
                  </a:cubicBezTo>
                  <a:cubicBezTo>
                    <a:pt x="2865" y="18724"/>
                    <a:pt x="3242" y="18357"/>
                    <a:pt x="3594" y="17990"/>
                  </a:cubicBezTo>
                  <a:cubicBezTo>
                    <a:pt x="3946" y="17623"/>
                    <a:pt x="4272" y="17256"/>
                    <a:pt x="4618" y="16899"/>
                  </a:cubicBezTo>
                  <a:cubicBezTo>
                    <a:pt x="4963" y="16542"/>
                    <a:pt x="5328" y="16195"/>
                    <a:pt x="5717" y="15818"/>
                  </a:cubicBezTo>
                  <a:cubicBezTo>
                    <a:pt x="6107" y="15440"/>
                    <a:pt x="6521" y="15032"/>
                    <a:pt x="6949" y="14624"/>
                  </a:cubicBezTo>
                  <a:cubicBezTo>
                    <a:pt x="7376" y="14216"/>
                    <a:pt x="7816" y="13808"/>
                    <a:pt x="8224" y="13441"/>
                  </a:cubicBezTo>
                  <a:cubicBezTo>
                    <a:pt x="8632" y="13074"/>
                    <a:pt x="9009" y="12748"/>
                    <a:pt x="9412" y="12401"/>
                  </a:cubicBezTo>
                  <a:cubicBezTo>
                    <a:pt x="9814" y="12054"/>
                    <a:pt x="10241" y="11687"/>
                    <a:pt x="10630" y="11351"/>
                  </a:cubicBezTo>
                  <a:cubicBezTo>
                    <a:pt x="11020" y="11014"/>
                    <a:pt x="11372" y="10708"/>
                    <a:pt x="11768" y="10361"/>
                  </a:cubicBezTo>
                  <a:cubicBezTo>
                    <a:pt x="12163" y="10015"/>
                    <a:pt x="12603" y="9627"/>
                    <a:pt x="13005" y="9260"/>
                  </a:cubicBezTo>
                  <a:cubicBezTo>
                    <a:pt x="13407" y="8893"/>
                    <a:pt x="13772" y="8546"/>
                    <a:pt x="14111" y="8230"/>
                  </a:cubicBezTo>
                  <a:cubicBezTo>
                    <a:pt x="14450" y="7914"/>
                    <a:pt x="14764" y="7628"/>
                    <a:pt x="15123" y="7302"/>
                  </a:cubicBezTo>
                  <a:cubicBezTo>
                    <a:pt x="15481" y="6976"/>
                    <a:pt x="15883" y="6608"/>
                    <a:pt x="16241" y="6282"/>
                  </a:cubicBezTo>
                  <a:cubicBezTo>
                    <a:pt x="16599" y="5956"/>
                    <a:pt x="16913" y="5670"/>
                    <a:pt x="17259" y="5293"/>
                  </a:cubicBezTo>
                  <a:cubicBezTo>
                    <a:pt x="17604" y="4916"/>
                    <a:pt x="17981" y="4446"/>
                    <a:pt x="18314" y="4018"/>
                  </a:cubicBezTo>
                  <a:cubicBezTo>
                    <a:pt x="18647" y="3590"/>
                    <a:pt x="18936" y="3202"/>
                    <a:pt x="19181" y="2856"/>
                  </a:cubicBezTo>
                  <a:cubicBezTo>
                    <a:pt x="19426" y="2509"/>
                    <a:pt x="19627" y="2203"/>
                    <a:pt x="19904" y="1856"/>
                  </a:cubicBezTo>
                  <a:cubicBezTo>
                    <a:pt x="20180" y="1509"/>
                    <a:pt x="20532" y="1122"/>
                    <a:pt x="20827" y="806"/>
                  </a:cubicBezTo>
                  <a:cubicBezTo>
                    <a:pt x="21123" y="490"/>
                    <a:pt x="21361" y="2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3213099" y="3414183"/>
              <a:ext cx="19051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894"/>
                  </a:moveTo>
                  <a:cubicBezTo>
                    <a:pt x="16800" y="12071"/>
                    <a:pt x="12000" y="15247"/>
                    <a:pt x="8400" y="17629"/>
                  </a:cubicBezTo>
                  <a:cubicBezTo>
                    <a:pt x="4800" y="20012"/>
                    <a:pt x="2400" y="21600"/>
                    <a:pt x="1200" y="21600"/>
                  </a:cubicBezTo>
                  <a:cubicBezTo>
                    <a:pt x="0" y="21600"/>
                    <a:pt x="0" y="20012"/>
                    <a:pt x="0" y="16676"/>
                  </a:cubicBezTo>
                  <a:cubicBezTo>
                    <a:pt x="0" y="13341"/>
                    <a:pt x="0" y="8259"/>
                    <a:pt x="1200" y="4924"/>
                  </a:cubicBezTo>
                  <a:cubicBezTo>
                    <a:pt x="2400" y="1588"/>
                    <a:pt x="4800" y="0"/>
                    <a:pt x="7200" y="0"/>
                  </a:cubicBezTo>
                  <a:cubicBezTo>
                    <a:pt x="9600" y="0"/>
                    <a:pt x="12000" y="1588"/>
                    <a:pt x="13200" y="3176"/>
                  </a:cubicBezTo>
                  <a:cubicBezTo>
                    <a:pt x="14400" y="4765"/>
                    <a:pt x="14400" y="6353"/>
                    <a:pt x="13200" y="8418"/>
                  </a:cubicBezTo>
                  <a:cubicBezTo>
                    <a:pt x="12000" y="10482"/>
                    <a:pt x="9600" y="13024"/>
                    <a:pt x="8400" y="13341"/>
                  </a:cubicBezTo>
                  <a:cubicBezTo>
                    <a:pt x="7200" y="13659"/>
                    <a:pt x="7200" y="11753"/>
                    <a:pt x="7200" y="10006"/>
                  </a:cubicBezTo>
                  <a:cubicBezTo>
                    <a:pt x="7200" y="8259"/>
                    <a:pt x="7200" y="6671"/>
                    <a:pt x="8400" y="5082"/>
                  </a:cubicBezTo>
                  <a:cubicBezTo>
                    <a:pt x="9600" y="3494"/>
                    <a:pt x="12000" y="1906"/>
                    <a:pt x="13200" y="2065"/>
                  </a:cubicBezTo>
                  <a:cubicBezTo>
                    <a:pt x="14400" y="2224"/>
                    <a:pt x="14400" y="4129"/>
                    <a:pt x="14400" y="6671"/>
                  </a:cubicBezTo>
                  <a:cubicBezTo>
                    <a:pt x="14400" y="9212"/>
                    <a:pt x="14400" y="12388"/>
                    <a:pt x="14400" y="155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5258329" y="3280833"/>
              <a:ext cx="4392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9000" y="309"/>
                  </a:moveTo>
                  <a:cubicBezTo>
                    <a:pt x="7972" y="3394"/>
                    <a:pt x="6943" y="6480"/>
                    <a:pt x="5400" y="9566"/>
                  </a:cubicBezTo>
                  <a:cubicBezTo>
                    <a:pt x="3857" y="12651"/>
                    <a:pt x="1800" y="15737"/>
                    <a:pt x="772" y="16509"/>
                  </a:cubicBezTo>
                  <a:cubicBezTo>
                    <a:pt x="-257" y="17280"/>
                    <a:pt x="-257" y="15737"/>
                    <a:pt x="772" y="13114"/>
                  </a:cubicBezTo>
                  <a:cubicBezTo>
                    <a:pt x="1800" y="10491"/>
                    <a:pt x="3857" y="6789"/>
                    <a:pt x="5914" y="4166"/>
                  </a:cubicBezTo>
                  <a:cubicBezTo>
                    <a:pt x="7972" y="1543"/>
                    <a:pt x="10029" y="0"/>
                    <a:pt x="12086" y="0"/>
                  </a:cubicBezTo>
                  <a:cubicBezTo>
                    <a:pt x="14143" y="0"/>
                    <a:pt x="16200" y="1543"/>
                    <a:pt x="17743" y="5400"/>
                  </a:cubicBezTo>
                  <a:cubicBezTo>
                    <a:pt x="19286" y="9257"/>
                    <a:pt x="20314" y="15429"/>
                    <a:pt x="2134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5613399" y="3274483"/>
              <a:ext cx="3175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"/>
                  </a:moveTo>
                  <a:cubicBezTo>
                    <a:pt x="2880" y="4011"/>
                    <a:pt x="5760" y="5863"/>
                    <a:pt x="7200" y="7560"/>
                  </a:cubicBezTo>
                  <a:cubicBezTo>
                    <a:pt x="8640" y="9257"/>
                    <a:pt x="8640" y="10800"/>
                    <a:pt x="7920" y="10800"/>
                  </a:cubicBezTo>
                  <a:cubicBezTo>
                    <a:pt x="7200" y="10800"/>
                    <a:pt x="5760" y="9257"/>
                    <a:pt x="5040" y="7714"/>
                  </a:cubicBezTo>
                  <a:cubicBezTo>
                    <a:pt x="4320" y="6171"/>
                    <a:pt x="4320" y="4629"/>
                    <a:pt x="4320" y="3086"/>
                  </a:cubicBezTo>
                  <a:cubicBezTo>
                    <a:pt x="4320" y="1543"/>
                    <a:pt x="4320" y="0"/>
                    <a:pt x="4320" y="0"/>
                  </a:cubicBezTo>
                  <a:cubicBezTo>
                    <a:pt x="4320" y="0"/>
                    <a:pt x="4320" y="1543"/>
                    <a:pt x="4320" y="4629"/>
                  </a:cubicBezTo>
                  <a:cubicBezTo>
                    <a:pt x="4320" y="7714"/>
                    <a:pt x="4320" y="12343"/>
                    <a:pt x="7200" y="15429"/>
                  </a:cubicBezTo>
                  <a:cubicBezTo>
                    <a:pt x="10080" y="18514"/>
                    <a:pt x="1584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6185262" y="3257549"/>
              <a:ext cx="1657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600" fill="norm" stroke="1" extrusionOk="0">
                  <a:moveTo>
                    <a:pt x="7637" y="0"/>
                  </a:moveTo>
                  <a:cubicBezTo>
                    <a:pt x="7637" y="3443"/>
                    <a:pt x="7637" y="6887"/>
                    <a:pt x="6287" y="9861"/>
                  </a:cubicBezTo>
                  <a:cubicBezTo>
                    <a:pt x="4937" y="12835"/>
                    <a:pt x="2237" y="15339"/>
                    <a:pt x="887" y="15809"/>
                  </a:cubicBezTo>
                  <a:cubicBezTo>
                    <a:pt x="-463" y="16278"/>
                    <a:pt x="-463" y="14713"/>
                    <a:pt x="2237" y="13148"/>
                  </a:cubicBezTo>
                  <a:cubicBezTo>
                    <a:pt x="4937" y="11583"/>
                    <a:pt x="10337" y="10017"/>
                    <a:pt x="14387" y="8452"/>
                  </a:cubicBezTo>
                  <a:cubicBezTo>
                    <a:pt x="18437" y="6887"/>
                    <a:pt x="21137" y="5322"/>
                    <a:pt x="21137" y="5322"/>
                  </a:cubicBezTo>
                  <a:cubicBezTo>
                    <a:pt x="21137" y="5322"/>
                    <a:pt x="18437" y="6887"/>
                    <a:pt x="17087" y="9861"/>
                  </a:cubicBezTo>
                  <a:cubicBezTo>
                    <a:pt x="15737" y="12835"/>
                    <a:pt x="15737" y="17217"/>
                    <a:pt x="1573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2844799" y="3448314"/>
              <a:ext cx="401181" cy="5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88" fill="norm" stroke="1" extrusionOk="0">
                  <a:moveTo>
                    <a:pt x="0" y="21488"/>
                  </a:moveTo>
                  <a:cubicBezTo>
                    <a:pt x="3524" y="18788"/>
                    <a:pt x="7048" y="16088"/>
                    <a:pt x="9663" y="14738"/>
                  </a:cubicBezTo>
                  <a:cubicBezTo>
                    <a:pt x="12278" y="13388"/>
                    <a:pt x="13983" y="13388"/>
                    <a:pt x="15120" y="13388"/>
                  </a:cubicBezTo>
                  <a:cubicBezTo>
                    <a:pt x="16257" y="13388"/>
                    <a:pt x="16825" y="13388"/>
                    <a:pt x="16768" y="13838"/>
                  </a:cubicBezTo>
                  <a:cubicBezTo>
                    <a:pt x="16712" y="14288"/>
                    <a:pt x="16029" y="15188"/>
                    <a:pt x="14211" y="15188"/>
                  </a:cubicBezTo>
                  <a:cubicBezTo>
                    <a:pt x="12392" y="15188"/>
                    <a:pt x="9436" y="14288"/>
                    <a:pt x="7674" y="13838"/>
                  </a:cubicBezTo>
                  <a:cubicBezTo>
                    <a:pt x="5912" y="13388"/>
                    <a:pt x="5343" y="13388"/>
                    <a:pt x="5343" y="14288"/>
                  </a:cubicBezTo>
                  <a:cubicBezTo>
                    <a:pt x="5343" y="15188"/>
                    <a:pt x="5912" y="16988"/>
                    <a:pt x="7844" y="17438"/>
                  </a:cubicBezTo>
                  <a:cubicBezTo>
                    <a:pt x="9777" y="17888"/>
                    <a:pt x="13074" y="16988"/>
                    <a:pt x="15006" y="16538"/>
                  </a:cubicBezTo>
                  <a:cubicBezTo>
                    <a:pt x="16939" y="16088"/>
                    <a:pt x="17507" y="16088"/>
                    <a:pt x="18189" y="14738"/>
                  </a:cubicBezTo>
                  <a:cubicBezTo>
                    <a:pt x="18872" y="13388"/>
                    <a:pt x="19667" y="10688"/>
                    <a:pt x="19781" y="8888"/>
                  </a:cubicBezTo>
                  <a:cubicBezTo>
                    <a:pt x="19895" y="7088"/>
                    <a:pt x="19326" y="6188"/>
                    <a:pt x="17394" y="6638"/>
                  </a:cubicBezTo>
                  <a:cubicBezTo>
                    <a:pt x="15461" y="7088"/>
                    <a:pt x="12164" y="8888"/>
                    <a:pt x="10175" y="10238"/>
                  </a:cubicBezTo>
                  <a:cubicBezTo>
                    <a:pt x="8185" y="11588"/>
                    <a:pt x="7503" y="12488"/>
                    <a:pt x="7617" y="12038"/>
                  </a:cubicBezTo>
                  <a:cubicBezTo>
                    <a:pt x="7731" y="11588"/>
                    <a:pt x="8640" y="9788"/>
                    <a:pt x="10573" y="7988"/>
                  </a:cubicBezTo>
                  <a:cubicBezTo>
                    <a:pt x="12505" y="6188"/>
                    <a:pt x="15461" y="4388"/>
                    <a:pt x="17223" y="3488"/>
                  </a:cubicBezTo>
                  <a:cubicBezTo>
                    <a:pt x="18985" y="2588"/>
                    <a:pt x="19554" y="2588"/>
                    <a:pt x="20179" y="2588"/>
                  </a:cubicBezTo>
                  <a:cubicBezTo>
                    <a:pt x="20804" y="2588"/>
                    <a:pt x="21486" y="2588"/>
                    <a:pt x="21543" y="2138"/>
                  </a:cubicBezTo>
                  <a:cubicBezTo>
                    <a:pt x="21600" y="1688"/>
                    <a:pt x="21032" y="788"/>
                    <a:pt x="19554" y="338"/>
                  </a:cubicBezTo>
                  <a:cubicBezTo>
                    <a:pt x="18076" y="-112"/>
                    <a:pt x="15688" y="-112"/>
                    <a:pt x="14211" y="338"/>
                  </a:cubicBezTo>
                  <a:cubicBezTo>
                    <a:pt x="12733" y="788"/>
                    <a:pt x="12164" y="1688"/>
                    <a:pt x="12164" y="2138"/>
                  </a:cubicBezTo>
                  <a:cubicBezTo>
                    <a:pt x="12164" y="2588"/>
                    <a:pt x="12733" y="2588"/>
                    <a:pt x="13869" y="2588"/>
                  </a:cubicBezTo>
                  <a:cubicBezTo>
                    <a:pt x="15006" y="2588"/>
                    <a:pt x="16712" y="2588"/>
                    <a:pt x="18417" y="25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3219812" y="2996070"/>
              <a:ext cx="37474" cy="501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15" fill="norm" stroke="1" extrusionOk="0">
                  <a:moveTo>
                    <a:pt x="6994" y="1138"/>
                  </a:moveTo>
                  <a:cubicBezTo>
                    <a:pt x="10594" y="593"/>
                    <a:pt x="14194" y="49"/>
                    <a:pt x="15994" y="3"/>
                  </a:cubicBezTo>
                  <a:cubicBezTo>
                    <a:pt x="17794" y="-42"/>
                    <a:pt x="17794" y="412"/>
                    <a:pt x="17194" y="2000"/>
                  </a:cubicBezTo>
                  <a:cubicBezTo>
                    <a:pt x="16594" y="3588"/>
                    <a:pt x="15394" y="6311"/>
                    <a:pt x="12994" y="9124"/>
                  </a:cubicBezTo>
                  <a:cubicBezTo>
                    <a:pt x="10594" y="11938"/>
                    <a:pt x="6994" y="14842"/>
                    <a:pt x="5194" y="16748"/>
                  </a:cubicBezTo>
                  <a:cubicBezTo>
                    <a:pt x="3394" y="18654"/>
                    <a:pt x="3394" y="19561"/>
                    <a:pt x="2794" y="20287"/>
                  </a:cubicBezTo>
                  <a:cubicBezTo>
                    <a:pt x="2194" y="21013"/>
                    <a:pt x="994" y="21558"/>
                    <a:pt x="394" y="21513"/>
                  </a:cubicBezTo>
                  <a:cubicBezTo>
                    <a:pt x="-206" y="21467"/>
                    <a:pt x="-206" y="20832"/>
                    <a:pt x="994" y="19425"/>
                  </a:cubicBezTo>
                  <a:cubicBezTo>
                    <a:pt x="2194" y="18019"/>
                    <a:pt x="4594" y="15840"/>
                    <a:pt x="7594" y="13254"/>
                  </a:cubicBezTo>
                  <a:cubicBezTo>
                    <a:pt x="10594" y="10667"/>
                    <a:pt x="14194" y="7672"/>
                    <a:pt x="16594" y="5948"/>
                  </a:cubicBezTo>
                  <a:cubicBezTo>
                    <a:pt x="18994" y="4224"/>
                    <a:pt x="20194" y="3770"/>
                    <a:pt x="20794" y="3316"/>
                  </a:cubicBezTo>
                  <a:cubicBezTo>
                    <a:pt x="21394" y="2862"/>
                    <a:pt x="21394" y="2408"/>
                    <a:pt x="20794" y="2408"/>
                  </a:cubicBezTo>
                  <a:cubicBezTo>
                    <a:pt x="20194" y="2408"/>
                    <a:pt x="18994" y="2862"/>
                    <a:pt x="18994" y="4405"/>
                  </a:cubicBezTo>
                  <a:cubicBezTo>
                    <a:pt x="18994" y="5948"/>
                    <a:pt x="20194" y="8580"/>
                    <a:pt x="19594" y="11484"/>
                  </a:cubicBezTo>
                  <a:cubicBezTo>
                    <a:pt x="18994" y="14388"/>
                    <a:pt x="16594" y="17565"/>
                    <a:pt x="14194" y="207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3276599" y="2986616"/>
              <a:ext cx="20447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06" y="21600"/>
                    <a:pt x="2012" y="21600"/>
                    <a:pt x="2952" y="20250"/>
                  </a:cubicBezTo>
                  <a:cubicBezTo>
                    <a:pt x="3891" y="18900"/>
                    <a:pt x="4763" y="16200"/>
                    <a:pt x="5568" y="13500"/>
                  </a:cubicBezTo>
                  <a:cubicBezTo>
                    <a:pt x="6373" y="10800"/>
                    <a:pt x="7111" y="8100"/>
                    <a:pt x="7871" y="5400"/>
                  </a:cubicBezTo>
                  <a:cubicBezTo>
                    <a:pt x="8631" y="2700"/>
                    <a:pt x="9414" y="0"/>
                    <a:pt x="10140" y="0"/>
                  </a:cubicBezTo>
                  <a:cubicBezTo>
                    <a:pt x="10867" y="0"/>
                    <a:pt x="11538" y="2700"/>
                    <a:pt x="12220" y="5400"/>
                  </a:cubicBezTo>
                  <a:cubicBezTo>
                    <a:pt x="12902" y="8100"/>
                    <a:pt x="13595" y="10800"/>
                    <a:pt x="14355" y="12150"/>
                  </a:cubicBezTo>
                  <a:cubicBezTo>
                    <a:pt x="15116" y="13500"/>
                    <a:pt x="15943" y="13500"/>
                    <a:pt x="16636" y="14850"/>
                  </a:cubicBezTo>
                  <a:cubicBezTo>
                    <a:pt x="17329" y="16200"/>
                    <a:pt x="17888" y="18900"/>
                    <a:pt x="18581" y="20250"/>
                  </a:cubicBezTo>
                  <a:cubicBezTo>
                    <a:pt x="19275" y="21600"/>
                    <a:pt x="20102" y="21600"/>
                    <a:pt x="20627" y="18900"/>
                  </a:cubicBezTo>
                  <a:cubicBezTo>
                    <a:pt x="21153" y="16200"/>
                    <a:pt x="21376" y="108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5238205" y="2434166"/>
              <a:ext cx="76745" cy="586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537" fill="norm" stroke="1" extrusionOk="0">
                  <a:moveTo>
                    <a:pt x="21166" y="19269"/>
                  </a:moveTo>
                  <a:cubicBezTo>
                    <a:pt x="18247" y="19424"/>
                    <a:pt x="15328" y="19580"/>
                    <a:pt x="13577" y="19852"/>
                  </a:cubicBezTo>
                  <a:cubicBezTo>
                    <a:pt x="11825" y="20124"/>
                    <a:pt x="11242" y="20512"/>
                    <a:pt x="11825" y="20551"/>
                  </a:cubicBezTo>
                  <a:cubicBezTo>
                    <a:pt x="12409" y="20590"/>
                    <a:pt x="14161" y="20279"/>
                    <a:pt x="15328" y="19929"/>
                  </a:cubicBezTo>
                  <a:cubicBezTo>
                    <a:pt x="16496" y="19580"/>
                    <a:pt x="17080" y="19191"/>
                    <a:pt x="15912" y="19075"/>
                  </a:cubicBezTo>
                  <a:cubicBezTo>
                    <a:pt x="14744" y="18958"/>
                    <a:pt x="11825" y="19114"/>
                    <a:pt x="9490" y="19347"/>
                  </a:cubicBezTo>
                  <a:cubicBezTo>
                    <a:pt x="7155" y="19580"/>
                    <a:pt x="5404" y="19891"/>
                    <a:pt x="3944" y="20240"/>
                  </a:cubicBezTo>
                  <a:cubicBezTo>
                    <a:pt x="2485" y="20590"/>
                    <a:pt x="1317" y="20978"/>
                    <a:pt x="2193" y="21134"/>
                  </a:cubicBezTo>
                  <a:cubicBezTo>
                    <a:pt x="3069" y="21289"/>
                    <a:pt x="5988" y="21212"/>
                    <a:pt x="7739" y="20978"/>
                  </a:cubicBezTo>
                  <a:cubicBezTo>
                    <a:pt x="9490" y="20745"/>
                    <a:pt x="10074" y="20357"/>
                    <a:pt x="8907" y="20163"/>
                  </a:cubicBezTo>
                  <a:cubicBezTo>
                    <a:pt x="7739" y="19968"/>
                    <a:pt x="4820" y="19968"/>
                    <a:pt x="2777" y="20163"/>
                  </a:cubicBezTo>
                  <a:cubicBezTo>
                    <a:pt x="734" y="20357"/>
                    <a:pt x="-434" y="20745"/>
                    <a:pt x="150" y="21056"/>
                  </a:cubicBezTo>
                  <a:cubicBezTo>
                    <a:pt x="734" y="21367"/>
                    <a:pt x="3069" y="21600"/>
                    <a:pt x="4528" y="21522"/>
                  </a:cubicBezTo>
                  <a:cubicBezTo>
                    <a:pt x="5988" y="21445"/>
                    <a:pt x="6571" y="21056"/>
                    <a:pt x="5988" y="21017"/>
                  </a:cubicBezTo>
                  <a:cubicBezTo>
                    <a:pt x="5404" y="20978"/>
                    <a:pt x="3652" y="21289"/>
                    <a:pt x="3069" y="21250"/>
                  </a:cubicBezTo>
                  <a:cubicBezTo>
                    <a:pt x="2485" y="21212"/>
                    <a:pt x="3069" y="20823"/>
                    <a:pt x="3652" y="19619"/>
                  </a:cubicBezTo>
                  <a:cubicBezTo>
                    <a:pt x="4236" y="18414"/>
                    <a:pt x="4820" y="16394"/>
                    <a:pt x="5696" y="14296"/>
                  </a:cubicBezTo>
                  <a:cubicBezTo>
                    <a:pt x="6571" y="12199"/>
                    <a:pt x="7739" y="10023"/>
                    <a:pt x="8323" y="8353"/>
                  </a:cubicBezTo>
                  <a:cubicBezTo>
                    <a:pt x="8907" y="6682"/>
                    <a:pt x="8907" y="5517"/>
                    <a:pt x="8323" y="4740"/>
                  </a:cubicBezTo>
                  <a:cubicBezTo>
                    <a:pt x="7739" y="3963"/>
                    <a:pt x="6571" y="3574"/>
                    <a:pt x="5696" y="3186"/>
                  </a:cubicBezTo>
                  <a:cubicBezTo>
                    <a:pt x="4820" y="2797"/>
                    <a:pt x="4236" y="2409"/>
                    <a:pt x="3944" y="2409"/>
                  </a:cubicBezTo>
                  <a:cubicBezTo>
                    <a:pt x="3652" y="2409"/>
                    <a:pt x="3652" y="2797"/>
                    <a:pt x="4528" y="3147"/>
                  </a:cubicBezTo>
                  <a:cubicBezTo>
                    <a:pt x="5404" y="3496"/>
                    <a:pt x="7155" y="3807"/>
                    <a:pt x="8907" y="3768"/>
                  </a:cubicBezTo>
                  <a:cubicBezTo>
                    <a:pt x="10658" y="3729"/>
                    <a:pt x="12409" y="3341"/>
                    <a:pt x="13285" y="2875"/>
                  </a:cubicBezTo>
                  <a:cubicBezTo>
                    <a:pt x="14161" y="2409"/>
                    <a:pt x="14161" y="1865"/>
                    <a:pt x="13869" y="1399"/>
                  </a:cubicBezTo>
                  <a:cubicBezTo>
                    <a:pt x="13577" y="932"/>
                    <a:pt x="12993" y="544"/>
                    <a:pt x="11242" y="427"/>
                  </a:cubicBezTo>
                  <a:cubicBezTo>
                    <a:pt x="9490" y="311"/>
                    <a:pt x="6571" y="466"/>
                    <a:pt x="4528" y="738"/>
                  </a:cubicBezTo>
                  <a:cubicBezTo>
                    <a:pt x="2485" y="1010"/>
                    <a:pt x="1317" y="1399"/>
                    <a:pt x="2193" y="1554"/>
                  </a:cubicBezTo>
                  <a:cubicBezTo>
                    <a:pt x="3069" y="1709"/>
                    <a:pt x="5988" y="1632"/>
                    <a:pt x="8323" y="1437"/>
                  </a:cubicBezTo>
                  <a:cubicBezTo>
                    <a:pt x="10658" y="1243"/>
                    <a:pt x="12409" y="932"/>
                    <a:pt x="14161" y="622"/>
                  </a:cubicBezTo>
                  <a:cubicBezTo>
                    <a:pt x="15912" y="311"/>
                    <a:pt x="17663" y="0"/>
                    <a:pt x="17663" y="0"/>
                  </a:cubicBezTo>
                  <a:cubicBezTo>
                    <a:pt x="17663" y="0"/>
                    <a:pt x="15912" y="311"/>
                    <a:pt x="14161" y="622"/>
                  </a:cubicBezTo>
                  <a:cubicBezTo>
                    <a:pt x="12409" y="932"/>
                    <a:pt x="10658" y="1243"/>
                    <a:pt x="9782" y="1399"/>
                  </a:cubicBezTo>
                  <a:cubicBezTo>
                    <a:pt x="8907" y="1554"/>
                    <a:pt x="8907" y="1554"/>
                    <a:pt x="8907" y="15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5251449" y="2391785"/>
              <a:ext cx="401789" cy="4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682" fill="norm" stroke="1" extrusionOk="0">
                  <a:moveTo>
                    <a:pt x="0" y="20682"/>
                  </a:moveTo>
                  <a:cubicBezTo>
                    <a:pt x="2149" y="17865"/>
                    <a:pt x="4297" y="15047"/>
                    <a:pt x="7181" y="13169"/>
                  </a:cubicBezTo>
                  <a:cubicBezTo>
                    <a:pt x="10065" y="11291"/>
                    <a:pt x="13684" y="10352"/>
                    <a:pt x="15776" y="9882"/>
                  </a:cubicBezTo>
                  <a:cubicBezTo>
                    <a:pt x="17868" y="9412"/>
                    <a:pt x="18434" y="9412"/>
                    <a:pt x="18999" y="10352"/>
                  </a:cubicBezTo>
                  <a:cubicBezTo>
                    <a:pt x="19564" y="11291"/>
                    <a:pt x="20130" y="13169"/>
                    <a:pt x="20639" y="11291"/>
                  </a:cubicBezTo>
                  <a:cubicBezTo>
                    <a:pt x="21148" y="9412"/>
                    <a:pt x="21600" y="3778"/>
                    <a:pt x="21430" y="1430"/>
                  </a:cubicBezTo>
                  <a:cubicBezTo>
                    <a:pt x="21261" y="-918"/>
                    <a:pt x="20469" y="21"/>
                    <a:pt x="20356" y="1430"/>
                  </a:cubicBezTo>
                  <a:cubicBezTo>
                    <a:pt x="20243" y="2839"/>
                    <a:pt x="20808" y="4717"/>
                    <a:pt x="21374" y="65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5574168" y="1790700"/>
              <a:ext cx="77332" cy="61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3814" y="21600"/>
                  </a:moveTo>
                  <a:cubicBezTo>
                    <a:pt x="4982" y="20115"/>
                    <a:pt x="6150" y="18631"/>
                    <a:pt x="7025" y="16961"/>
                  </a:cubicBezTo>
                  <a:cubicBezTo>
                    <a:pt x="7901" y="15291"/>
                    <a:pt x="8485" y="13435"/>
                    <a:pt x="8777" y="11208"/>
                  </a:cubicBezTo>
                  <a:cubicBezTo>
                    <a:pt x="9069" y="8981"/>
                    <a:pt x="9069" y="6384"/>
                    <a:pt x="9069" y="4713"/>
                  </a:cubicBezTo>
                  <a:cubicBezTo>
                    <a:pt x="9069" y="3043"/>
                    <a:pt x="9069" y="2301"/>
                    <a:pt x="8777" y="1633"/>
                  </a:cubicBezTo>
                  <a:cubicBezTo>
                    <a:pt x="8485" y="965"/>
                    <a:pt x="7901" y="371"/>
                    <a:pt x="6733" y="223"/>
                  </a:cubicBezTo>
                  <a:cubicBezTo>
                    <a:pt x="5566" y="74"/>
                    <a:pt x="3814" y="371"/>
                    <a:pt x="2939" y="705"/>
                  </a:cubicBezTo>
                  <a:cubicBezTo>
                    <a:pt x="2063" y="1039"/>
                    <a:pt x="2063" y="1410"/>
                    <a:pt x="3523" y="1559"/>
                  </a:cubicBezTo>
                  <a:cubicBezTo>
                    <a:pt x="4982" y="1707"/>
                    <a:pt x="7901" y="1633"/>
                    <a:pt x="9944" y="1410"/>
                  </a:cubicBezTo>
                  <a:cubicBezTo>
                    <a:pt x="11987" y="1188"/>
                    <a:pt x="13155" y="816"/>
                    <a:pt x="12279" y="557"/>
                  </a:cubicBezTo>
                  <a:cubicBezTo>
                    <a:pt x="11404" y="297"/>
                    <a:pt x="8485" y="148"/>
                    <a:pt x="5566" y="260"/>
                  </a:cubicBezTo>
                  <a:cubicBezTo>
                    <a:pt x="2647" y="371"/>
                    <a:pt x="-272" y="742"/>
                    <a:pt x="20" y="965"/>
                  </a:cubicBezTo>
                  <a:cubicBezTo>
                    <a:pt x="312" y="1188"/>
                    <a:pt x="3814" y="1262"/>
                    <a:pt x="7025" y="1225"/>
                  </a:cubicBezTo>
                  <a:cubicBezTo>
                    <a:pt x="10236" y="1188"/>
                    <a:pt x="13155" y="1039"/>
                    <a:pt x="12863" y="854"/>
                  </a:cubicBezTo>
                  <a:cubicBezTo>
                    <a:pt x="12571" y="668"/>
                    <a:pt x="9069" y="445"/>
                    <a:pt x="9944" y="297"/>
                  </a:cubicBezTo>
                  <a:cubicBezTo>
                    <a:pt x="10820" y="148"/>
                    <a:pt x="16074" y="74"/>
                    <a:pt x="2132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5575299" y="1768193"/>
              <a:ext cx="615951" cy="1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0" y="12509"/>
                  </a:moveTo>
                  <a:cubicBezTo>
                    <a:pt x="1410" y="7109"/>
                    <a:pt x="2821" y="1709"/>
                    <a:pt x="4342" y="359"/>
                  </a:cubicBezTo>
                  <a:cubicBezTo>
                    <a:pt x="5864" y="-991"/>
                    <a:pt x="7497" y="1709"/>
                    <a:pt x="9501" y="4409"/>
                  </a:cubicBezTo>
                  <a:cubicBezTo>
                    <a:pt x="11505" y="7109"/>
                    <a:pt x="13880" y="9809"/>
                    <a:pt x="15662" y="9809"/>
                  </a:cubicBezTo>
                  <a:cubicBezTo>
                    <a:pt x="17443" y="9809"/>
                    <a:pt x="18631" y="7109"/>
                    <a:pt x="19522" y="8459"/>
                  </a:cubicBezTo>
                  <a:cubicBezTo>
                    <a:pt x="20412" y="9809"/>
                    <a:pt x="21006" y="15209"/>
                    <a:pt x="21600" y="206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6135041" y="1194163"/>
              <a:ext cx="406588" cy="614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54" fill="norm" stroke="1" extrusionOk="0">
                  <a:moveTo>
                    <a:pt x="1629" y="21142"/>
                  </a:moveTo>
                  <a:cubicBezTo>
                    <a:pt x="1293" y="20845"/>
                    <a:pt x="957" y="20548"/>
                    <a:pt x="622" y="20548"/>
                  </a:cubicBezTo>
                  <a:cubicBezTo>
                    <a:pt x="286" y="20548"/>
                    <a:pt x="-50" y="20845"/>
                    <a:pt x="6" y="21105"/>
                  </a:cubicBezTo>
                  <a:cubicBezTo>
                    <a:pt x="62" y="21364"/>
                    <a:pt x="510" y="21587"/>
                    <a:pt x="957" y="21550"/>
                  </a:cubicBezTo>
                  <a:cubicBezTo>
                    <a:pt x="1405" y="21513"/>
                    <a:pt x="1853" y="21216"/>
                    <a:pt x="1853" y="20956"/>
                  </a:cubicBezTo>
                  <a:cubicBezTo>
                    <a:pt x="1853" y="20696"/>
                    <a:pt x="1405" y="20474"/>
                    <a:pt x="1013" y="20511"/>
                  </a:cubicBezTo>
                  <a:cubicBezTo>
                    <a:pt x="622" y="20548"/>
                    <a:pt x="286" y="20845"/>
                    <a:pt x="398" y="20956"/>
                  </a:cubicBezTo>
                  <a:cubicBezTo>
                    <a:pt x="510" y="21067"/>
                    <a:pt x="1069" y="20993"/>
                    <a:pt x="1573" y="20845"/>
                  </a:cubicBezTo>
                  <a:cubicBezTo>
                    <a:pt x="2076" y="20696"/>
                    <a:pt x="2524" y="20474"/>
                    <a:pt x="2804" y="19954"/>
                  </a:cubicBezTo>
                  <a:cubicBezTo>
                    <a:pt x="3084" y="19434"/>
                    <a:pt x="3196" y="18618"/>
                    <a:pt x="3308" y="17579"/>
                  </a:cubicBezTo>
                  <a:cubicBezTo>
                    <a:pt x="3419" y="16540"/>
                    <a:pt x="3531" y="15278"/>
                    <a:pt x="3867" y="13608"/>
                  </a:cubicBezTo>
                  <a:cubicBezTo>
                    <a:pt x="4203" y="11938"/>
                    <a:pt x="4762" y="9859"/>
                    <a:pt x="5154" y="8078"/>
                  </a:cubicBezTo>
                  <a:cubicBezTo>
                    <a:pt x="5546" y="6296"/>
                    <a:pt x="5770" y="4812"/>
                    <a:pt x="5938" y="3884"/>
                  </a:cubicBezTo>
                  <a:cubicBezTo>
                    <a:pt x="6105" y="2956"/>
                    <a:pt x="6217" y="2585"/>
                    <a:pt x="6273" y="2140"/>
                  </a:cubicBezTo>
                  <a:cubicBezTo>
                    <a:pt x="6329" y="1694"/>
                    <a:pt x="6329" y="1175"/>
                    <a:pt x="6777" y="878"/>
                  </a:cubicBezTo>
                  <a:cubicBezTo>
                    <a:pt x="7225" y="581"/>
                    <a:pt x="8120" y="507"/>
                    <a:pt x="9799" y="395"/>
                  </a:cubicBezTo>
                  <a:cubicBezTo>
                    <a:pt x="11477" y="284"/>
                    <a:pt x="13940" y="135"/>
                    <a:pt x="15786" y="61"/>
                  </a:cubicBezTo>
                  <a:cubicBezTo>
                    <a:pt x="17633" y="-13"/>
                    <a:pt x="18864" y="-13"/>
                    <a:pt x="19815" y="24"/>
                  </a:cubicBezTo>
                  <a:cubicBezTo>
                    <a:pt x="20767" y="61"/>
                    <a:pt x="21438" y="135"/>
                    <a:pt x="21494" y="173"/>
                  </a:cubicBezTo>
                  <a:cubicBezTo>
                    <a:pt x="21550" y="210"/>
                    <a:pt x="20990" y="210"/>
                    <a:pt x="18696" y="210"/>
                  </a:cubicBezTo>
                  <a:cubicBezTo>
                    <a:pt x="16402" y="210"/>
                    <a:pt x="12373" y="210"/>
                    <a:pt x="10078" y="210"/>
                  </a:cubicBezTo>
                  <a:cubicBezTo>
                    <a:pt x="7784" y="210"/>
                    <a:pt x="7225" y="210"/>
                    <a:pt x="7281" y="395"/>
                  </a:cubicBezTo>
                  <a:cubicBezTo>
                    <a:pt x="7337" y="581"/>
                    <a:pt x="8008" y="952"/>
                    <a:pt x="8680" y="13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0" y="4865183"/>
              <a:ext cx="323850" cy="18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1" fill="norm" stroke="1" extrusionOk="0">
                  <a:moveTo>
                    <a:pt x="0" y="12395"/>
                  </a:moveTo>
                  <a:cubicBezTo>
                    <a:pt x="565" y="16322"/>
                    <a:pt x="1129" y="20250"/>
                    <a:pt x="1553" y="20863"/>
                  </a:cubicBezTo>
                  <a:cubicBezTo>
                    <a:pt x="1976" y="21477"/>
                    <a:pt x="2259" y="18777"/>
                    <a:pt x="3035" y="15709"/>
                  </a:cubicBezTo>
                  <a:cubicBezTo>
                    <a:pt x="3812" y="12641"/>
                    <a:pt x="5082" y="9204"/>
                    <a:pt x="6071" y="7363"/>
                  </a:cubicBezTo>
                  <a:cubicBezTo>
                    <a:pt x="7059" y="5522"/>
                    <a:pt x="7765" y="5277"/>
                    <a:pt x="8259" y="5768"/>
                  </a:cubicBezTo>
                  <a:cubicBezTo>
                    <a:pt x="8753" y="6259"/>
                    <a:pt x="9035" y="7486"/>
                    <a:pt x="9247" y="8836"/>
                  </a:cubicBezTo>
                  <a:cubicBezTo>
                    <a:pt x="9459" y="10186"/>
                    <a:pt x="9600" y="11659"/>
                    <a:pt x="9671" y="13009"/>
                  </a:cubicBezTo>
                  <a:cubicBezTo>
                    <a:pt x="9741" y="14359"/>
                    <a:pt x="9741" y="15586"/>
                    <a:pt x="9812" y="15586"/>
                  </a:cubicBezTo>
                  <a:cubicBezTo>
                    <a:pt x="9882" y="15586"/>
                    <a:pt x="10024" y="14359"/>
                    <a:pt x="10659" y="12027"/>
                  </a:cubicBezTo>
                  <a:cubicBezTo>
                    <a:pt x="11294" y="9695"/>
                    <a:pt x="12424" y="6259"/>
                    <a:pt x="13482" y="4050"/>
                  </a:cubicBezTo>
                  <a:cubicBezTo>
                    <a:pt x="14541" y="1841"/>
                    <a:pt x="15529" y="859"/>
                    <a:pt x="16588" y="368"/>
                  </a:cubicBezTo>
                  <a:cubicBezTo>
                    <a:pt x="17647" y="-123"/>
                    <a:pt x="18776" y="-123"/>
                    <a:pt x="19553" y="368"/>
                  </a:cubicBezTo>
                  <a:cubicBezTo>
                    <a:pt x="20329" y="859"/>
                    <a:pt x="20753" y="1841"/>
                    <a:pt x="21035" y="5032"/>
                  </a:cubicBezTo>
                  <a:cubicBezTo>
                    <a:pt x="21318" y="8222"/>
                    <a:pt x="21459" y="13622"/>
                    <a:pt x="21600" y="19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357312" y="4863585"/>
              <a:ext cx="169738" cy="13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999" fill="norm" stroke="1" extrusionOk="0">
                  <a:moveTo>
                    <a:pt x="15784" y="6956"/>
                  </a:moveTo>
                  <a:cubicBezTo>
                    <a:pt x="16051" y="4992"/>
                    <a:pt x="16317" y="3029"/>
                    <a:pt x="15784" y="1720"/>
                  </a:cubicBezTo>
                  <a:cubicBezTo>
                    <a:pt x="15251" y="411"/>
                    <a:pt x="13917" y="-244"/>
                    <a:pt x="12051" y="83"/>
                  </a:cubicBezTo>
                  <a:cubicBezTo>
                    <a:pt x="10184" y="411"/>
                    <a:pt x="7784" y="1720"/>
                    <a:pt x="5651" y="4665"/>
                  </a:cubicBezTo>
                  <a:cubicBezTo>
                    <a:pt x="3517" y="7611"/>
                    <a:pt x="1651" y="12192"/>
                    <a:pt x="717" y="15301"/>
                  </a:cubicBezTo>
                  <a:cubicBezTo>
                    <a:pt x="-216" y="18411"/>
                    <a:pt x="-216" y="20047"/>
                    <a:pt x="584" y="20701"/>
                  </a:cubicBezTo>
                  <a:cubicBezTo>
                    <a:pt x="1384" y="21356"/>
                    <a:pt x="2984" y="21029"/>
                    <a:pt x="4984" y="18738"/>
                  </a:cubicBezTo>
                  <a:cubicBezTo>
                    <a:pt x="6984" y="16447"/>
                    <a:pt x="9384" y="12192"/>
                    <a:pt x="10984" y="9411"/>
                  </a:cubicBezTo>
                  <a:cubicBezTo>
                    <a:pt x="12584" y="6629"/>
                    <a:pt x="13384" y="5320"/>
                    <a:pt x="14184" y="6138"/>
                  </a:cubicBezTo>
                  <a:cubicBezTo>
                    <a:pt x="14984" y="6956"/>
                    <a:pt x="15784" y="9901"/>
                    <a:pt x="16984" y="12356"/>
                  </a:cubicBezTo>
                  <a:cubicBezTo>
                    <a:pt x="18184" y="14811"/>
                    <a:pt x="19784" y="16774"/>
                    <a:pt x="21384" y="18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565149" y="4844048"/>
              <a:ext cx="177801" cy="19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3" fill="norm" stroke="1" extrusionOk="0">
                  <a:moveTo>
                    <a:pt x="0" y="1490"/>
                  </a:moveTo>
                  <a:cubicBezTo>
                    <a:pt x="3857" y="5167"/>
                    <a:pt x="7714" y="8843"/>
                    <a:pt x="9643" y="11486"/>
                  </a:cubicBezTo>
                  <a:cubicBezTo>
                    <a:pt x="11571" y="14129"/>
                    <a:pt x="11571" y="15737"/>
                    <a:pt x="11314" y="17116"/>
                  </a:cubicBezTo>
                  <a:cubicBezTo>
                    <a:pt x="11057" y="18495"/>
                    <a:pt x="10543" y="19643"/>
                    <a:pt x="9643" y="20333"/>
                  </a:cubicBezTo>
                  <a:cubicBezTo>
                    <a:pt x="8743" y="21022"/>
                    <a:pt x="7457" y="21252"/>
                    <a:pt x="6557" y="20678"/>
                  </a:cubicBezTo>
                  <a:cubicBezTo>
                    <a:pt x="5657" y="20103"/>
                    <a:pt x="5143" y="18724"/>
                    <a:pt x="6814" y="15392"/>
                  </a:cubicBezTo>
                  <a:cubicBezTo>
                    <a:pt x="8486" y="12061"/>
                    <a:pt x="12343" y="6775"/>
                    <a:pt x="14657" y="3673"/>
                  </a:cubicBezTo>
                  <a:cubicBezTo>
                    <a:pt x="16971" y="571"/>
                    <a:pt x="17743" y="-348"/>
                    <a:pt x="17743" y="112"/>
                  </a:cubicBezTo>
                  <a:cubicBezTo>
                    <a:pt x="17743" y="571"/>
                    <a:pt x="16971" y="2409"/>
                    <a:pt x="16200" y="5397"/>
                  </a:cubicBezTo>
                  <a:cubicBezTo>
                    <a:pt x="15429" y="8384"/>
                    <a:pt x="14657" y="12520"/>
                    <a:pt x="14657" y="15048"/>
                  </a:cubicBezTo>
                  <a:cubicBezTo>
                    <a:pt x="14657" y="17575"/>
                    <a:pt x="15429" y="18495"/>
                    <a:pt x="16714" y="19069"/>
                  </a:cubicBezTo>
                  <a:cubicBezTo>
                    <a:pt x="18000" y="19643"/>
                    <a:pt x="19800" y="19873"/>
                    <a:pt x="21600" y="20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986366" y="4559325"/>
              <a:ext cx="4235" cy="6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972"/>
                    <a:pt x="21600" y="5945"/>
                    <a:pt x="16200" y="8653"/>
                  </a:cubicBezTo>
                  <a:cubicBezTo>
                    <a:pt x="10800" y="11361"/>
                    <a:pt x="0" y="13806"/>
                    <a:pt x="0" y="15919"/>
                  </a:cubicBezTo>
                  <a:cubicBezTo>
                    <a:pt x="0" y="18033"/>
                    <a:pt x="10800" y="198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276350" y="4674110"/>
              <a:ext cx="19050" cy="39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2746"/>
                  </a:moveTo>
                  <a:cubicBezTo>
                    <a:pt x="0" y="2168"/>
                    <a:pt x="0" y="1591"/>
                    <a:pt x="0" y="1013"/>
                  </a:cubicBezTo>
                  <a:cubicBezTo>
                    <a:pt x="0" y="436"/>
                    <a:pt x="0" y="-142"/>
                    <a:pt x="1200" y="31"/>
                  </a:cubicBezTo>
                  <a:cubicBezTo>
                    <a:pt x="2400" y="205"/>
                    <a:pt x="4800" y="1129"/>
                    <a:pt x="7200" y="3843"/>
                  </a:cubicBezTo>
                  <a:cubicBezTo>
                    <a:pt x="9600" y="6557"/>
                    <a:pt x="12000" y="11062"/>
                    <a:pt x="14400" y="14297"/>
                  </a:cubicBezTo>
                  <a:cubicBezTo>
                    <a:pt x="16800" y="17531"/>
                    <a:pt x="19200" y="19494"/>
                    <a:pt x="21600" y="214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263650" y="4629175"/>
              <a:ext cx="266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86"/>
                    <a:pt x="0" y="18171"/>
                    <a:pt x="1286" y="15771"/>
                  </a:cubicBezTo>
                  <a:cubicBezTo>
                    <a:pt x="2571" y="13371"/>
                    <a:pt x="5143" y="10286"/>
                    <a:pt x="8743" y="7543"/>
                  </a:cubicBezTo>
                  <a:cubicBezTo>
                    <a:pt x="12343" y="4800"/>
                    <a:pt x="169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295400" y="4800625"/>
              <a:ext cx="2413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474" y="15120"/>
                  </a:cubicBezTo>
                  <a:cubicBezTo>
                    <a:pt x="947" y="13440"/>
                    <a:pt x="1895" y="12480"/>
                    <a:pt x="5495" y="10080"/>
                  </a:cubicBezTo>
                  <a:cubicBezTo>
                    <a:pt x="9095" y="7680"/>
                    <a:pt x="15347" y="38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454150" y="4953025"/>
              <a:ext cx="1460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6574" y="3228"/>
                  </a:cubicBezTo>
                  <a:cubicBezTo>
                    <a:pt x="10017" y="6455"/>
                    <a:pt x="15339" y="12910"/>
                    <a:pt x="18157" y="16510"/>
                  </a:cubicBezTo>
                  <a:cubicBezTo>
                    <a:pt x="20974" y="20110"/>
                    <a:pt x="21287" y="20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428750" y="4984775"/>
              <a:ext cx="1968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87" y="4050"/>
                    <a:pt x="12774" y="8100"/>
                    <a:pt x="9174" y="11700"/>
                  </a:cubicBezTo>
                  <a:cubicBezTo>
                    <a:pt x="5574" y="15300"/>
                    <a:pt x="2787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343289" y="4422535"/>
              <a:ext cx="161662" cy="15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677" fill="norm" stroke="1" extrusionOk="0">
                  <a:moveTo>
                    <a:pt x="4594" y="6347"/>
                  </a:moveTo>
                  <a:cubicBezTo>
                    <a:pt x="3191" y="9152"/>
                    <a:pt x="1789" y="11957"/>
                    <a:pt x="947" y="14763"/>
                  </a:cubicBezTo>
                  <a:cubicBezTo>
                    <a:pt x="106" y="17568"/>
                    <a:pt x="-175" y="20373"/>
                    <a:pt x="106" y="20653"/>
                  </a:cubicBezTo>
                  <a:cubicBezTo>
                    <a:pt x="386" y="20934"/>
                    <a:pt x="1228" y="18690"/>
                    <a:pt x="2490" y="15604"/>
                  </a:cubicBezTo>
                  <a:cubicBezTo>
                    <a:pt x="3752" y="12518"/>
                    <a:pt x="5435" y="8591"/>
                    <a:pt x="6698" y="5926"/>
                  </a:cubicBezTo>
                  <a:cubicBezTo>
                    <a:pt x="7960" y="3261"/>
                    <a:pt x="8802" y="1859"/>
                    <a:pt x="9924" y="877"/>
                  </a:cubicBezTo>
                  <a:cubicBezTo>
                    <a:pt x="11046" y="-105"/>
                    <a:pt x="12448" y="-666"/>
                    <a:pt x="14412" y="1438"/>
                  </a:cubicBezTo>
                  <a:cubicBezTo>
                    <a:pt x="16376" y="3542"/>
                    <a:pt x="18900" y="8311"/>
                    <a:pt x="21425" y="130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833870" y="4633408"/>
              <a:ext cx="115581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79" fill="norm" stroke="1" extrusionOk="0">
                  <a:moveTo>
                    <a:pt x="21062" y="2654"/>
                  </a:moveTo>
                  <a:cubicBezTo>
                    <a:pt x="20291" y="1810"/>
                    <a:pt x="19519" y="965"/>
                    <a:pt x="18169" y="482"/>
                  </a:cubicBezTo>
                  <a:cubicBezTo>
                    <a:pt x="16819" y="0"/>
                    <a:pt x="14891" y="-121"/>
                    <a:pt x="13155" y="120"/>
                  </a:cubicBezTo>
                  <a:cubicBezTo>
                    <a:pt x="11419" y="362"/>
                    <a:pt x="9876" y="965"/>
                    <a:pt x="7562" y="2956"/>
                  </a:cubicBezTo>
                  <a:cubicBezTo>
                    <a:pt x="5248" y="4947"/>
                    <a:pt x="2162" y="8326"/>
                    <a:pt x="812" y="11282"/>
                  </a:cubicBezTo>
                  <a:cubicBezTo>
                    <a:pt x="-538" y="14239"/>
                    <a:pt x="-152" y="16773"/>
                    <a:pt x="1583" y="18402"/>
                  </a:cubicBezTo>
                  <a:cubicBezTo>
                    <a:pt x="3319" y="20031"/>
                    <a:pt x="6405" y="20755"/>
                    <a:pt x="9491" y="214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955800" y="4768043"/>
              <a:ext cx="247650" cy="183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0" y="5192"/>
                  </a:moveTo>
                  <a:cubicBezTo>
                    <a:pt x="0" y="3250"/>
                    <a:pt x="0" y="1309"/>
                    <a:pt x="462" y="459"/>
                  </a:cubicBezTo>
                  <a:cubicBezTo>
                    <a:pt x="923" y="-390"/>
                    <a:pt x="1846" y="-147"/>
                    <a:pt x="3323" y="1916"/>
                  </a:cubicBezTo>
                  <a:cubicBezTo>
                    <a:pt x="4800" y="3979"/>
                    <a:pt x="6831" y="7862"/>
                    <a:pt x="7662" y="11138"/>
                  </a:cubicBezTo>
                  <a:cubicBezTo>
                    <a:pt x="8492" y="14414"/>
                    <a:pt x="8123" y="17084"/>
                    <a:pt x="7385" y="18783"/>
                  </a:cubicBezTo>
                  <a:cubicBezTo>
                    <a:pt x="6646" y="20482"/>
                    <a:pt x="5538" y="21210"/>
                    <a:pt x="4985" y="20967"/>
                  </a:cubicBezTo>
                  <a:cubicBezTo>
                    <a:pt x="4431" y="20725"/>
                    <a:pt x="4431" y="19511"/>
                    <a:pt x="5077" y="16356"/>
                  </a:cubicBezTo>
                  <a:cubicBezTo>
                    <a:pt x="5723" y="13201"/>
                    <a:pt x="7015" y="8104"/>
                    <a:pt x="7938" y="5071"/>
                  </a:cubicBezTo>
                  <a:cubicBezTo>
                    <a:pt x="8862" y="2037"/>
                    <a:pt x="9415" y="1066"/>
                    <a:pt x="9969" y="1066"/>
                  </a:cubicBezTo>
                  <a:cubicBezTo>
                    <a:pt x="10523" y="1066"/>
                    <a:pt x="11077" y="2037"/>
                    <a:pt x="11538" y="4100"/>
                  </a:cubicBezTo>
                  <a:cubicBezTo>
                    <a:pt x="12000" y="6163"/>
                    <a:pt x="12369" y="9318"/>
                    <a:pt x="12831" y="11381"/>
                  </a:cubicBezTo>
                  <a:cubicBezTo>
                    <a:pt x="13292" y="13444"/>
                    <a:pt x="13846" y="14414"/>
                    <a:pt x="15323" y="14779"/>
                  </a:cubicBezTo>
                  <a:cubicBezTo>
                    <a:pt x="16800" y="15143"/>
                    <a:pt x="19200" y="14900"/>
                    <a:pt x="21600" y="146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2235199" y="4635525"/>
              <a:ext cx="6065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8" h="21600" fill="norm" stroke="1" extrusionOk="0">
                  <a:moveTo>
                    <a:pt x="0" y="0"/>
                  </a:moveTo>
                  <a:cubicBezTo>
                    <a:pt x="8361" y="3411"/>
                    <a:pt x="16723" y="6821"/>
                    <a:pt x="19161" y="9726"/>
                  </a:cubicBezTo>
                  <a:cubicBezTo>
                    <a:pt x="21600" y="12632"/>
                    <a:pt x="18116" y="15032"/>
                    <a:pt x="13935" y="16926"/>
                  </a:cubicBezTo>
                  <a:cubicBezTo>
                    <a:pt x="9755" y="18821"/>
                    <a:pt x="4877" y="20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324213" y="5217567"/>
              <a:ext cx="279038" cy="16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38" fill="norm" stroke="1" extrusionOk="0">
                  <a:moveTo>
                    <a:pt x="460" y="5071"/>
                  </a:moveTo>
                  <a:cubicBezTo>
                    <a:pt x="135" y="3471"/>
                    <a:pt x="-190" y="1871"/>
                    <a:pt x="135" y="938"/>
                  </a:cubicBezTo>
                  <a:cubicBezTo>
                    <a:pt x="460" y="5"/>
                    <a:pt x="1434" y="-262"/>
                    <a:pt x="2733" y="271"/>
                  </a:cubicBezTo>
                  <a:cubicBezTo>
                    <a:pt x="4033" y="805"/>
                    <a:pt x="5657" y="2138"/>
                    <a:pt x="6875" y="4538"/>
                  </a:cubicBezTo>
                  <a:cubicBezTo>
                    <a:pt x="8093" y="6938"/>
                    <a:pt x="8905" y="10405"/>
                    <a:pt x="9230" y="12938"/>
                  </a:cubicBezTo>
                  <a:cubicBezTo>
                    <a:pt x="9554" y="15471"/>
                    <a:pt x="9392" y="17071"/>
                    <a:pt x="8742" y="18538"/>
                  </a:cubicBezTo>
                  <a:cubicBezTo>
                    <a:pt x="8093" y="20005"/>
                    <a:pt x="6956" y="21338"/>
                    <a:pt x="6469" y="21338"/>
                  </a:cubicBezTo>
                  <a:cubicBezTo>
                    <a:pt x="5981" y="21338"/>
                    <a:pt x="6144" y="20005"/>
                    <a:pt x="7281" y="17471"/>
                  </a:cubicBezTo>
                  <a:cubicBezTo>
                    <a:pt x="8418" y="14938"/>
                    <a:pt x="10529" y="11205"/>
                    <a:pt x="11909" y="8938"/>
                  </a:cubicBezTo>
                  <a:cubicBezTo>
                    <a:pt x="13290" y="6671"/>
                    <a:pt x="13939" y="5871"/>
                    <a:pt x="14508" y="4938"/>
                  </a:cubicBezTo>
                  <a:cubicBezTo>
                    <a:pt x="15076" y="4005"/>
                    <a:pt x="15563" y="2938"/>
                    <a:pt x="15482" y="3071"/>
                  </a:cubicBezTo>
                  <a:cubicBezTo>
                    <a:pt x="15401" y="3205"/>
                    <a:pt x="14751" y="4538"/>
                    <a:pt x="14427" y="6538"/>
                  </a:cubicBezTo>
                  <a:cubicBezTo>
                    <a:pt x="14102" y="8538"/>
                    <a:pt x="14102" y="11205"/>
                    <a:pt x="15320" y="13471"/>
                  </a:cubicBezTo>
                  <a:cubicBezTo>
                    <a:pt x="16538" y="15738"/>
                    <a:pt x="18974" y="17605"/>
                    <a:pt x="21410" y="19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2559049" y="4826025"/>
              <a:ext cx="349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5600"/>
                    <a:pt x="7855" y="9600"/>
                    <a:pt x="11455" y="6000"/>
                  </a:cubicBezTo>
                  <a:cubicBezTo>
                    <a:pt x="15055" y="2400"/>
                    <a:pt x="1832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4032249" y="4438675"/>
              <a:ext cx="18688" cy="85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0" y="0"/>
                  </a:moveTo>
                  <a:cubicBezTo>
                    <a:pt x="4800" y="1773"/>
                    <a:pt x="9600" y="3546"/>
                    <a:pt x="13200" y="5373"/>
                  </a:cubicBezTo>
                  <a:cubicBezTo>
                    <a:pt x="16800" y="7200"/>
                    <a:pt x="19200" y="9081"/>
                    <a:pt x="20400" y="11042"/>
                  </a:cubicBezTo>
                  <a:cubicBezTo>
                    <a:pt x="21600" y="13003"/>
                    <a:pt x="21600" y="15045"/>
                    <a:pt x="19200" y="16818"/>
                  </a:cubicBezTo>
                  <a:cubicBezTo>
                    <a:pt x="16800" y="18591"/>
                    <a:pt x="12000" y="20096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3143250" y="4627058"/>
              <a:ext cx="24930" cy="51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400" y="896"/>
                  </a:moveTo>
                  <a:cubicBezTo>
                    <a:pt x="9000" y="448"/>
                    <a:pt x="12600" y="0"/>
                    <a:pt x="15300" y="0"/>
                  </a:cubicBezTo>
                  <a:cubicBezTo>
                    <a:pt x="18000" y="0"/>
                    <a:pt x="19800" y="448"/>
                    <a:pt x="20700" y="2554"/>
                  </a:cubicBezTo>
                  <a:cubicBezTo>
                    <a:pt x="21600" y="4661"/>
                    <a:pt x="21600" y="8425"/>
                    <a:pt x="18000" y="11876"/>
                  </a:cubicBezTo>
                  <a:cubicBezTo>
                    <a:pt x="14400" y="15326"/>
                    <a:pt x="7200" y="18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3143250" y="4616475"/>
              <a:ext cx="2540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280"/>
                    <a:pt x="2880" y="12960"/>
                    <a:pt x="6480" y="9360"/>
                  </a:cubicBezTo>
                  <a:cubicBezTo>
                    <a:pt x="10080" y="5760"/>
                    <a:pt x="1584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3111500" y="4895875"/>
              <a:ext cx="139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3244850" y="4959375"/>
              <a:ext cx="1270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5635"/>
                    <a:pt x="12240" y="11270"/>
                    <a:pt x="15840" y="14870"/>
                  </a:cubicBezTo>
                  <a:cubicBezTo>
                    <a:pt x="19440" y="18470"/>
                    <a:pt x="2052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3327400" y="5022875"/>
              <a:ext cx="825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4469"/>
                    <a:pt x="12738" y="8938"/>
                    <a:pt x="9138" y="12538"/>
                  </a:cubicBezTo>
                  <a:cubicBezTo>
                    <a:pt x="5538" y="16138"/>
                    <a:pt x="2769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3501786" y="4723222"/>
              <a:ext cx="130415" cy="36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47" fill="norm" stroke="1" extrusionOk="0">
                  <a:moveTo>
                    <a:pt x="21124" y="811"/>
                  </a:moveTo>
                  <a:cubicBezTo>
                    <a:pt x="19753" y="441"/>
                    <a:pt x="18381" y="70"/>
                    <a:pt x="16838" y="9"/>
                  </a:cubicBezTo>
                  <a:cubicBezTo>
                    <a:pt x="15295" y="-53"/>
                    <a:pt x="13581" y="194"/>
                    <a:pt x="11010" y="1798"/>
                  </a:cubicBezTo>
                  <a:cubicBezTo>
                    <a:pt x="8438" y="3403"/>
                    <a:pt x="5010" y="6365"/>
                    <a:pt x="2781" y="9389"/>
                  </a:cubicBezTo>
                  <a:cubicBezTo>
                    <a:pt x="553" y="12413"/>
                    <a:pt x="-476" y="15499"/>
                    <a:pt x="210" y="17536"/>
                  </a:cubicBezTo>
                  <a:cubicBezTo>
                    <a:pt x="895" y="19572"/>
                    <a:pt x="3295" y="20560"/>
                    <a:pt x="5867" y="21053"/>
                  </a:cubicBezTo>
                  <a:cubicBezTo>
                    <a:pt x="8438" y="21547"/>
                    <a:pt x="11181" y="21547"/>
                    <a:pt x="13924" y="215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3613150" y="4865067"/>
              <a:ext cx="254000" cy="17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fill="norm" stroke="1" extrusionOk="0">
                  <a:moveTo>
                    <a:pt x="0" y="1445"/>
                  </a:moveTo>
                  <a:cubicBezTo>
                    <a:pt x="720" y="665"/>
                    <a:pt x="1440" y="-116"/>
                    <a:pt x="2340" y="14"/>
                  </a:cubicBezTo>
                  <a:cubicBezTo>
                    <a:pt x="3240" y="144"/>
                    <a:pt x="4320" y="1185"/>
                    <a:pt x="5310" y="3657"/>
                  </a:cubicBezTo>
                  <a:cubicBezTo>
                    <a:pt x="6300" y="6130"/>
                    <a:pt x="7200" y="10033"/>
                    <a:pt x="7110" y="13156"/>
                  </a:cubicBezTo>
                  <a:cubicBezTo>
                    <a:pt x="7020" y="16279"/>
                    <a:pt x="5940" y="18621"/>
                    <a:pt x="4950" y="19923"/>
                  </a:cubicBezTo>
                  <a:cubicBezTo>
                    <a:pt x="3960" y="21224"/>
                    <a:pt x="3060" y="21484"/>
                    <a:pt x="2610" y="20443"/>
                  </a:cubicBezTo>
                  <a:cubicBezTo>
                    <a:pt x="2160" y="19402"/>
                    <a:pt x="2160" y="17060"/>
                    <a:pt x="3420" y="13937"/>
                  </a:cubicBezTo>
                  <a:cubicBezTo>
                    <a:pt x="4680" y="10814"/>
                    <a:pt x="7200" y="6911"/>
                    <a:pt x="9000" y="4698"/>
                  </a:cubicBezTo>
                  <a:cubicBezTo>
                    <a:pt x="10800" y="2486"/>
                    <a:pt x="11880" y="1966"/>
                    <a:pt x="12510" y="2356"/>
                  </a:cubicBezTo>
                  <a:cubicBezTo>
                    <a:pt x="13140" y="2747"/>
                    <a:pt x="13320" y="4048"/>
                    <a:pt x="13410" y="6520"/>
                  </a:cubicBezTo>
                  <a:cubicBezTo>
                    <a:pt x="13500" y="8992"/>
                    <a:pt x="13500" y="12636"/>
                    <a:pt x="13860" y="14848"/>
                  </a:cubicBezTo>
                  <a:cubicBezTo>
                    <a:pt x="14220" y="17060"/>
                    <a:pt x="14940" y="17841"/>
                    <a:pt x="16290" y="17841"/>
                  </a:cubicBezTo>
                  <a:cubicBezTo>
                    <a:pt x="17640" y="17841"/>
                    <a:pt x="19620" y="17060"/>
                    <a:pt x="21600" y="162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3822700" y="4699025"/>
              <a:ext cx="11108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600" fill="norm" stroke="1" extrusionOk="0">
                  <a:moveTo>
                    <a:pt x="0" y="0"/>
                  </a:moveTo>
                  <a:cubicBezTo>
                    <a:pt x="7714" y="3103"/>
                    <a:pt x="15429" y="6207"/>
                    <a:pt x="18514" y="9310"/>
                  </a:cubicBezTo>
                  <a:cubicBezTo>
                    <a:pt x="21600" y="12414"/>
                    <a:pt x="20057" y="15517"/>
                    <a:pt x="17743" y="17566"/>
                  </a:cubicBezTo>
                  <a:cubicBezTo>
                    <a:pt x="15429" y="19614"/>
                    <a:pt x="12343" y="20607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7" name="Drawing"/>
          <p:cNvGrpSpPr/>
          <p:nvPr/>
        </p:nvGrpSpPr>
        <p:grpSpPr>
          <a:xfrm>
            <a:off x="582083" y="1684531"/>
            <a:ext cx="9086125" cy="6767319"/>
            <a:chOff x="0" y="0"/>
            <a:chExt cx="9086124" cy="6767319"/>
          </a:xfrm>
        </p:grpSpPr>
        <p:sp>
          <p:nvSpPr>
            <p:cNvPr id="825" name="Line"/>
            <p:cNvSpPr/>
            <p:nvPr/>
          </p:nvSpPr>
          <p:spPr>
            <a:xfrm>
              <a:off x="378486" y="271481"/>
              <a:ext cx="233231" cy="393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59" fill="norm" stroke="1" extrusionOk="0">
                  <a:moveTo>
                    <a:pt x="21442" y="2402"/>
                  </a:moveTo>
                  <a:cubicBezTo>
                    <a:pt x="20080" y="1597"/>
                    <a:pt x="18718" y="793"/>
                    <a:pt x="16966" y="333"/>
                  </a:cubicBezTo>
                  <a:cubicBezTo>
                    <a:pt x="15215" y="-126"/>
                    <a:pt x="13074" y="-241"/>
                    <a:pt x="10545" y="850"/>
                  </a:cubicBezTo>
                  <a:cubicBezTo>
                    <a:pt x="8015" y="1942"/>
                    <a:pt x="5096" y="4240"/>
                    <a:pt x="3150" y="6997"/>
                  </a:cubicBezTo>
                  <a:cubicBezTo>
                    <a:pt x="1204" y="9755"/>
                    <a:pt x="231" y="12972"/>
                    <a:pt x="37" y="15212"/>
                  </a:cubicBezTo>
                  <a:cubicBezTo>
                    <a:pt x="-158" y="17453"/>
                    <a:pt x="426" y="18716"/>
                    <a:pt x="1788" y="19693"/>
                  </a:cubicBezTo>
                  <a:cubicBezTo>
                    <a:pt x="3150" y="20670"/>
                    <a:pt x="5291" y="21359"/>
                    <a:pt x="8404" y="21359"/>
                  </a:cubicBezTo>
                  <a:cubicBezTo>
                    <a:pt x="11518" y="21359"/>
                    <a:pt x="15604" y="20670"/>
                    <a:pt x="19691" y="1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638174" y="489285"/>
              <a:ext cx="195793" cy="14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031" fill="norm" stroke="1" extrusionOk="0">
                  <a:moveTo>
                    <a:pt x="9639" y="7306"/>
                  </a:moveTo>
                  <a:cubicBezTo>
                    <a:pt x="9407" y="5718"/>
                    <a:pt x="9174" y="4129"/>
                    <a:pt x="8361" y="2700"/>
                  </a:cubicBezTo>
                  <a:cubicBezTo>
                    <a:pt x="7549" y="1271"/>
                    <a:pt x="6155" y="0"/>
                    <a:pt x="5110" y="0"/>
                  </a:cubicBezTo>
                  <a:cubicBezTo>
                    <a:pt x="4065" y="0"/>
                    <a:pt x="3368" y="1271"/>
                    <a:pt x="2555" y="3812"/>
                  </a:cubicBezTo>
                  <a:cubicBezTo>
                    <a:pt x="1742" y="6353"/>
                    <a:pt x="813" y="10165"/>
                    <a:pt x="349" y="13024"/>
                  </a:cubicBezTo>
                  <a:cubicBezTo>
                    <a:pt x="-116" y="15882"/>
                    <a:pt x="-116" y="17788"/>
                    <a:pt x="349" y="19218"/>
                  </a:cubicBezTo>
                  <a:cubicBezTo>
                    <a:pt x="813" y="20647"/>
                    <a:pt x="1742" y="21600"/>
                    <a:pt x="3136" y="20647"/>
                  </a:cubicBezTo>
                  <a:cubicBezTo>
                    <a:pt x="4529" y="19694"/>
                    <a:pt x="6387" y="16835"/>
                    <a:pt x="7549" y="14612"/>
                  </a:cubicBezTo>
                  <a:cubicBezTo>
                    <a:pt x="8710" y="12388"/>
                    <a:pt x="9174" y="10800"/>
                    <a:pt x="9755" y="9371"/>
                  </a:cubicBezTo>
                  <a:cubicBezTo>
                    <a:pt x="10336" y="7941"/>
                    <a:pt x="11032" y="6671"/>
                    <a:pt x="11729" y="6829"/>
                  </a:cubicBezTo>
                  <a:cubicBezTo>
                    <a:pt x="12426" y="6988"/>
                    <a:pt x="13123" y="8576"/>
                    <a:pt x="14749" y="9847"/>
                  </a:cubicBezTo>
                  <a:cubicBezTo>
                    <a:pt x="16374" y="11118"/>
                    <a:pt x="18929" y="12071"/>
                    <a:pt x="21484" y="13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850086" y="478141"/>
              <a:ext cx="80352" cy="106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289" fill="norm" stroke="1" extrusionOk="0">
                  <a:moveTo>
                    <a:pt x="18567" y="1807"/>
                  </a:moveTo>
                  <a:cubicBezTo>
                    <a:pt x="15867" y="1383"/>
                    <a:pt x="13167" y="960"/>
                    <a:pt x="9657" y="536"/>
                  </a:cubicBezTo>
                  <a:cubicBezTo>
                    <a:pt x="6147" y="113"/>
                    <a:pt x="1827" y="-311"/>
                    <a:pt x="477" y="324"/>
                  </a:cubicBezTo>
                  <a:cubicBezTo>
                    <a:pt x="-873" y="960"/>
                    <a:pt x="747" y="2654"/>
                    <a:pt x="3987" y="4771"/>
                  </a:cubicBezTo>
                  <a:cubicBezTo>
                    <a:pt x="7227" y="6889"/>
                    <a:pt x="12087" y="9430"/>
                    <a:pt x="15327" y="11548"/>
                  </a:cubicBezTo>
                  <a:cubicBezTo>
                    <a:pt x="18567" y="13665"/>
                    <a:pt x="20187" y="15360"/>
                    <a:pt x="20457" y="17265"/>
                  </a:cubicBezTo>
                  <a:cubicBezTo>
                    <a:pt x="20727" y="19171"/>
                    <a:pt x="19647" y="21289"/>
                    <a:pt x="18027" y="21289"/>
                  </a:cubicBezTo>
                  <a:cubicBezTo>
                    <a:pt x="16407" y="21289"/>
                    <a:pt x="14247" y="19171"/>
                    <a:pt x="12087" y="17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963067" y="429172"/>
              <a:ext cx="156650" cy="117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293" fill="norm" stroke="1" extrusionOk="0">
                  <a:moveTo>
                    <a:pt x="3170" y="12228"/>
                  </a:moveTo>
                  <a:cubicBezTo>
                    <a:pt x="4610" y="11129"/>
                    <a:pt x="6050" y="10031"/>
                    <a:pt x="7058" y="7834"/>
                  </a:cubicBezTo>
                  <a:cubicBezTo>
                    <a:pt x="8066" y="5638"/>
                    <a:pt x="8642" y="2343"/>
                    <a:pt x="8210" y="878"/>
                  </a:cubicBezTo>
                  <a:cubicBezTo>
                    <a:pt x="7778" y="-586"/>
                    <a:pt x="6338" y="-220"/>
                    <a:pt x="4754" y="1977"/>
                  </a:cubicBezTo>
                  <a:cubicBezTo>
                    <a:pt x="3170" y="4173"/>
                    <a:pt x="1442" y="8200"/>
                    <a:pt x="578" y="11312"/>
                  </a:cubicBezTo>
                  <a:cubicBezTo>
                    <a:pt x="-286" y="14424"/>
                    <a:pt x="-286" y="16621"/>
                    <a:pt x="1298" y="18268"/>
                  </a:cubicBezTo>
                  <a:cubicBezTo>
                    <a:pt x="2882" y="19916"/>
                    <a:pt x="6050" y="21014"/>
                    <a:pt x="9650" y="19733"/>
                  </a:cubicBezTo>
                  <a:cubicBezTo>
                    <a:pt x="13250" y="18451"/>
                    <a:pt x="17282" y="14790"/>
                    <a:pt x="21314" y="1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246153" y="283969"/>
              <a:ext cx="1961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780"/>
                    <a:pt x="-1585" y="7560"/>
                    <a:pt x="575" y="11160"/>
                  </a:cubicBezTo>
                  <a:cubicBezTo>
                    <a:pt x="2735" y="14760"/>
                    <a:pt x="11375" y="1818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573616" y="620519"/>
              <a:ext cx="647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1" y="18600"/>
                    <a:pt x="4941" y="15600"/>
                    <a:pt x="7588" y="12750"/>
                  </a:cubicBezTo>
                  <a:cubicBezTo>
                    <a:pt x="10235" y="9900"/>
                    <a:pt x="13059" y="7200"/>
                    <a:pt x="15424" y="5100"/>
                  </a:cubicBezTo>
                  <a:cubicBezTo>
                    <a:pt x="17788" y="3000"/>
                    <a:pt x="19694" y="1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887253" y="645919"/>
              <a:ext cx="302314" cy="9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99" fill="norm" stroke="1" extrusionOk="0">
                  <a:moveTo>
                    <a:pt x="3847" y="17280"/>
                  </a:moveTo>
                  <a:cubicBezTo>
                    <a:pt x="2208" y="18720"/>
                    <a:pt x="570" y="20160"/>
                    <a:pt x="123" y="20880"/>
                  </a:cubicBezTo>
                  <a:cubicBezTo>
                    <a:pt x="-324" y="21600"/>
                    <a:pt x="421" y="21600"/>
                    <a:pt x="2804" y="19200"/>
                  </a:cubicBezTo>
                  <a:cubicBezTo>
                    <a:pt x="5188" y="16800"/>
                    <a:pt x="9210" y="12000"/>
                    <a:pt x="12562" y="8400"/>
                  </a:cubicBezTo>
                  <a:cubicBezTo>
                    <a:pt x="15913" y="4800"/>
                    <a:pt x="18595" y="2400"/>
                    <a:pt x="212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348316" y="410969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392766" y="506219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992966" y="1609002"/>
              <a:ext cx="12437" cy="54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60" fill="norm" stroke="1" extrusionOk="0">
                  <a:moveTo>
                    <a:pt x="10800" y="588"/>
                  </a:moveTo>
                  <a:cubicBezTo>
                    <a:pt x="7200" y="3026"/>
                    <a:pt x="3600" y="5463"/>
                    <a:pt x="1800" y="8405"/>
                  </a:cubicBezTo>
                  <a:cubicBezTo>
                    <a:pt x="0" y="11346"/>
                    <a:pt x="0" y="14792"/>
                    <a:pt x="0" y="16725"/>
                  </a:cubicBezTo>
                  <a:cubicBezTo>
                    <a:pt x="0" y="18658"/>
                    <a:pt x="0" y="19079"/>
                    <a:pt x="0" y="19541"/>
                  </a:cubicBezTo>
                  <a:cubicBezTo>
                    <a:pt x="0" y="20003"/>
                    <a:pt x="0" y="20507"/>
                    <a:pt x="0" y="20507"/>
                  </a:cubicBezTo>
                  <a:cubicBezTo>
                    <a:pt x="0" y="20507"/>
                    <a:pt x="0" y="20003"/>
                    <a:pt x="0" y="18070"/>
                  </a:cubicBezTo>
                  <a:cubicBezTo>
                    <a:pt x="0" y="16137"/>
                    <a:pt x="0" y="12775"/>
                    <a:pt x="0" y="9665"/>
                  </a:cubicBezTo>
                  <a:cubicBezTo>
                    <a:pt x="0" y="6556"/>
                    <a:pt x="0" y="3698"/>
                    <a:pt x="1800" y="2059"/>
                  </a:cubicBezTo>
                  <a:cubicBezTo>
                    <a:pt x="3600" y="420"/>
                    <a:pt x="7200" y="0"/>
                    <a:pt x="10800" y="0"/>
                  </a:cubicBezTo>
                  <a:cubicBezTo>
                    <a:pt x="14400" y="0"/>
                    <a:pt x="18000" y="420"/>
                    <a:pt x="19800" y="2185"/>
                  </a:cubicBezTo>
                  <a:cubicBezTo>
                    <a:pt x="21600" y="3950"/>
                    <a:pt x="21600" y="7060"/>
                    <a:pt x="19800" y="9960"/>
                  </a:cubicBezTo>
                  <a:cubicBezTo>
                    <a:pt x="18000" y="12859"/>
                    <a:pt x="14400" y="15549"/>
                    <a:pt x="12600" y="17188"/>
                  </a:cubicBezTo>
                  <a:cubicBezTo>
                    <a:pt x="10800" y="18826"/>
                    <a:pt x="10800" y="19415"/>
                    <a:pt x="9000" y="20087"/>
                  </a:cubicBezTo>
                  <a:cubicBezTo>
                    <a:pt x="7200" y="20760"/>
                    <a:pt x="3600" y="21516"/>
                    <a:pt x="1800" y="21558"/>
                  </a:cubicBezTo>
                  <a:cubicBezTo>
                    <a:pt x="0" y="21600"/>
                    <a:pt x="0" y="20928"/>
                    <a:pt x="1800" y="20381"/>
                  </a:cubicBezTo>
                  <a:cubicBezTo>
                    <a:pt x="3600" y="19835"/>
                    <a:pt x="7200" y="19415"/>
                    <a:pt x="10800" y="189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3005083" y="1560319"/>
              <a:ext cx="1724699" cy="58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275" fill="norm" stroke="1" extrusionOk="0">
                  <a:moveTo>
                    <a:pt x="166" y="16200"/>
                  </a:moveTo>
                  <a:cubicBezTo>
                    <a:pt x="60" y="18514"/>
                    <a:pt x="-46" y="20829"/>
                    <a:pt x="20" y="21214"/>
                  </a:cubicBezTo>
                  <a:cubicBezTo>
                    <a:pt x="86" y="21600"/>
                    <a:pt x="324" y="20057"/>
                    <a:pt x="813" y="19286"/>
                  </a:cubicBezTo>
                  <a:cubicBezTo>
                    <a:pt x="1302" y="18514"/>
                    <a:pt x="2043" y="18514"/>
                    <a:pt x="2704" y="17743"/>
                  </a:cubicBezTo>
                  <a:cubicBezTo>
                    <a:pt x="3365" y="16971"/>
                    <a:pt x="3946" y="15429"/>
                    <a:pt x="4792" y="14657"/>
                  </a:cubicBezTo>
                  <a:cubicBezTo>
                    <a:pt x="5638" y="13886"/>
                    <a:pt x="6749" y="13886"/>
                    <a:pt x="7780" y="13500"/>
                  </a:cubicBezTo>
                  <a:cubicBezTo>
                    <a:pt x="8811" y="13114"/>
                    <a:pt x="9763" y="12343"/>
                    <a:pt x="10794" y="11571"/>
                  </a:cubicBezTo>
                  <a:cubicBezTo>
                    <a:pt x="11825" y="10800"/>
                    <a:pt x="12935" y="10029"/>
                    <a:pt x="14019" y="9257"/>
                  </a:cubicBezTo>
                  <a:cubicBezTo>
                    <a:pt x="15103" y="8486"/>
                    <a:pt x="16161" y="7714"/>
                    <a:pt x="17231" y="6943"/>
                  </a:cubicBezTo>
                  <a:cubicBezTo>
                    <a:pt x="18302" y="6171"/>
                    <a:pt x="19386" y="5400"/>
                    <a:pt x="20060" y="5014"/>
                  </a:cubicBezTo>
                  <a:cubicBezTo>
                    <a:pt x="20734" y="4629"/>
                    <a:pt x="20999" y="4629"/>
                    <a:pt x="21197" y="4629"/>
                  </a:cubicBezTo>
                  <a:cubicBezTo>
                    <a:pt x="21395" y="4629"/>
                    <a:pt x="21528" y="4629"/>
                    <a:pt x="21541" y="3471"/>
                  </a:cubicBezTo>
                  <a:cubicBezTo>
                    <a:pt x="21554" y="2314"/>
                    <a:pt x="21448" y="0"/>
                    <a:pt x="21329" y="0"/>
                  </a:cubicBezTo>
                  <a:cubicBezTo>
                    <a:pt x="21210" y="0"/>
                    <a:pt x="21078" y="2314"/>
                    <a:pt x="20999" y="5400"/>
                  </a:cubicBezTo>
                  <a:cubicBezTo>
                    <a:pt x="20919" y="8486"/>
                    <a:pt x="20893" y="12343"/>
                    <a:pt x="20933" y="15429"/>
                  </a:cubicBezTo>
                  <a:cubicBezTo>
                    <a:pt x="20972" y="18514"/>
                    <a:pt x="21078" y="20829"/>
                    <a:pt x="21171" y="20443"/>
                  </a:cubicBezTo>
                  <a:cubicBezTo>
                    <a:pt x="21263" y="20057"/>
                    <a:pt x="21342" y="16971"/>
                    <a:pt x="21382" y="13500"/>
                  </a:cubicBezTo>
                  <a:cubicBezTo>
                    <a:pt x="21422" y="10029"/>
                    <a:pt x="21422" y="6171"/>
                    <a:pt x="21356" y="6943"/>
                  </a:cubicBezTo>
                  <a:cubicBezTo>
                    <a:pt x="21290" y="7714"/>
                    <a:pt x="21157" y="13114"/>
                    <a:pt x="21157" y="13500"/>
                  </a:cubicBezTo>
                  <a:cubicBezTo>
                    <a:pt x="21157" y="13886"/>
                    <a:pt x="21290" y="9257"/>
                    <a:pt x="21422" y="46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4707466" y="874519"/>
              <a:ext cx="31751" cy="79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0"/>
                  </a:moveTo>
                  <a:cubicBezTo>
                    <a:pt x="17280" y="1321"/>
                    <a:pt x="12960" y="2643"/>
                    <a:pt x="10080" y="4280"/>
                  </a:cubicBezTo>
                  <a:cubicBezTo>
                    <a:pt x="7200" y="5917"/>
                    <a:pt x="5760" y="7870"/>
                    <a:pt x="4320" y="9852"/>
                  </a:cubicBezTo>
                  <a:cubicBezTo>
                    <a:pt x="2880" y="11834"/>
                    <a:pt x="1440" y="13845"/>
                    <a:pt x="720" y="15712"/>
                  </a:cubicBezTo>
                  <a:cubicBezTo>
                    <a:pt x="0" y="17579"/>
                    <a:pt x="0" y="19302"/>
                    <a:pt x="0" y="20307"/>
                  </a:cubicBezTo>
                  <a:cubicBezTo>
                    <a:pt x="0" y="21313"/>
                    <a:pt x="0" y="21600"/>
                    <a:pt x="1440" y="21428"/>
                  </a:cubicBezTo>
                  <a:cubicBezTo>
                    <a:pt x="2880" y="21255"/>
                    <a:pt x="5760" y="20623"/>
                    <a:pt x="8640" y="199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2973916" y="1599415"/>
              <a:ext cx="15695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922" fill="norm" stroke="1" extrusionOk="0">
                  <a:moveTo>
                    <a:pt x="16200" y="20922"/>
                  </a:moveTo>
                  <a:cubicBezTo>
                    <a:pt x="18900" y="10842"/>
                    <a:pt x="21600" y="762"/>
                    <a:pt x="18900" y="42"/>
                  </a:cubicBezTo>
                  <a:cubicBezTo>
                    <a:pt x="16200" y="-678"/>
                    <a:pt x="8100" y="7962"/>
                    <a:pt x="0" y="166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2821516" y="2358302"/>
              <a:ext cx="215901" cy="229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4360"/>
                  </a:moveTo>
                  <a:cubicBezTo>
                    <a:pt x="0" y="3369"/>
                    <a:pt x="0" y="2378"/>
                    <a:pt x="741" y="1982"/>
                  </a:cubicBezTo>
                  <a:cubicBezTo>
                    <a:pt x="1482" y="1585"/>
                    <a:pt x="2965" y="1783"/>
                    <a:pt x="4659" y="3072"/>
                  </a:cubicBezTo>
                  <a:cubicBezTo>
                    <a:pt x="6353" y="4360"/>
                    <a:pt x="8259" y="6738"/>
                    <a:pt x="9106" y="9710"/>
                  </a:cubicBezTo>
                  <a:cubicBezTo>
                    <a:pt x="9953" y="12683"/>
                    <a:pt x="9741" y="16250"/>
                    <a:pt x="9212" y="18429"/>
                  </a:cubicBezTo>
                  <a:cubicBezTo>
                    <a:pt x="8682" y="20609"/>
                    <a:pt x="7835" y="21402"/>
                    <a:pt x="6988" y="21501"/>
                  </a:cubicBezTo>
                  <a:cubicBezTo>
                    <a:pt x="6141" y="21600"/>
                    <a:pt x="5294" y="21006"/>
                    <a:pt x="4871" y="20213"/>
                  </a:cubicBezTo>
                  <a:cubicBezTo>
                    <a:pt x="4447" y="19420"/>
                    <a:pt x="4447" y="18429"/>
                    <a:pt x="6141" y="15358"/>
                  </a:cubicBezTo>
                  <a:cubicBezTo>
                    <a:pt x="7835" y="12286"/>
                    <a:pt x="11224" y="7134"/>
                    <a:pt x="13129" y="4062"/>
                  </a:cubicBezTo>
                  <a:cubicBezTo>
                    <a:pt x="15035" y="991"/>
                    <a:pt x="15459" y="0"/>
                    <a:pt x="15247" y="0"/>
                  </a:cubicBezTo>
                  <a:cubicBezTo>
                    <a:pt x="15035" y="0"/>
                    <a:pt x="14188" y="991"/>
                    <a:pt x="13659" y="3072"/>
                  </a:cubicBezTo>
                  <a:cubicBezTo>
                    <a:pt x="13129" y="5152"/>
                    <a:pt x="12918" y="8323"/>
                    <a:pt x="14294" y="11097"/>
                  </a:cubicBezTo>
                  <a:cubicBezTo>
                    <a:pt x="15671" y="13872"/>
                    <a:pt x="18635" y="16250"/>
                    <a:pt x="21600" y="186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3117289" y="2512819"/>
              <a:ext cx="2172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600"/>
                    <a:pt x="-1443" y="7200"/>
                    <a:pt x="1502" y="10800"/>
                  </a:cubicBezTo>
                  <a:cubicBezTo>
                    <a:pt x="4448" y="14400"/>
                    <a:pt x="12302" y="180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4650316" y="2000560"/>
              <a:ext cx="266701" cy="15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5687"/>
                  </a:moveTo>
                  <a:cubicBezTo>
                    <a:pt x="343" y="3698"/>
                    <a:pt x="686" y="1708"/>
                    <a:pt x="1371" y="714"/>
                  </a:cubicBezTo>
                  <a:cubicBezTo>
                    <a:pt x="2057" y="-281"/>
                    <a:pt x="3086" y="-281"/>
                    <a:pt x="4200" y="998"/>
                  </a:cubicBezTo>
                  <a:cubicBezTo>
                    <a:pt x="5314" y="2277"/>
                    <a:pt x="6514" y="4835"/>
                    <a:pt x="7114" y="7677"/>
                  </a:cubicBezTo>
                  <a:cubicBezTo>
                    <a:pt x="7714" y="10519"/>
                    <a:pt x="7714" y="13645"/>
                    <a:pt x="7457" y="15777"/>
                  </a:cubicBezTo>
                  <a:cubicBezTo>
                    <a:pt x="7200" y="17908"/>
                    <a:pt x="6686" y="19045"/>
                    <a:pt x="5829" y="19898"/>
                  </a:cubicBezTo>
                  <a:cubicBezTo>
                    <a:pt x="4971" y="20751"/>
                    <a:pt x="3771" y="21319"/>
                    <a:pt x="3257" y="20751"/>
                  </a:cubicBezTo>
                  <a:cubicBezTo>
                    <a:pt x="2743" y="20182"/>
                    <a:pt x="2914" y="18477"/>
                    <a:pt x="4114" y="15493"/>
                  </a:cubicBezTo>
                  <a:cubicBezTo>
                    <a:pt x="5314" y="12508"/>
                    <a:pt x="7543" y="8245"/>
                    <a:pt x="9086" y="5403"/>
                  </a:cubicBezTo>
                  <a:cubicBezTo>
                    <a:pt x="10629" y="2561"/>
                    <a:pt x="11486" y="1140"/>
                    <a:pt x="11829" y="1140"/>
                  </a:cubicBezTo>
                  <a:cubicBezTo>
                    <a:pt x="12171" y="1140"/>
                    <a:pt x="12000" y="2561"/>
                    <a:pt x="11571" y="4977"/>
                  </a:cubicBezTo>
                  <a:cubicBezTo>
                    <a:pt x="11143" y="7393"/>
                    <a:pt x="10457" y="10803"/>
                    <a:pt x="10286" y="13219"/>
                  </a:cubicBezTo>
                  <a:cubicBezTo>
                    <a:pt x="10114" y="15635"/>
                    <a:pt x="10457" y="17056"/>
                    <a:pt x="12429" y="17624"/>
                  </a:cubicBezTo>
                  <a:cubicBezTo>
                    <a:pt x="14400" y="18193"/>
                    <a:pt x="18000" y="17908"/>
                    <a:pt x="21600" y="176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4704556" y="853161"/>
              <a:ext cx="72761" cy="4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0115" fill="norm" stroke="1" extrusionOk="0">
                  <a:moveTo>
                    <a:pt x="2700" y="9081"/>
                  </a:moveTo>
                  <a:cubicBezTo>
                    <a:pt x="5168" y="6381"/>
                    <a:pt x="7637" y="3681"/>
                    <a:pt x="7328" y="1881"/>
                  </a:cubicBezTo>
                  <a:cubicBezTo>
                    <a:pt x="7020" y="81"/>
                    <a:pt x="3934" y="-819"/>
                    <a:pt x="2083" y="981"/>
                  </a:cubicBezTo>
                  <a:cubicBezTo>
                    <a:pt x="231" y="2781"/>
                    <a:pt x="-386" y="7281"/>
                    <a:pt x="231" y="11331"/>
                  </a:cubicBezTo>
                  <a:cubicBezTo>
                    <a:pt x="848" y="15381"/>
                    <a:pt x="2700" y="18981"/>
                    <a:pt x="5168" y="19881"/>
                  </a:cubicBezTo>
                  <a:cubicBezTo>
                    <a:pt x="7637" y="20781"/>
                    <a:pt x="10723" y="18981"/>
                    <a:pt x="11340" y="16281"/>
                  </a:cubicBezTo>
                  <a:cubicBezTo>
                    <a:pt x="11957" y="13581"/>
                    <a:pt x="10105" y="9981"/>
                    <a:pt x="7637" y="9081"/>
                  </a:cubicBezTo>
                  <a:cubicBezTo>
                    <a:pt x="5168" y="8181"/>
                    <a:pt x="2083" y="9981"/>
                    <a:pt x="1465" y="12681"/>
                  </a:cubicBezTo>
                  <a:cubicBezTo>
                    <a:pt x="848" y="15381"/>
                    <a:pt x="2700" y="18981"/>
                    <a:pt x="4860" y="19431"/>
                  </a:cubicBezTo>
                  <a:cubicBezTo>
                    <a:pt x="7020" y="19881"/>
                    <a:pt x="9488" y="17181"/>
                    <a:pt x="9180" y="15831"/>
                  </a:cubicBezTo>
                  <a:cubicBezTo>
                    <a:pt x="8871" y="14481"/>
                    <a:pt x="5785" y="14481"/>
                    <a:pt x="7328" y="13581"/>
                  </a:cubicBezTo>
                  <a:cubicBezTo>
                    <a:pt x="8871" y="12681"/>
                    <a:pt x="15043" y="10881"/>
                    <a:pt x="21214" y="90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4713816" y="883755"/>
              <a:ext cx="590551" cy="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9" fill="norm" stroke="1" extrusionOk="0">
                  <a:moveTo>
                    <a:pt x="0" y="20029"/>
                  </a:moveTo>
                  <a:cubicBezTo>
                    <a:pt x="2942" y="11389"/>
                    <a:pt x="5884" y="2749"/>
                    <a:pt x="8826" y="589"/>
                  </a:cubicBezTo>
                  <a:cubicBezTo>
                    <a:pt x="11768" y="-1571"/>
                    <a:pt x="14710" y="2749"/>
                    <a:pt x="16839" y="4909"/>
                  </a:cubicBezTo>
                  <a:cubicBezTo>
                    <a:pt x="18968" y="7069"/>
                    <a:pt x="20284" y="7069"/>
                    <a:pt x="21600" y="70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2300816" y="2097623"/>
              <a:ext cx="663312" cy="84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155" fill="norm" stroke="1" extrusionOk="0">
                  <a:moveTo>
                    <a:pt x="0" y="21155"/>
                  </a:moveTo>
                  <a:cubicBezTo>
                    <a:pt x="2408" y="19575"/>
                    <a:pt x="4815" y="17994"/>
                    <a:pt x="7189" y="16677"/>
                  </a:cubicBezTo>
                  <a:cubicBezTo>
                    <a:pt x="9562" y="15360"/>
                    <a:pt x="11901" y="14306"/>
                    <a:pt x="13930" y="13253"/>
                  </a:cubicBezTo>
                  <a:cubicBezTo>
                    <a:pt x="15959" y="12199"/>
                    <a:pt x="17679" y="11145"/>
                    <a:pt x="18711" y="10355"/>
                  </a:cubicBezTo>
                  <a:cubicBezTo>
                    <a:pt x="19743" y="9565"/>
                    <a:pt x="20087" y="9038"/>
                    <a:pt x="20431" y="8511"/>
                  </a:cubicBezTo>
                  <a:cubicBezTo>
                    <a:pt x="20775" y="7984"/>
                    <a:pt x="21118" y="7457"/>
                    <a:pt x="21153" y="6404"/>
                  </a:cubicBezTo>
                  <a:cubicBezTo>
                    <a:pt x="21187" y="5350"/>
                    <a:pt x="20912" y="3770"/>
                    <a:pt x="20603" y="3506"/>
                  </a:cubicBezTo>
                  <a:cubicBezTo>
                    <a:pt x="20293" y="3243"/>
                    <a:pt x="19949" y="4296"/>
                    <a:pt x="19915" y="5614"/>
                  </a:cubicBezTo>
                  <a:cubicBezTo>
                    <a:pt x="19880" y="6931"/>
                    <a:pt x="20155" y="8511"/>
                    <a:pt x="20465" y="8775"/>
                  </a:cubicBezTo>
                  <a:cubicBezTo>
                    <a:pt x="20775" y="9038"/>
                    <a:pt x="21118" y="7984"/>
                    <a:pt x="21325" y="5877"/>
                  </a:cubicBezTo>
                  <a:cubicBezTo>
                    <a:pt x="21531" y="3770"/>
                    <a:pt x="21600" y="609"/>
                    <a:pt x="21531" y="82"/>
                  </a:cubicBezTo>
                  <a:cubicBezTo>
                    <a:pt x="21462" y="-445"/>
                    <a:pt x="21256" y="1662"/>
                    <a:pt x="21050" y="37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646766" y="51912"/>
              <a:ext cx="3968751" cy="221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fill="norm" stroke="1" extrusionOk="0">
                  <a:moveTo>
                    <a:pt x="0" y="21592"/>
                  </a:moveTo>
                  <a:cubicBezTo>
                    <a:pt x="12" y="21160"/>
                    <a:pt x="23" y="20727"/>
                    <a:pt x="115" y="20233"/>
                  </a:cubicBezTo>
                  <a:cubicBezTo>
                    <a:pt x="207" y="19739"/>
                    <a:pt x="380" y="19183"/>
                    <a:pt x="553" y="18658"/>
                  </a:cubicBezTo>
                  <a:cubicBezTo>
                    <a:pt x="726" y="18133"/>
                    <a:pt x="899" y="17639"/>
                    <a:pt x="1060" y="17124"/>
                  </a:cubicBezTo>
                  <a:cubicBezTo>
                    <a:pt x="1221" y="16609"/>
                    <a:pt x="1371" y="16074"/>
                    <a:pt x="1538" y="15528"/>
                  </a:cubicBezTo>
                  <a:cubicBezTo>
                    <a:pt x="1705" y="14982"/>
                    <a:pt x="1889" y="14426"/>
                    <a:pt x="2108" y="13870"/>
                  </a:cubicBezTo>
                  <a:cubicBezTo>
                    <a:pt x="2327" y="13314"/>
                    <a:pt x="2580" y="12758"/>
                    <a:pt x="2805" y="12316"/>
                  </a:cubicBezTo>
                  <a:cubicBezTo>
                    <a:pt x="3030" y="11873"/>
                    <a:pt x="3226" y="11544"/>
                    <a:pt x="3473" y="11142"/>
                  </a:cubicBezTo>
                  <a:cubicBezTo>
                    <a:pt x="3721" y="10741"/>
                    <a:pt x="4020" y="10267"/>
                    <a:pt x="4332" y="9814"/>
                  </a:cubicBezTo>
                  <a:cubicBezTo>
                    <a:pt x="4643" y="9361"/>
                    <a:pt x="4965" y="8929"/>
                    <a:pt x="5322" y="8476"/>
                  </a:cubicBezTo>
                  <a:cubicBezTo>
                    <a:pt x="5679" y="8023"/>
                    <a:pt x="6071" y="7549"/>
                    <a:pt x="6463" y="7127"/>
                  </a:cubicBezTo>
                  <a:cubicBezTo>
                    <a:pt x="6854" y="6705"/>
                    <a:pt x="7246" y="6334"/>
                    <a:pt x="7609" y="6025"/>
                  </a:cubicBezTo>
                  <a:cubicBezTo>
                    <a:pt x="7972" y="5716"/>
                    <a:pt x="8306" y="5469"/>
                    <a:pt x="8680" y="5212"/>
                  </a:cubicBezTo>
                  <a:cubicBezTo>
                    <a:pt x="9055" y="4954"/>
                    <a:pt x="9469" y="4687"/>
                    <a:pt x="9861" y="4440"/>
                  </a:cubicBezTo>
                  <a:cubicBezTo>
                    <a:pt x="10253" y="4193"/>
                    <a:pt x="10621" y="3966"/>
                    <a:pt x="11002" y="3729"/>
                  </a:cubicBezTo>
                  <a:cubicBezTo>
                    <a:pt x="11382" y="3492"/>
                    <a:pt x="11773" y="3245"/>
                    <a:pt x="12165" y="3009"/>
                  </a:cubicBezTo>
                  <a:cubicBezTo>
                    <a:pt x="12557" y="2772"/>
                    <a:pt x="12948" y="2545"/>
                    <a:pt x="13352" y="2329"/>
                  </a:cubicBezTo>
                  <a:cubicBezTo>
                    <a:pt x="13755" y="2113"/>
                    <a:pt x="14170" y="1907"/>
                    <a:pt x="14561" y="1711"/>
                  </a:cubicBezTo>
                  <a:cubicBezTo>
                    <a:pt x="14953" y="1516"/>
                    <a:pt x="15322" y="1330"/>
                    <a:pt x="15708" y="1166"/>
                  </a:cubicBezTo>
                  <a:cubicBezTo>
                    <a:pt x="16093" y="1001"/>
                    <a:pt x="16497" y="857"/>
                    <a:pt x="16906" y="723"/>
                  </a:cubicBezTo>
                  <a:cubicBezTo>
                    <a:pt x="17315" y="589"/>
                    <a:pt x="17729" y="466"/>
                    <a:pt x="18138" y="383"/>
                  </a:cubicBezTo>
                  <a:cubicBezTo>
                    <a:pt x="18547" y="301"/>
                    <a:pt x="18950" y="260"/>
                    <a:pt x="19342" y="219"/>
                  </a:cubicBezTo>
                  <a:cubicBezTo>
                    <a:pt x="19734" y="177"/>
                    <a:pt x="20114" y="136"/>
                    <a:pt x="20460" y="95"/>
                  </a:cubicBezTo>
                  <a:cubicBezTo>
                    <a:pt x="20805" y="54"/>
                    <a:pt x="21116" y="13"/>
                    <a:pt x="21300" y="2"/>
                  </a:cubicBezTo>
                  <a:cubicBezTo>
                    <a:pt x="21485" y="-8"/>
                    <a:pt x="21542" y="13"/>
                    <a:pt x="21600" y="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4897966" y="2194756"/>
              <a:ext cx="146051" cy="8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1" fill="norm" stroke="1" extrusionOk="0">
                  <a:moveTo>
                    <a:pt x="0" y="1680"/>
                  </a:moveTo>
                  <a:cubicBezTo>
                    <a:pt x="1565" y="652"/>
                    <a:pt x="3130" y="-377"/>
                    <a:pt x="4383" y="137"/>
                  </a:cubicBezTo>
                  <a:cubicBezTo>
                    <a:pt x="5635" y="652"/>
                    <a:pt x="6574" y="2709"/>
                    <a:pt x="6730" y="5023"/>
                  </a:cubicBezTo>
                  <a:cubicBezTo>
                    <a:pt x="6887" y="7337"/>
                    <a:pt x="6261" y="9909"/>
                    <a:pt x="5165" y="12480"/>
                  </a:cubicBezTo>
                  <a:cubicBezTo>
                    <a:pt x="4070" y="15052"/>
                    <a:pt x="2504" y="17623"/>
                    <a:pt x="2504" y="19166"/>
                  </a:cubicBezTo>
                  <a:cubicBezTo>
                    <a:pt x="2504" y="20709"/>
                    <a:pt x="4070" y="21223"/>
                    <a:pt x="7513" y="20709"/>
                  </a:cubicBezTo>
                  <a:cubicBezTo>
                    <a:pt x="10957" y="20194"/>
                    <a:pt x="16278" y="18652"/>
                    <a:pt x="21600" y="171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2894573" y="369857"/>
              <a:ext cx="116144" cy="316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0" y="0"/>
                  </a:moveTo>
                  <a:cubicBezTo>
                    <a:pt x="208" y="276"/>
                    <a:pt x="415" y="551"/>
                    <a:pt x="519" y="839"/>
                  </a:cubicBezTo>
                  <a:cubicBezTo>
                    <a:pt x="623" y="1126"/>
                    <a:pt x="623" y="1425"/>
                    <a:pt x="727" y="1704"/>
                  </a:cubicBezTo>
                  <a:cubicBezTo>
                    <a:pt x="831" y="1984"/>
                    <a:pt x="1038" y="2244"/>
                    <a:pt x="1350" y="2482"/>
                  </a:cubicBezTo>
                  <a:cubicBezTo>
                    <a:pt x="1662" y="2719"/>
                    <a:pt x="2077" y="2934"/>
                    <a:pt x="2596" y="3163"/>
                  </a:cubicBezTo>
                  <a:cubicBezTo>
                    <a:pt x="3115" y="3393"/>
                    <a:pt x="3738" y="3638"/>
                    <a:pt x="4154" y="3891"/>
                  </a:cubicBezTo>
                  <a:cubicBezTo>
                    <a:pt x="4569" y="4144"/>
                    <a:pt x="4777" y="4404"/>
                    <a:pt x="4777" y="4676"/>
                  </a:cubicBezTo>
                  <a:cubicBezTo>
                    <a:pt x="4777" y="4948"/>
                    <a:pt x="4569" y="5231"/>
                    <a:pt x="4569" y="5488"/>
                  </a:cubicBezTo>
                  <a:cubicBezTo>
                    <a:pt x="4569" y="5745"/>
                    <a:pt x="4777" y="5974"/>
                    <a:pt x="5296" y="6246"/>
                  </a:cubicBezTo>
                  <a:cubicBezTo>
                    <a:pt x="5815" y="6518"/>
                    <a:pt x="6646" y="6832"/>
                    <a:pt x="7477" y="7097"/>
                  </a:cubicBezTo>
                  <a:cubicBezTo>
                    <a:pt x="8308" y="7361"/>
                    <a:pt x="9138" y="7575"/>
                    <a:pt x="10073" y="7809"/>
                  </a:cubicBezTo>
                  <a:cubicBezTo>
                    <a:pt x="11008" y="8043"/>
                    <a:pt x="12046" y="8295"/>
                    <a:pt x="12877" y="8560"/>
                  </a:cubicBezTo>
                  <a:cubicBezTo>
                    <a:pt x="13708" y="8824"/>
                    <a:pt x="14331" y="9100"/>
                    <a:pt x="14746" y="9364"/>
                  </a:cubicBezTo>
                  <a:cubicBezTo>
                    <a:pt x="15162" y="9628"/>
                    <a:pt x="15369" y="9881"/>
                    <a:pt x="15888" y="10145"/>
                  </a:cubicBezTo>
                  <a:cubicBezTo>
                    <a:pt x="16408" y="10409"/>
                    <a:pt x="17238" y="10685"/>
                    <a:pt x="17862" y="10953"/>
                  </a:cubicBezTo>
                  <a:cubicBezTo>
                    <a:pt x="18485" y="11221"/>
                    <a:pt x="18900" y="11482"/>
                    <a:pt x="19315" y="11734"/>
                  </a:cubicBezTo>
                  <a:cubicBezTo>
                    <a:pt x="19731" y="11987"/>
                    <a:pt x="20146" y="12232"/>
                    <a:pt x="20562" y="12481"/>
                  </a:cubicBezTo>
                  <a:cubicBezTo>
                    <a:pt x="20977" y="12730"/>
                    <a:pt x="21392" y="12983"/>
                    <a:pt x="21496" y="13251"/>
                  </a:cubicBezTo>
                  <a:cubicBezTo>
                    <a:pt x="21600" y="13519"/>
                    <a:pt x="21392" y="13803"/>
                    <a:pt x="20977" y="14082"/>
                  </a:cubicBezTo>
                  <a:cubicBezTo>
                    <a:pt x="20562" y="14362"/>
                    <a:pt x="19938" y="14637"/>
                    <a:pt x="19523" y="14909"/>
                  </a:cubicBezTo>
                  <a:cubicBezTo>
                    <a:pt x="19108" y="15181"/>
                    <a:pt x="18900" y="15449"/>
                    <a:pt x="18796" y="15740"/>
                  </a:cubicBezTo>
                  <a:cubicBezTo>
                    <a:pt x="18692" y="16031"/>
                    <a:pt x="18692" y="16346"/>
                    <a:pt x="18485" y="16637"/>
                  </a:cubicBezTo>
                  <a:cubicBezTo>
                    <a:pt x="18277" y="16928"/>
                    <a:pt x="17862" y="17196"/>
                    <a:pt x="17342" y="17471"/>
                  </a:cubicBezTo>
                  <a:cubicBezTo>
                    <a:pt x="16823" y="17747"/>
                    <a:pt x="16200" y="18031"/>
                    <a:pt x="15577" y="18303"/>
                  </a:cubicBezTo>
                  <a:cubicBezTo>
                    <a:pt x="14954" y="18574"/>
                    <a:pt x="14331" y="18835"/>
                    <a:pt x="13708" y="19088"/>
                  </a:cubicBezTo>
                  <a:cubicBezTo>
                    <a:pt x="13085" y="19340"/>
                    <a:pt x="12462" y="19586"/>
                    <a:pt x="12046" y="19861"/>
                  </a:cubicBezTo>
                  <a:cubicBezTo>
                    <a:pt x="11631" y="20137"/>
                    <a:pt x="11423" y="20443"/>
                    <a:pt x="11319" y="20696"/>
                  </a:cubicBezTo>
                  <a:cubicBezTo>
                    <a:pt x="11215" y="20949"/>
                    <a:pt x="11215" y="21148"/>
                    <a:pt x="12150" y="21290"/>
                  </a:cubicBezTo>
                  <a:cubicBezTo>
                    <a:pt x="13085" y="21431"/>
                    <a:pt x="14954" y="21516"/>
                    <a:pt x="16823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2499745" y="3300397"/>
              <a:ext cx="428452" cy="1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0379" fill="norm" stroke="1" extrusionOk="0">
                  <a:moveTo>
                    <a:pt x="1084" y="2102"/>
                  </a:moveTo>
                  <a:cubicBezTo>
                    <a:pt x="634" y="440"/>
                    <a:pt x="184" y="-1221"/>
                    <a:pt x="44" y="1271"/>
                  </a:cubicBezTo>
                  <a:cubicBezTo>
                    <a:pt x="-97" y="3764"/>
                    <a:pt x="72" y="10410"/>
                    <a:pt x="972" y="14563"/>
                  </a:cubicBezTo>
                  <a:cubicBezTo>
                    <a:pt x="1872" y="18717"/>
                    <a:pt x="3503" y="20379"/>
                    <a:pt x="5472" y="20379"/>
                  </a:cubicBezTo>
                  <a:cubicBezTo>
                    <a:pt x="7441" y="20379"/>
                    <a:pt x="9747" y="18717"/>
                    <a:pt x="12137" y="17887"/>
                  </a:cubicBezTo>
                  <a:cubicBezTo>
                    <a:pt x="14528" y="17056"/>
                    <a:pt x="17003" y="17056"/>
                    <a:pt x="18578" y="14563"/>
                  </a:cubicBezTo>
                  <a:cubicBezTo>
                    <a:pt x="20153" y="12071"/>
                    <a:pt x="20828" y="7087"/>
                    <a:pt x="21503" y="210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2866553" y="3227825"/>
              <a:ext cx="84620" cy="124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410" fill="norm" stroke="1" extrusionOk="0">
                  <a:moveTo>
                    <a:pt x="2769" y="2317"/>
                  </a:moveTo>
                  <a:cubicBezTo>
                    <a:pt x="1385" y="1739"/>
                    <a:pt x="0" y="1160"/>
                    <a:pt x="0" y="678"/>
                  </a:cubicBezTo>
                  <a:cubicBezTo>
                    <a:pt x="0" y="196"/>
                    <a:pt x="1385" y="-190"/>
                    <a:pt x="4846" y="99"/>
                  </a:cubicBezTo>
                  <a:cubicBezTo>
                    <a:pt x="8308" y="389"/>
                    <a:pt x="13846" y="1353"/>
                    <a:pt x="17169" y="2703"/>
                  </a:cubicBezTo>
                  <a:cubicBezTo>
                    <a:pt x="20492" y="4053"/>
                    <a:pt x="21600" y="5789"/>
                    <a:pt x="20492" y="8489"/>
                  </a:cubicBezTo>
                  <a:cubicBezTo>
                    <a:pt x="19385" y="11189"/>
                    <a:pt x="16062" y="14853"/>
                    <a:pt x="14262" y="17167"/>
                  </a:cubicBezTo>
                  <a:cubicBezTo>
                    <a:pt x="12462" y="19481"/>
                    <a:pt x="12185" y="20446"/>
                    <a:pt x="11908" y="2141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4673249" y="0"/>
              <a:ext cx="83834" cy="328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20736" y="0"/>
                  </a:moveTo>
                  <a:cubicBezTo>
                    <a:pt x="20160" y="191"/>
                    <a:pt x="19584" y="383"/>
                    <a:pt x="19728" y="578"/>
                  </a:cubicBezTo>
                  <a:cubicBezTo>
                    <a:pt x="19872" y="773"/>
                    <a:pt x="20736" y="972"/>
                    <a:pt x="21168" y="1215"/>
                  </a:cubicBezTo>
                  <a:cubicBezTo>
                    <a:pt x="21600" y="1458"/>
                    <a:pt x="21600" y="1745"/>
                    <a:pt x="21456" y="2032"/>
                  </a:cubicBezTo>
                  <a:cubicBezTo>
                    <a:pt x="21312" y="2319"/>
                    <a:pt x="21024" y="2606"/>
                    <a:pt x="20448" y="2856"/>
                  </a:cubicBezTo>
                  <a:cubicBezTo>
                    <a:pt x="19872" y="3107"/>
                    <a:pt x="19008" y="3320"/>
                    <a:pt x="18000" y="3545"/>
                  </a:cubicBezTo>
                  <a:cubicBezTo>
                    <a:pt x="16992" y="3769"/>
                    <a:pt x="15840" y="4005"/>
                    <a:pt x="14688" y="4237"/>
                  </a:cubicBezTo>
                  <a:cubicBezTo>
                    <a:pt x="13536" y="4469"/>
                    <a:pt x="12384" y="4697"/>
                    <a:pt x="11520" y="4940"/>
                  </a:cubicBezTo>
                  <a:cubicBezTo>
                    <a:pt x="10656" y="5183"/>
                    <a:pt x="10080" y="5440"/>
                    <a:pt x="9792" y="5720"/>
                  </a:cubicBezTo>
                  <a:cubicBezTo>
                    <a:pt x="9504" y="6000"/>
                    <a:pt x="9504" y="6302"/>
                    <a:pt x="9792" y="6560"/>
                  </a:cubicBezTo>
                  <a:cubicBezTo>
                    <a:pt x="10080" y="6817"/>
                    <a:pt x="10656" y="7031"/>
                    <a:pt x="11232" y="7252"/>
                  </a:cubicBezTo>
                  <a:cubicBezTo>
                    <a:pt x="11808" y="7472"/>
                    <a:pt x="12384" y="7701"/>
                    <a:pt x="12240" y="7962"/>
                  </a:cubicBezTo>
                  <a:cubicBezTo>
                    <a:pt x="12096" y="8223"/>
                    <a:pt x="11232" y="8518"/>
                    <a:pt x="10224" y="8794"/>
                  </a:cubicBezTo>
                  <a:cubicBezTo>
                    <a:pt x="9216" y="9070"/>
                    <a:pt x="8064" y="9328"/>
                    <a:pt x="7200" y="9582"/>
                  </a:cubicBezTo>
                  <a:cubicBezTo>
                    <a:pt x="6336" y="9836"/>
                    <a:pt x="5760" y="10086"/>
                    <a:pt x="5472" y="10355"/>
                  </a:cubicBezTo>
                  <a:cubicBezTo>
                    <a:pt x="5184" y="10623"/>
                    <a:pt x="5184" y="10910"/>
                    <a:pt x="5328" y="11194"/>
                  </a:cubicBezTo>
                  <a:cubicBezTo>
                    <a:pt x="5472" y="11477"/>
                    <a:pt x="5760" y="11757"/>
                    <a:pt x="6192" y="12026"/>
                  </a:cubicBezTo>
                  <a:cubicBezTo>
                    <a:pt x="6624" y="12294"/>
                    <a:pt x="7200" y="12552"/>
                    <a:pt x="7488" y="12832"/>
                  </a:cubicBezTo>
                  <a:cubicBezTo>
                    <a:pt x="7776" y="13112"/>
                    <a:pt x="7776" y="13413"/>
                    <a:pt x="7776" y="13715"/>
                  </a:cubicBezTo>
                  <a:cubicBezTo>
                    <a:pt x="7776" y="14017"/>
                    <a:pt x="7776" y="14319"/>
                    <a:pt x="7632" y="14610"/>
                  </a:cubicBezTo>
                  <a:cubicBezTo>
                    <a:pt x="7488" y="14901"/>
                    <a:pt x="7200" y="15180"/>
                    <a:pt x="6912" y="15460"/>
                  </a:cubicBezTo>
                  <a:cubicBezTo>
                    <a:pt x="6624" y="15740"/>
                    <a:pt x="6336" y="16020"/>
                    <a:pt x="6048" y="16296"/>
                  </a:cubicBezTo>
                  <a:cubicBezTo>
                    <a:pt x="5760" y="16572"/>
                    <a:pt x="5472" y="16844"/>
                    <a:pt x="5040" y="17117"/>
                  </a:cubicBezTo>
                  <a:cubicBezTo>
                    <a:pt x="4608" y="17389"/>
                    <a:pt x="4032" y="17661"/>
                    <a:pt x="3600" y="17952"/>
                  </a:cubicBezTo>
                  <a:cubicBezTo>
                    <a:pt x="3168" y="18243"/>
                    <a:pt x="2880" y="18552"/>
                    <a:pt x="2736" y="18865"/>
                  </a:cubicBezTo>
                  <a:cubicBezTo>
                    <a:pt x="2592" y="19178"/>
                    <a:pt x="2592" y="19494"/>
                    <a:pt x="2592" y="19800"/>
                  </a:cubicBezTo>
                  <a:cubicBezTo>
                    <a:pt x="2592" y="20106"/>
                    <a:pt x="2592" y="20400"/>
                    <a:pt x="2448" y="20661"/>
                  </a:cubicBezTo>
                  <a:cubicBezTo>
                    <a:pt x="2304" y="20923"/>
                    <a:pt x="2016" y="21151"/>
                    <a:pt x="1584" y="21302"/>
                  </a:cubicBezTo>
                  <a:cubicBezTo>
                    <a:pt x="1152" y="21453"/>
                    <a:pt x="576" y="215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4778501" y="2854624"/>
              <a:ext cx="140200" cy="12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21444" y="0"/>
                  </a:moveTo>
                  <a:cubicBezTo>
                    <a:pt x="19044" y="793"/>
                    <a:pt x="16644" y="1585"/>
                    <a:pt x="13815" y="3369"/>
                  </a:cubicBezTo>
                  <a:cubicBezTo>
                    <a:pt x="10987" y="5152"/>
                    <a:pt x="7730" y="7927"/>
                    <a:pt x="5330" y="10404"/>
                  </a:cubicBezTo>
                  <a:cubicBezTo>
                    <a:pt x="2930" y="12881"/>
                    <a:pt x="1387" y="15061"/>
                    <a:pt x="615" y="16745"/>
                  </a:cubicBezTo>
                  <a:cubicBezTo>
                    <a:pt x="-156" y="18429"/>
                    <a:pt x="-156" y="19618"/>
                    <a:pt x="358" y="20411"/>
                  </a:cubicBezTo>
                  <a:cubicBezTo>
                    <a:pt x="873" y="21204"/>
                    <a:pt x="1901" y="21600"/>
                    <a:pt x="4901" y="21600"/>
                  </a:cubicBezTo>
                  <a:cubicBezTo>
                    <a:pt x="7901" y="21600"/>
                    <a:pt x="12873" y="21204"/>
                    <a:pt x="17844" y="2080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4814467" y="2901697"/>
              <a:ext cx="511077" cy="4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" y="19938"/>
                    <a:pt x="947" y="18277"/>
                    <a:pt x="2108" y="16615"/>
                  </a:cubicBezTo>
                  <a:cubicBezTo>
                    <a:pt x="3268" y="14954"/>
                    <a:pt x="5116" y="13292"/>
                    <a:pt x="6963" y="11077"/>
                  </a:cubicBezTo>
                  <a:cubicBezTo>
                    <a:pt x="8811" y="8862"/>
                    <a:pt x="10658" y="6092"/>
                    <a:pt x="12434" y="3877"/>
                  </a:cubicBezTo>
                  <a:cubicBezTo>
                    <a:pt x="14211" y="1662"/>
                    <a:pt x="15916" y="0"/>
                    <a:pt x="17432" y="0"/>
                  </a:cubicBezTo>
                  <a:cubicBezTo>
                    <a:pt x="18947" y="0"/>
                    <a:pt x="20274" y="1662"/>
                    <a:pt x="21600" y="332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2942411" y="739461"/>
              <a:ext cx="73207" cy="78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963" fill="norm" stroke="1" extrusionOk="0">
                  <a:moveTo>
                    <a:pt x="6649" y="8168"/>
                  </a:moveTo>
                  <a:cubicBezTo>
                    <a:pt x="6321" y="9668"/>
                    <a:pt x="5994" y="11168"/>
                    <a:pt x="4849" y="13868"/>
                  </a:cubicBezTo>
                  <a:cubicBezTo>
                    <a:pt x="3703" y="16568"/>
                    <a:pt x="1740" y="20468"/>
                    <a:pt x="758" y="20918"/>
                  </a:cubicBezTo>
                  <a:cubicBezTo>
                    <a:pt x="-224" y="21368"/>
                    <a:pt x="-224" y="18368"/>
                    <a:pt x="594" y="14768"/>
                  </a:cubicBezTo>
                  <a:cubicBezTo>
                    <a:pt x="1412" y="11168"/>
                    <a:pt x="3049" y="6968"/>
                    <a:pt x="4358" y="4268"/>
                  </a:cubicBezTo>
                  <a:cubicBezTo>
                    <a:pt x="5667" y="1568"/>
                    <a:pt x="6649" y="368"/>
                    <a:pt x="8121" y="68"/>
                  </a:cubicBezTo>
                  <a:cubicBezTo>
                    <a:pt x="9594" y="-232"/>
                    <a:pt x="11558" y="368"/>
                    <a:pt x="13849" y="3818"/>
                  </a:cubicBezTo>
                  <a:cubicBezTo>
                    <a:pt x="16140" y="7268"/>
                    <a:pt x="18758" y="13568"/>
                    <a:pt x="21376" y="19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2981994" y="786787"/>
              <a:ext cx="40349" cy="81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0" y="0"/>
                  </a:moveTo>
                  <a:cubicBezTo>
                    <a:pt x="600" y="536"/>
                    <a:pt x="1200" y="1073"/>
                    <a:pt x="2100" y="1743"/>
                  </a:cubicBezTo>
                  <a:cubicBezTo>
                    <a:pt x="3000" y="2413"/>
                    <a:pt x="4200" y="3218"/>
                    <a:pt x="5400" y="4037"/>
                  </a:cubicBezTo>
                  <a:cubicBezTo>
                    <a:pt x="6600" y="4856"/>
                    <a:pt x="7800" y="5690"/>
                    <a:pt x="9300" y="6569"/>
                  </a:cubicBezTo>
                  <a:cubicBezTo>
                    <a:pt x="10800" y="7448"/>
                    <a:pt x="12600" y="8372"/>
                    <a:pt x="14400" y="9161"/>
                  </a:cubicBezTo>
                  <a:cubicBezTo>
                    <a:pt x="16200" y="9951"/>
                    <a:pt x="18000" y="10606"/>
                    <a:pt x="18900" y="11485"/>
                  </a:cubicBezTo>
                  <a:cubicBezTo>
                    <a:pt x="19800" y="12364"/>
                    <a:pt x="19800" y="13466"/>
                    <a:pt x="19800" y="14628"/>
                  </a:cubicBezTo>
                  <a:cubicBezTo>
                    <a:pt x="19800" y="15790"/>
                    <a:pt x="19800" y="17012"/>
                    <a:pt x="20100" y="18040"/>
                  </a:cubicBezTo>
                  <a:cubicBezTo>
                    <a:pt x="20400" y="19068"/>
                    <a:pt x="21000" y="19902"/>
                    <a:pt x="21300" y="20393"/>
                  </a:cubicBezTo>
                  <a:cubicBezTo>
                    <a:pt x="21600" y="20885"/>
                    <a:pt x="21600" y="21034"/>
                    <a:pt x="21600" y="21183"/>
                  </a:cubicBezTo>
                  <a:cubicBezTo>
                    <a:pt x="21600" y="21332"/>
                    <a:pt x="21600" y="21481"/>
                    <a:pt x="21300" y="21540"/>
                  </a:cubicBezTo>
                  <a:cubicBezTo>
                    <a:pt x="21000" y="21600"/>
                    <a:pt x="20400" y="21570"/>
                    <a:pt x="1980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2988718" y="1563486"/>
              <a:ext cx="43712" cy="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3025704" y="1550037"/>
              <a:ext cx="36987" cy="6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4678556" y="171749"/>
              <a:ext cx="31680" cy="73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200" fill="norm" stroke="1" extrusionOk="0">
                  <a:moveTo>
                    <a:pt x="3176" y="1857"/>
                  </a:moveTo>
                  <a:cubicBezTo>
                    <a:pt x="3176" y="3469"/>
                    <a:pt x="3176" y="5081"/>
                    <a:pt x="2804" y="6693"/>
                  </a:cubicBezTo>
                  <a:cubicBezTo>
                    <a:pt x="2431" y="8304"/>
                    <a:pt x="1687" y="9916"/>
                    <a:pt x="942" y="9755"/>
                  </a:cubicBezTo>
                  <a:cubicBezTo>
                    <a:pt x="197" y="9594"/>
                    <a:pt x="-548" y="7660"/>
                    <a:pt x="569" y="5403"/>
                  </a:cubicBezTo>
                  <a:cubicBezTo>
                    <a:pt x="1686" y="3146"/>
                    <a:pt x="4666" y="567"/>
                    <a:pt x="6900" y="84"/>
                  </a:cubicBezTo>
                  <a:cubicBezTo>
                    <a:pt x="9135" y="-400"/>
                    <a:pt x="10625" y="1212"/>
                    <a:pt x="12859" y="5081"/>
                  </a:cubicBezTo>
                  <a:cubicBezTo>
                    <a:pt x="15093" y="8949"/>
                    <a:pt x="18073" y="15075"/>
                    <a:pt x="21052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4606003" y="235363"/>
              <a:ext cx="83867" cy="132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20736" y="0"/>
                  </a:moveTo>
                  <a:cubicBezTo>
                    <a:pt x="21024" y="550"/>
                    <a:pt x="21312" y="1099"/>
                    <a:pt x="21456" y="1704"/>
                  </a:cubicBezTo>
                  <a:cubicBezTo>
                    <a:pt x="21600" y="2308"/>
                    <a:pt x="21600" y="2968"/>
                    <a:pt x="21312" y="3536"/>
                  </a:cubicBezTo>
                  <a:cubicBezTo>
                    <a:pt x="21024" y="4104"/>
                    <a:pt x="20448" y="4580"/>
                    <a:pt x="19872" y="5102"/>
                  </a:cubicBezTo>
                  <a:cubicBezTo>
                    <a:pt x="19296" y="5624"/>
                    <a:pt x="18720" y="6192"/>
                    <a:pt x="17712" y="6715"/>
                  </a:cubicBezTo>
                  <a:cubicBezTo>
                    <a:pt x="16704" y="7237"/>
                    <a:pt x="15264" y="7713"/>
                    <a:pt x="14112" y="8162"/>
                  </a:cubicBezTo>
                  <a:cubicBezTo>
                    <a:pt x="12960" y="8611"/>
                    <a:pt x="12096" y="9032"/>
                    <a:pt x="11376" y="9472"/>
                  </a:cubicBezTo>
                  <a:cubicBezTo>
                    <a:pt x="10656" y="9911"/>
                    <a:pt x="10080" y="10369"/>
                    <a:pt x="9648" y="10892"/>
                  </a:cubicBezTo>
                  <a:cubicBezTo>
                    <a:pt x="9216" y="11414"/>
                    <a:pt x="8928" y="12000"/>
                    <a:pt x="8784" y="12632"/>
                  </a:cubicBezTo>
                  <a:cubicBezTo>
                    <a:pt x="8640" y="13264"/>
                    <a:pt x="8640" y="13942"/>
                    <a:pt x="8496" y="14556"/>
                  </a:cubicBezTo>
                  <a:cubicBezTo>
                    <a:pt x="8352" y="15169"/>
                    <a:pt x="8064" y="15719"/>
                    <a:pt x="7920" y="16250"/>
                  </a:cubicBezTo>
                  <a:cubicBezTo>
                    <a:pt x="7776" y="16782"/>
                    <a:pt x="7776" y="17295"/>
                    <a:pt x="7488" y="17744"/>
                  </a:cubicBezTo>
                  <a:cubicBezTo>
                    <a:pt x="7200" y="18192"/>
                    <a:pt x="6624" y="18577"/>
                    <a:pt x="5904" y="18998"/>
                  </a:cubicBezTo>
                  <a:cubicBezTo>
                    <a:pt x="5184" y="19420"/>
                    <a:pt x="4320" y="19878"/>
                    <a:pt x="3312" y="20318"/>
                  </a:cubicBezTo>
                  <a:cubicBezTo>
                    <a:pt x="2304" y="20757"/>
                    <a:pt x="1152" y="211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4542618" y="1492877"/>
              <a:ext cx="66748" cy="34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06" fill="norm" stroke="1" extrusionOk="0">
                  <a:moveTo>
                    <a:pt x="3079" y="0"/>
                  </a:moveTo>
                  <a:cubicBezTo>
                    <a:pt x="1639" y="2090"/>
                    <a:pt x="199" y="4181"/>
                    <a:pt x="19" y="6968"/>
                  </a:cubicBezTo>
                  <a:cubicBezTo>
                    <a:pt x="-161" y="9755"/>
                    <a:pt x="919" y="13239"/>
                    <a:pt x="2899" y="16026"/>
                  </a:cubicBezTo>
                  <a:cubicBezTo>
                    <a:pt x="4879" y="18813"/>
                    <a:pt x="7759" y="20903"/>
                    <a:pt x="10999" y="21252"/>
                  </a:cubicBezTo>
                  <a:cubicBezTo>
                    <a:pt x="14239" y="21600"/>
                    <a:pt x="17839" y="20206"/>
                    <a:pt x="21439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4609365" y="1489515"/>
              <a:ext cx="43711" cy="6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5684"/>
                    <a:pt x="11631" y="11368"/>
                    <a:pt x="8031" y="14968"/>
                  </a:cubicBezTo>
                  <a:cubicBezTo>
                    <a:pt x="4431" y="18568"/>
                    <a:pt x="2215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3053504" y="1078472"/>
              <a:ext cx="93245" cy="26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62" fill="norm" stroke="1" extrusionOk="0">
                  <a:moveTo>
                    <a:pt x="12907" y="15062"/>
                  </a:moveTo>
                  <a:cubicBezTo>
                    <a:pt x="11879" y="14169"/>
                    <a:pt x="10850" y="13277"/>
                    <a:pt x="9693" y="12786"/>
                  </a:cubicBezTo>
                  <a:cubicBezTo>
                    <a:pt x="8536" y="12295"/>
                    <a:pt x="7250" y="12206"/>
                    <a:pt x="6093" y="12339"/>
                  </a:cubicBezTo>
                  <a:cubicBezTo>
                    <a:pt x="4936" y="12473"/>
                    <a:pt x="3907" y="12830"/>
                    <a:pt x="3393" y="14035"/>
                  </a:cubicBezTo>
                  <a:cubicBezTo>
                    <a:pt x="2879" y="15240"/>
                    <a:pt x="2879" y="17293"/>
                    <a:pt x="3779" y="18677"/>
                  </a:cubicBezTo>
                  <a:cubicBezTo>
                    <a:pt x="4679" y="20060"/>
                    <a:pt x="6479" y="20774"/>
                    <a:pt x="8022" y="21087"/>
                  </a:cubicBezTo>
                  <a:cubicBezTo>
                    <a:pt x="9564" y="21399"/>
                    <a:pt x="10850" y="21310"/>
                    <a:pt x="12136" y="20685"/>
                  </a:cubicBezTo>
                  <a:cubicBezTo>
                    <a:pt x="13422" y="20060"/>
                    <a:pt x="14707" y="18900"/>
                    <a:pt x="14836" y="16668"/>
                  </a:cubicBezTo>
                  <a:cubicBezTo>
                    <a:pt x="14964" y="14437"/>
                    <a:pt x="13936" y="11135"/>
                    <a:pt x="12136" y="8457"/>
                  </a:cubicBezTo>
                  <a:cubicBezTo>
                    <a:pt x="10336" y="5779"/>
                    <a:pt x="7764" y="3726"/>
                    <a:pt x="6093" y="2477"/>
                  </a:cubicBezTo>
                  <a:cubicBezTo>
                    <a:pt x="4422" y="1227"/>
                    <a:pt x="3650" y="781"/>
                    <a:pt x="2750" y="424"/>
                  </a:cubicBezTo>
                  <a:cubicBezTo>
                    <a:pt x="1850" y="67"/>
                    <a:pt x="822" y="-201"/>
                    <a:pt x="307" y="201"/>
                  </a:cubicBezTo>
                  <a:cubicBezTo>
                    <a:pt x="-207" y="602"/>
                    <a:pt x="-207" y="1673"/>
                    <a:pt x="1336" y="3726"/>
                  </a:cubicBezTo>
                  <a:cubicBezTo>
                    <a:pt x="2879" y="5779"/>
                    <a:pt x="5964" y="8814"/>
                    <a:pt x="9564" y="11581"/>
                  </a:cubicBezTo>
                  <a:cubicBezTo>
                    <a:pt x="13164" y="14348"/>
                    <a:pt x="17279" y="16847"/>
                    <a:pt x="21393" y="19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3170284" y="1277688"/>
              <a:ext cx="36987" cy="53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4422918" y="774973"/>
              <a:ext cx="85578" cy="24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17" fill="norm" stroke="1" extrusionOk="0">
                  <a:moveTo>
                    <a:pt x="9637" y="14388"/>
                  </a:moveTo>
                  <a:cubicBezTo>
                    <a:pt x="9918" y="13904"/>
                    <a:pt x="10198" y="13420"/>
                    <a:pt x="10479" y="12839"/>
                  </a:cubicBezTo>
                  <a:cubicBezTo>
                    <a:pt x="10759" y="12257"/>
                    <a:pt x="11040" y="11579"/>
                    <a:pt x="10479" y="11192"/>
                  </a:cubicBezTo>
                  <a:cubicBezTo>
                    <a:pt x="9918" y="10804"/>
                    <a:pt x="8515" y="10708"/>
                    <a:pt x="6692" y="11192"/>
                  </a:cubicBezTo>
                  <a:cubicBezTo>
                    <a:pt x="4868" y="11676"/>
                    <a:pt x="2624" y="12742"/>
                    <a:pt x="1362" y="14340"/>
                  </a:cubicBezTo>
                  <a:cubicBezTo>
                    <a:pt x="100" y="15938"/>
                    <a:pt x="-181" y="18069"/>
                    <a:pt x="100" y="19328"/>
                  </a:cubicBezTo>
                  <a:cubicBezTo>
                    <a:pt x="380" y="20587"/>
                    <a:pt x="1222" y="20975"/>
                    <a:pt x="2344" y="21217"/>
                  </a:cubicBezTo>
                  <a:cubicBezTo>
                    <a:pt x="3466" y="21459"/>
                    <a:pt x="4868" y="21556"/>
                    <a:pt x="6692" y="21072"/>
                  </a:cubicBezTo>
                  <a:cubicBezTo>
                    <a:pt x="8515" y="20587"/>
                    <a:pt x="10759" y="19522"/>
                    <a:pt x="12302" y="17294"/>
                  </a:cubicBezTo>
                  <a:cubicBezTo>
                    <a:pt x="13845" y="15066"/>
                    <a:pt x="14687" y="11676"/>
                    <a:pt x="14406" y="8722"/>
                  </a:cubicBezTo>
                  <a:cubicBezTo>
                    <a:pt x="14126" y="5768"/>
                    <a:pt x="12723" y="3249"/>
                    <a:pt x="11461" y="1796"/>
                  </a:cubicBezTo>
                  <a:cubicBezTo>
                    <a:pt x="10198" y="343"/>
                    <a:pt x="9076" y="-44"/>
                    <a:pt x="8235" y="4"/>
                  </a:cubicBezTo>
                  <a:cubicBezTo>
                    <a:pt x="7393" y="53"/>
                    <a:pt x="6832" y="537"/>
                    <a:pt x="6552" y="2087"/>
                  </a:cubicBezTo>
                  <a:cubicBezTo>
                    <a:pt x="6271" y="3637"/>
                    <a:pt x="6271" y="6252"/>
                    <a:pt x="8796" y="9206"/>
                  </a:cubicBezTo>
                  <a:cubicBezTo>
                    <a:pt x="11320" y="12160"/>
                    <a:pt x="16370" y="15454"/>
                    <a:pt x="21419" y="18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4538756" y="935228"/>
              <a:ext cx="100871" cy="89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1463"/>
                  </a:moveTo>
                  <a:cubicBezTo>
                    <a:pt x="1200" y="673"/>
                    <a:pt x="2400" y="-117"/>
                    <a:pt x="4080" y="15"/>
                  </a:cubicBezTo>
                  <a:cubicBezTo>
                    <a:pt x="5760" y="146"/>
                    <a:pt x="7920" y="1200"/>
                    <a:pt x="8520" y="4098"/>
                  </a:cubicBezTo>
                  <a:cubicBezTo>
                    <a:pt x="9120" y="6995"/>
                    <a:pt x="8160" y="11737"/>
                    <a:pt x="7440" y="15029"/>
                  </a:cubicBezTo>
                  <a:cubicBezTo>
                    <a:pt x="6720" y="18322"/>
                    <a:pt x="6240" y="20166"/>
                    <a:pt x="6720" y="20824"/>
                  </a:cubicBezTo>
                  <a:cubicBezTo>
                    <a:pt x="7200" y="21483"/>
                    <a:pt x="8640" y="20956"/>
                    <a:pt x="11280" y="19639"/>
                  </a:cubicBezTo>
                  <a:cubicBezTo>
                    <a:pt x="13920" y="18322"/>
                    <a:pt x="17760" y="16215"/>
                    <a:pt x="21600" y="14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3810931" y="396495"/>
              <a:ext cx="85619" cy="101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18" fill="norm" stroke="1" extrusionOk="0">
                  <a:moveTo>
                    <a:pt x="2916" y="11449"/>
                  </a:moveTo>
                  <a:cubicBezTo>
                    <a:pt x="2074" y="12636"/>
                    <a:pt x="1233" y="13822"/>
                    <a:pt x="672" y="15009"/>
                  </a:cubicBezTo>
                  <a:cubicBezTo>
                    <a:pt x="111" y="16196"/>
                    <a:pt x="-170" y="17383"/>
                    <a:pt x="111" y="17027"/>
                  </a:cubicBezTo>
                  <a:cubicBezTo>
                    <a:pt x="391" y="16671"/>
                    <a:pt x="1233" y="14772"/>
                    <a:pt x="2495" y="11805"/>
                  </a:cubicBezTo>
                  <a:cubicBezTo>
                    <a:pt x="3757" y="8838"/>
                    <a:pt x="5440" y="4803"/>
                    <a:pt x="6983" y="2548"/>
                  </a:cubicBezTo>
                  <a:cubicBezTo>
                    <a:pt x="8526" y="293"/>
                    <a:pt x="9929" y="-182"/>
                    <a:pt x="11191" y="55"/>
                  </a:cubicBezTo>
                  <a:cubicBezTo>
                    <a:pt x="12453" y="293"/>
                    <a:pt x="13575" y="1242"/>
                    <a:pt x="15259" y="4921"/>
                  </a:cubicBezTo>
                  <a:cubicBezTo>
                    <a:pt x="16942" y="8600"/>
                    <a:pt x="19186" y="15009"/>
                    <a:pt x="2143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3866288" y="433741"/>
              <a:ext cx="53799" cy="118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4"/>
                    <a:pt x="0" y="1149"/>
                    <a:pt x="450" y="1785"/>
                  </a:cubicBezTo>
                  <a:cubicBezTo>
                    <a:pt x="900" y="2421"/>
                    <a:pt x="1800" y="3118"/>
                    <a:pt x="2250" y="3846"/>
                  </a:cubicBezTo>
                  <a:cubicBezTo>
                    <a:pt x="2700" y="4574"/>
                    <a:pt x="2700" y="5333"/>
                    <a:pt x="2700" y="6154"/>
                  </a:cubicBezTo>
                  <a:cubicBezTo>
                    <a:pt x="2700" y="6974"/>
                    <a:pt x="2700" y="7856"/>
                    <a:pt x="2700" y="8687"/>
                  </a:cubicBezTo>
                  <a:cubicBezTo>
                    <a:pt x="2700" y="9518"/>
                    <a:pt x="2700" y="10297"/>
                    <a:pt x="3150" y="11056"/>
                  </a:cubicBezTo>
                  <a:cubicBezTo>
                    <a:pt x="3600" y="11815"/>
                    <a:pt x="4500" y="12554"/>
                    <a:pt x="6075" y="13292"/>
                  </a:cubicBezTo>
                  <a:cubicBezTo>
                    <a:pt x="7650" y="14031"/>
                    <a:pt x="9900" y="14769"/>
                    <a:pt x="11925" y="15374"/>
                  </a:cubicBezTo>
                  <a:cubicBezTo>
                    <a:pt x="13950" y="15979"/>
                    <a:pt x="15750" y="16451"/>
                    <a:pt x="16875" y="16944"/>
                  </a:cubicBezTo>
                  <a:cubicBezTo>
                    <a:pt x="18000" y="17436"/>
                    <a:pt x="18450" y="17949"/>
                    <a:pt x="18900" y="18554"/>
                  </a:cubicBezTo>
                  <a:cubicBezTo>
                    <a:pt x="19350" y="19159"/>
                    <a:pt x="19800" y="19856"/>
                    <a:pt x="20250" y="20379"/>
                  </a:cubicBezTo>
                  <a:cubicBezTo>
                    <a:pt x="20700" y="20903"/>
                    <a:pt x="21150" y="212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3852839" y="1553399"/>
              <a:ext cx="73972" cy="2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" y="4320"/>
                    <a:pt x="655" y="8640"/>
                    <a:pt x="3273" y="12960"/>
                  </a:cubicBezTo>
                  <a:cubicBezTo>
                    <a:pt x="5891" y="17280"/>
                    <a:pt x="10800" y="21600"/>
                    <a:pt x="14236" y="21600"/>
                  </a:cubicBezTo>
                  <a:cubicBezTo>
                    <a:pt x="17673" y="21600"/>
                    <a:pt x="19636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3940260" y="1509689"/>
              <a:ext cx="26900" cy="6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3988979" y="865361"/>
              <a:ext cx="109312" cy="26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16" fill="norm" stroke="1" extrusionOk="0">
                  <a:moveTo>
                    <a:pt x="11462" y="16236"/>
                  </a:moveTo>
                  <a:cubicBezTo>
                    <a:pt x="10807" y="15329"/>
                    <a:pt x="10153" y="14421"/>
                    <a:pt x="9280" y="13876"/>
                  </a:cubicBezTo>
                  <a:cubicBezTo>
                    <a:pt x="8407" y="13332"/>
                    <a:pt x="7316" y="13150"/>
                    <a:pt x="5680" y="13650"/>
                  </a:cubicBezTo>
                  <a:cubicBezTo>
                    <a:pt x="4044" y="14149"/>
                    <a:pt x="1862" y="15329"/>
                    <a:pt x="771" y="16508"/>
                  </a:cubicBezTo>
                  <a:cubicBezTo>
                    <a:pt x="-320" y="17688"/>
                    <a:pt x="-320" y="18868"/>
                    <a:pt x="1207" y="19821"/>
                  </a:cubicBezTo>
                  <a:cubicBezTo>
                    <a:pt x="2735" y="20774"/>
                    <a:pt x="5789" y="21500"/>
                    <a:pt x="8189" y="21409"/>
                  </a:cubicBezTo>
                  <a:cubicBezTo>
                    <a:pt x="10589" y="21318"/>
                    <a:pt x="12335" y="20411"/>
                    <a:pt x="13535" y="18278"/>
                  </a:cubicBezTo>
                  <a:cubicBezTo>
                    <a:pt x="14735" y="16145"/>
                    <a:pt x="15389" y="12787"/>
                    <a:pt x="14844" y="9838"/>
                  </a:cubicBezTo>
                  <a:cubicBezTo>
                    <a:pt x="14298" y="6888"/>
                    <a:pt x="12553" y="4347"/>
                    <a:pt x="11353" y="2850"/>
                  </a:cubicBezTo>
                  <a:cubicBezTo>
                    <a:pt x="10153" y="1352"/>
                    <a:pt x="9498" y="898"/>
                    <a:pt x="8735" y="535"/>
                  </a:cubicBezTo>
                  <a:cubicBezTo>
                    <a:pt x="7971" y="172"/>
                    <a:pt x="7098" y="-100"/>
                    <a:pt x="6553" y="36"/>
                  </a:cubicBezTo>
                  <a:cubicBezTo>
                    <a:pt x="6007" y="172"/>
                    <a:pt x="5789" y="717"/>
                    <a:pt x="6007" y="2305"/>
                  </a:cubicBezTo>
                  <a:cubicBezTo>
                    <a:pt x="6225" y="3893"/>
                    <a:pt x="6880" y="6525"/>
                    <a:pt x="9062" y="9248"/>
                  </a:cubicBezTo>
                  <a:cubicBezTo>
                    <a:pt x="11244" y="11971"/>
                    <a:pt x="14953" y="14784"/>
                    <a:pt x="17244" y="16327"/>
                  </a:cubicBezTo>
                  <a:cubicBezTo>
                    <a:pt x="19535" y="17870"/>
                    <a:pt x="20407" y="18142"/>
                    <a:pt x="21280" y="18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6130262" y="507578"/>
              <a:ext cx="103113" cy="312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11739" y="14716"/>
                  </a:moveTo>
                  <a:cubicBezTo>
                    <a:pt x="11504" y="14333"/>
                    <a:pt x="11270" y="13950"/>
                    <a:pt x="10683" y="13490"/>
                  </a:cubicBezTo>
                  <a:cubicBezTo>
                    <a:pt x="10096" y="13031"/>
                    <a:pt x="9157" y="12495"/>
                    <a:pt x="7630" y="12533"/>
                  </a:cubicBezTo>
                  <a:cubicBezTo>
                    <a:pt x="6104" y="12571"/>
                    <a:pt x="3991" y="13184"/>
                    <a:pt x="2465" y="14410"/>
                  </a:cubicBezTo>
                  <a:cubicBezTo>
                    <a:pt x="939" y="15635"/>
                    <a:pt x="0" y="17473"/>
                    <a:pt x="0" y="18776"/>
                  </a:cubicBezTo>
                  <a:cubicBezTo>
                    <a:pt x="0" y="20078"/>
                    <a:pt x="939" y="20844"/>
                    <a:pt x="2113" y="21188"/>
                  </a:cubicBezTo>
                  <a:cubicBezTo>
                    <a:pt x="3287" y="21533"/>
                    <a:pt x="4696" y="21456"/>
                    <a:pt x="6574" y="20767"/>
                  </a:cubicBezTo>
                  <a:cubicBezTo>
                    <a:pt x="8452" y="20078"/>
                    <a:pt x="10800" y="18776"/>
                    <a:pt x="12678" y="16899"/>
                  </a:cubicBezTo>
                  <a:cubicBezTo>
                    <a:pt x="14557" y="15022"/>
                    <a:pt x="15965" y="12571"/>
                    <a:pt x="16670" y="9852"/>
                  </a:cubicBezTo>
                  <a:cubicBezTo>
                    <a:pt x="17374" y="7133"/>
                    <a:pt x="17374" y="4146"/>
                    <a:pt x="17139" y="2384"/>
                  </a:cubicBezTo>
                  <a:cubicBezTo>
                    <a:pt x="16904" y="622"/>
                    <a:pt x="16435" y="86"/>
                    <a:pt x="15848" y="10"/>
                  </a:cubicBezTo>
                  <a:cubicBezTo>
                    <a:pt x="15261" y="-67"/>
                    <a:pt x="14556" y="316"/>
                    <a:pt x="14087" y="1924"/>
                  </a:cubicBezTo>
                  <a:cubicBezTo>
                    <a:pt x="13617" y="3533"/>
                    <a:pt x="13383" y="6367"/>
                    <a:pt x="13735" y="8933"/>
                  </a:cubicBezTo>
                  <a:cubicBezTo>
                    <a:pt x="14087" y="11499"/>
                    <a:pt x="15026" y="13797"/>
                    <a:pt x="16435" y="15176"/>
                  </a:cubicBezTo>
                  <a:cubicBezTo>
                    <a:pt x="17844" y="16554"/>
                    <a:pt x="19722" y="17014"/>
                    <a:pt x="21600" y="17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6418303" y="645568"/>
              <a:ext cx="114319" cy="12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94" y="0"/>
                  </a:moveTo>
                  <a:cubicBezTo>
                    <a:pt x="14612" y="3503"/>
                    <a:pt x="9529" y="7005"/>
                    <a:pt x="6459" y="9243"/>
                  </a:cubicBezTo>
                  <a:cubicBezTo>
                    <a:pt x="3388" y="11481"/>
                    <a:pt x="2329" y="12454"/>
                    <a:pt x="1482" y="13427"/>
                  </a:cubicBezTo>
                  <a:cubicBezTo>
                    <a:pt x="635" y="14400"/>
                    <a:pt x="0" y="15373"/>
                    <a:pt x="0" y="16249"/>
                  </a:cubicBezTo>
                  <a:cubicBezTo>
                    <a:pt x="0" y="17124"/>
                    <a:pt x="635" y="17903"/>
                    <a:pt x="3071" y="18486"/>
                  </a:cubicBezTo>
                  <a:cubicBezTo>
                    <a:pt x="5506" y="19070"/>
                    <a:pt x="9741" y="19459"/>
                    <a:pt x="13129" y="19946"/>
                  </a:cubicBezTo>
                  <a:cubicBezTo>
                    <a:pt x="16518" y="20432"/>
                    <a:pt x="19059" y="210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6441839" y="823772"/>
              <a:ext cx="110958" cy="10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6685704" y="688998"/>
              <a:ext cx="132717" cy="12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74" fill="norm" stroke="1" extrusionOk="0">
                  <a:moveTo>
                    <a:pt x="257" y="2839"/>
                  </a:moveTo>
                  <a:cubicBezTo>
                    <a:pt x="76" y="10846"/>
                    <a:pt x="-106" y="18853"/>
                    <a:pt x="76" y="20157"/>
                  </a:cubicBezTo>
                  <a:cubicBezTo>
                    <a:pt x="257" y="21460"/>
                    <a:pt x="802" y="16060"/>
                    <a:pt x="1346" y="12243"/>
                  </a:cubicBezTo>
                  <a:cubicBezTo>
                    <a:pt x="1891" y="8426"/>
                    <a:pt x="2435" y="6191"/>
                    <a:pt x="2980" y="4701"/>
                  </a:cubicBezTo>
                  <a:cubicBezTo>
                    <a:pt x="3524" y="3212"/>
                    <a:pt x="4069" y="2467"/>
                    <a:pt x="4523" y="2653"/>
                  </a:cubicBezTo>
                  <a:cubicBezTo>
                    <a:pt x="4976" y="2839"/>
                    <a:pt x="5339" y="3957"/>
                    <a:pt x="5702" y="6284"/>
                  </a:cubicBezTo>
                  <a:cubicBezTo>
                    <a:pt x="6065" y="8612"/>
                    <a:pt x="6428" y="12150"/>
                    <a:pt x="6973" y="12150"/>
                  </a:cubicBezTo>
                  <a:cubicBezTo>
                    <a:pt x="7518" y="12150"/>
                    <a:pt x="8244" y="8612"/>
                    <a:pt x="9060" y="6098"/>
                  </a:cubicBezTo>
                  <a:cubicBezTo>
                    <a:pt x="9877" y="3584"/>
                    <a:pt x="10785" y="2094"/>
                    <a:pt x="11692" y="1163"/>
                  </a:cubicBezTo>
                  <a:cubicBezTo>
                    <a:pt x="12600" y="232"/>
                    <a:pt x="13507" y="-140"/>
                    <a:pt x="14233" y="46"/>
                  </a:cubicBezTo>
                  <a:cubicBezTo>
                    <a:pt x="14960" y="232"/>
                    <a:pt x="15504" y="977"/>
                    <a:pt x="16139" y="3398"/>
                  </a:cubicBezTo>
                  <a:cubicBezTo>
                    <a:pt x="16775" y="5819"/>
                    <a:pt x="17501" y="9915"/>
                    <a:pt x="18408" y="13174"/>
                  </a:cubicBezTo>
                  <a:cubicBezTo>
                    <a:pt x="19316" y="16432"/>
                    <a:pt x="20405" y="18853"/>
                    <a:pt x="21494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6819661" y="715620"/>
              <a:ext cx="79457" cy="9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828" fill="norm" stroke="1" extrusionOk="0">
                  <a:moveTo>
                    <a:pt x="7768" y="11770"/>
                  </a:moveTo>
                  <a:cubicBezTo>
                    <a:pt x="8368" y="9343"/>
                    <a:pt x="8968" y="6916"/>
                    <a:pt x="9118" y="4732"/>
                  </a:cubicBezTo>
                  <a:cubicBezTo>
                    <a:pt x="9268" y="2547"/>
                    <a:pt x="8968" y="606"/>
                    <a:pt x="8068" y="120"/>
                  </a:cubicBezTo>
                  <a:cubicBezTo>
                    <a:pt x="7168" y="-365"/>
                    <a:pt x="5668" y="606"/>
                    <a:pt x="4018" y="3154"/>
                  </a:cubicBezTo>
                  <a:cubicBezTo>
                    <a:pt x="2368" y="5702"/>
                    <a:pt x="568" y="9828"/>
                    <a:pt x="118" y="13105"/>
                  </a:cubicBezTo>
                  <a:cubicBezTo>
                    <a:pt x="-332" y="16381"/>
                    <a:pt x="568" y="18808"/>
                    <a:pt x="1768" y="20022"/>
                  </a:cubicBezTo>
                  <a:cubicBezTo>
                    <a:pt x="2968" y="21235"/>
                    <a:pt x="4468" y="21235"/>
                    <a:pt x="6568" y="18929"/>
                  </a:cubicBezTo>
                  <a:cubicBezTo>
                    <a:pt x="8668" y="16624"/>
                    <a:pt x="11368" y="12013"/>
                    <a:pt x="12718" y="10556"/>
                  </a:cubicBezTo>
                  <a:cubicBezTo>
                    <a:pt x="14068" y="9100"/>
                    <a:pt x="14068" y="10799"/>
                    <a:pt x="15268" y="12498"/>
                  </a:cubicBezTo>
                  <a:cubicBezTo>
                    <a:pt x="16468" y="14197"/>
                    <a:pt x="18868" y="15896"/>
                    <a:pt x="21268" y="17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6932740" y="729627"/>
              <a:ext cx="73972" cy="94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286"/>
                    <a:pt x="0" y="2571"/>
                    <a:pt x="3600" y="6171"/>
                  </a:cubicBezTo>
                  <a:cubicBezTo>
                    <a:pt x="7200" y="9771"/>
                    <a:pt x="14400" y="156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6946963" y="722902"/>
              <a:ext cx="59749" cy="13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600" fill="norm" stroke="1" extrusionOk="0">
                  <a:moveTo>
                    <a:pt x="20936" y="1080"/>
                  </a:moveTo>
                  <a:cubicBezTo>
                    <a:pt x="19365" y="540"/>
                    <a:pt x="17794" y="0"/>
                    <a:pt x="16027" y="0"/>
                  </a:cubicBezTo>
                  <a:cubicBezTo>
                    <a:pt x="14260" y="0"/>
                    <a:pt x="12296" y="540"/>
                    <a:pt x="9351" y="2970"/>
                  </a:cubicBezTo>
                  <a:cubicBezTo>
                    <a:pt x="6405" y="5400"/>
                    <a:pt x="2478" y="9720"/>
                    <a:pt x="907" y="13140"/>
                  </a:cubicBezTo>
                  <a:cubicBezTo>
                    <a:pt x="-664" y="16560"/>
                    <a:pt x="122" y="19080"/>
                    <a:pt x="9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7090322" y="602210"/>
              <a:ext cx="67696" cy="20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48" fill="norm" stroke="1" extrusionOk="0">
                  <a:moveTo>
                    <a:pt x="21043" y="1696"/>
                  </a:moveTo>
                  <a:cubicBezTo>
                    <a:pt x="19998" y="1003"/>
                    <a:pt x="18953" y="310"/>
                    <a:pt x="17385" y="79"/>
                  </a:cubicBezTo>
                  <a:cubicBezTo>
                    <a:pt x="15817" y="-152"/>
                    <a:pt x="13727" y="79"/>
                    <a:pt x="10766" y="1350"/>
                  </a:cubicBezTo>
                  <a:cubicBezTo>
                    <a:pt x="7804" y="2620"/>
                    <a:pt x="3972" y="4930"/>
                    <a:pt x="1882" y="7587"/>
                  </a:cubicBezTo>
                  <a:cubicBezTo>
                    <a:pt x="-209" y="10244"/>
                    <a:pt x="-557" y="13247"/>
                    <a:pt x="837" y="15615"/>
                  </a:cubicBezTo>
                  <a:cubicBezTo>
                    <a:pt x="2230" y="17983"/>
                    <a:pt x="5366" y="19715"/>
                    <a:pt x="8501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7174040" y="583116"/>
              <a:ext cx="101184" cy="213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56" fill="norm" stroke="1" extrusionOk="0">
                  <a:moveTo>
                    <a:pt x="16365" y="14031"/>
                  </a:moveTo>
                  <a:cubicBezTo>
                    <a:pt x="14721" y="13018"/>
                    <a:pt x="13078" y="12006"/>
                    <a:pt x="10847" y="11556"/>
                  </a:cubicBezTo>
                  <a:cubicBezTo>
                    <a:pt x="8617" y="11106"/>
                    <a:pt x="5799" y="11218"/>
                    <a:pt x="3569" y="12512"/>
                  </a:cubicBezTo>
                  <a:cubicBezTo>
                    <a:pt x="1338" y="13806"/>
                    <a:pt x="-305" y="16281"/>
                    <a:pt x="47" y="17912"/>
                  </a:cubicBezTo>
                  <a:cubicBezTo>
                    <a:pt x="399" y="19543"/>
                    <a:pt x="2747" y="20331"/>
                    <a:pt x="5799" y="20443"/>
                  </a:cubicBezTo>
                  <a:cubicBezTo>
                    <a:pt x="8852" y="20556"/>
                    <a:pt x="12608" y="19993"/>
                    <a:pt x="15308" y="18137"/>
                  </a:cubicBezTo>
                  <a:cubicBezTo>
                    <a:pt x="18008" y="16281"/>
                    <a:pt x="19652" y="13131"/>
                    <a:pt x="20473" y="10093"/>
                  </a:cubicBezTo>
                  <a:cubicBezTo>
                    <a:pt x="21295" y="7056"/>
                    <a:pt x="21295" y="4131"/>
                    <a:pt x="21060" y="2331"/>
                  </a:cubicBezTo>
                  <a:cubicBezTo>
                    <a:pt x="20825" y="531"/>
                    <a:pt x="20356" y="-144"/>
                    <a:pt x="19651" y="25"/>
                  </a:cubicBezTo>
                  <a:cubicBezTo>
                    <a:pt x="18947" y="193"/>
                    <a:pt x="18008" y="1206"/>
                    <a:pt x="17304" y="3737"/>
                  </a:cubicBezTo>
                  <a:cubicBezTo>
                    <a:pt x="16599" y="6269"/>
                    <a:pt x="16130" y="10319"/>
                    <a:pt x="16599" y="13525"/>
                  </a:cubicBezTo>
                  <a:cubicBezTo>
                    <a:pt x="17069" y="16731"/>
                    <a:pt x="18478" y="19094"/>
                    <a:pt x="19886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7322771" y="756525"/>
              <a:ext cx="3363" cy="5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7369844" y="813685"/>
              <a:ext cx="33624" cy="60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7566033" y="538089"/>
              <a:ext cx="109364" cy="267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108" fill="norm" stroke="1" extrusionOk="0">
                  <a:moveTo>
                    <a:pt x="12734" y="16988"/>
                  </a:moveTo>
                  <a:cubicBezTo>
                    <a:pt x="11870" y="16014"/>
                    <a:pt x="11006" y="15040"/>
                    <a:pt x="9926" y="14509"/>
                  </a:cubicBezTo>
                  <a:cubicBezTo>
                    <a:pt x="8846" y="13978"/>
                    <a:pt x="7550" y="13889"/>
                    <a:pt x="5714" y="14332"/>
                  </a:cubicBezTo>
                  <a:cubicBezTo>
                    <a:pt x="3878" y="14775"/>
                    <a:pt x="1502" y="15748"/>
                    <a:pt x="530" y="16899"/>
                  </a:cubicBezTo>
                  <a:cubicBezTo>
                    <a:pt x="-442" y="18050"/>
                    <a:pt x="-10" y="19378"/>
                    <a:pt x="1286" y="20219"/>
                  </a:cubicBezTo>
                  <a:cubicBezTo>
                    <a:pt x="2582" y="21060"/>
                    <a:pt x="4742" y="21414"/>
                    <a:pt x="7118" y="20794"/>
                  </a:cubicBezTo>
                  <a:cubicBezTo>
                    <a:pt x="9494" y="20175"/>
                    <a:pt x="12086" y="18581"/>
                    <a:pt x="14138" y="16368"/>
                  </a:cubicBezTo>
                  <a:cubicBezTo>
                    <a:pt x="16190" y="14155"/>
                    <a:pt x="17702" y="11322"/>
                    <a:pt x="18782" y="8844"/>
                  </a:cubicBezTo>
                  <a:cubicBezTo>
                    <a:pt x="19862" y="6365"/>
                    <a:pt x="20510" y="4240"/>
                    <a:pt x="20834" y="2735"/>
                  </a:cubicBezTo>
                  <a:cubicBezTo>
                    <a:pt x="21158" y="1230"/>
                    <a:pt x="21158" y="345"/>
                    <a:pt x="20834" y="80"/>
                  </a:cubicBezTo>
                  <a:cubicBezTo>
                    <a:pt x="20510" y="-186"/>
                    <a:pt x="19862" y="168"/>
                    <a:pt x="18782" y="1850"/>
                  </a:cubicBezTo>
                  <a:cubicBezTo>
                    <a:pt x="17702" y="3532"/>
                    <a:pt x="16190" y="6542"/>
                    <a:pt x="15866" y="9640"/>
                  </a:cubicBezTo>
                  <a:cubicBezTo>
                    <a:pt x="15542" y="12739"/>
                    <a:pt x="16406" y="15925"/>
                    <a:pt x="17162" y="17784"/>
                  </a:cubicBezTo>
                  <a:cubicBezTo>
                    <a:pt x="17918" y="19644"/>
                    <a:pt x="18566" y="20175"/>
                    <a:pt x="19214" y="20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7702715" y="739513"/>
              <a:ext cx="137857" cy="96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9" fill="norm" stroke="1" extrusionOk="0">
                  <a:moveTo>
                    <a:pt x="0" y="6596"/>
                  </a:moveTo>
                  <a:cubicBezTo>
                    <a:pt x="176" y="5383"/>
                    <a:pt x="351" y="4169"/>
                    <a:pt x="702" y="3077"/>
                  </a:cubicBezTo>
                  <a:cubicBezTo>
                    <a:pt x="1054" y="1985"/>
                    <a:pt x="1581" y="1014"/>
                    <a:pt x="2283" y="407"/>
                  </a:cubicBezTo>
                  <a:cubicBezTo>
                    <a:pt x="2985" y="-199"/>
                    <a:pt x="3863" y="-442"/>
                    <a:pt x="4654" y="1985"/>
                  </a:cubicBezTo>
                  <a:cubicBezTo>
                    <a:pt x="5444" y="4412"/>
                    <a:pt x="6146" y="9509"/>
                    <a:pt x="6146" y="12542"/>
                  </a:cubicBezTo>
                  <a:cubicBezTo>
                    <a:pt x="6146" y="15576"/>
                    <a:pt x="5444" y="16547"/>
                    <a:pt x="4478" y="17639"/>
                  </a:cubicBezTo>
                  <a:cubicBezTo>
                    <a:pt x="3512" y="18731"/>
                    <a:pt x="2283" y="19945"/>
                    <a:pt x="2107" y="20551"/>
                  </a:cubicBezTo>
                  <a:cubicBezTo>
                    <a:pt x="1932" y="21158"/>
                    <a:pt x="2810" y="21158"/>
                    <a:pt x="5971" y="20187"/>
                  </a:cubicBezTo>
                  <a:cubicBezTo>
                    <a:pt x="9132" y="19216"/>
                    <a:pt x="14576" y="17275"/>
                    <a:pt x="17561" y="15940"/>
                  </a:cubicBezTo>
                  <a:cubicBezTo>
                    <a:pt x="20546" y="14605"/>
                    <a:pt x="21073" y="13877"/>
                    <a:pt x="21600" y="13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7813672" y="591771"/>
              <a:ext cx="56529" cy="27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0" y="0"/>
                  </a:moveTo>
                  <a:cubicBezTo>
                    <a:pt x="5815" y="1844"/>
                    <a:pt x="11631" y="3688"/>
                    <a:pt x="15577" y="5971"/>
                  </a:cubicBezTo>
                  <a:cubicBezTo>
                    <a:pt x="19523" y="8254"/>
                    <a:pt x="21600" y="10976"/>
                    <a:pt x="20769" y="13654"/>
                  </a:cubicBezTo>
                  <a:cubicBezTo>
                    <a:pt x="19938" y="16332"/>
                    <a:pt x="16200" y="18966"/>
                    <a:pt x="12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0" y="4406546"/>
              <a:ext cx="370417" cy="58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21600" y="4361"/>
                  </a:moveTo>
                  <a:cubicBezTo>
                    <a:pt x="21230" y="3045"/>
                    <a:pt x="20859" y="1728"/>
                    <a:pt x="20119" y="916"/>
                  </a:cubicBezTo>
                  <a:cubicBezTo>
                    <a:pt x="19378" y="103"/>
                    <a:pt x="18267" y="-207"/>
                    <a:pt x="16416" y="141"/>
                  </a:cubicBezTo>
                  <a:cubicBezTo>
                    <a:pt x="14565" y="490"/>
                    <a:pt x="11973" y="1496"/>
                    <a:pt x="9442" y="3122"/>
                  </a:cubicBezTo>
                  <a:cubicBezTo>
                    <a:pt x="6912" y="4748"/>
                    <a:pt x="4443" y="6993"/>
                    <a:pt x="2715" y="9393"/>
                  </a:cubicBezTo>
                  <a:cubicBezTo>
                    <a:pt x="987" y="11793"/>
                    <a:pt x="0" y="14348"/>
                    <a:pt x="0" y="16206"/>
                  </a:cubicBezTo>
                  <a:cubicBezTo>
                    <a:pt x="0" y="18064"/>
                    <a:pt x="987" y="19225"/>
                    <a:pt x="3518" y="19999"/>
                  </a:cubicBezTo>
                  <a:cubicBezTo>
                    <a:pt x="6048" y="20774"/>
                    <a:pt x="10121" y="21161"/>
                    <a:pt x="12590" y="21277"/>
                  </a:cubicBezTo>
                  <a:cubicBezTo>
                    <a:pt x="15058" y="21393"/>
                    <a:pt x="15922" y="21238"/>
                    <a:pt x="16786" y="21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283912" y="4789240"/>
              <a:ext cx="277005" cy="146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041" fill="norm" stroke="1" extrusionOk="0">
                  <a:moveTo>
                    <a:pt x="13560" y="4115"/>
                  </a:moveTo>
                  <a:cubicBezTo>
                    <a:pt x="11760" y="1986"/>
                    <a:pt x="9960" y="-144"/>
                    <a:pt x="7833" y="8"/>
                  </a:cubicBezTo>
                  <a:cubicBezTo>
                    <a:pt x="5706" y="160"/>
                    <a:pt x="3251" y="2594"/>
                    <a:pt x="1779" y="5636"/>
                  </a:cubicBezTo>
                  <a:cubicBezTo>
                    <a:pt x="306" y="8679"/>
                    <a:pt x="-185" y="12329"/>
                    <a:pt x="60" y="15219"/>
                  </a:cubicBezTo>
                  <a:cubicBezTo>
                    <a:pt x="306" y="18110"/>
                    <a:pt x="1288" y="20239"/>
                    <a:pt x="2597" y="20848"/>
                  </a:cubicBezTo>
                  <a:cubicBezTo>
                    <a:pt x="3906" y="21456"/>
                    <a:pt x="5542" y="20543"/>
                    <a:pt x="6688" y="19326"/>
                  </a:cubicBezTo>
                  <a:cubicBezTo>
                    <a:pt x="7833" y="18110"/>
                    <a:pt x="8488" y="16588"/>
                    <a:pt x="9142" y="15219"/>
                  </a:cubicBezTo>
                  <a:cubicBezTo>
                    <a:pt x="9797" y="13850"/>
                    <a:pt x="10451" y="12633"/>
                    <a:pt x="10860" y="12938"/>
                  </a:cubicBezTo>
                  <a:cubicBezTo>
                    <a:pt x="11270" y="13242"/>
                    <a:pt x="11433" y="15067"/>
                    <a:pt x="12170" y="16893"/>
                  </a:cubicBezTo>
                  <a:cubicBezTo>
                    <a:pt x="12906" y="18718"/>
                    <a:pt x="14215" y="20543"/>
                    <a:pt x="15851" y="20848"/>
                  </a:cubicBezTo>
                  <a:cubicBezTo>
                    <a:pt x="17488" y="21152"/>
                    <a:pt x="19451" y="19935"/>
                    <a:pt x="21415" y="18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547733" y="4749342"/>
              <a:ext cx="102084" cy="18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445" fill="norm" stroke="1" extrusionOk="0">
                  <a:moveTo>
                    <a:pt x="20835" y="3569"/>
                  </a:moveTo>
                  <a:cubicBezTo>
                    <a:pt x="19539" y="2328"/>
                    <a:pt x="18243" y="1086"/>
                    <a:pt x="14787" y="466"/>
                  </a:cubicBezTo>
                  <a:cubicBezTo>
                    <a:pt x="11331" y="-155"/>
                    <a:pt x="5715" y="-155"/>
                    <a:pt x="2691" y="466"/>
                  </a:cubicBezTo>
                  <a:cubicBezTo>
                    <a:pt x="-333" y="1086"/>
                    <a:pt x="-765" y="2328"/>
                    <a:pt x="1179" y="3942"/>
                  </a:cubicBezTo>
                  <a:cubicBezTo>
                    <a:pt x="3123" y="5555"/>
                    <a:pt x="7443" y="7542"/>
                    <a:pt x="11115" y="9652"/>
                  </a:cubicBezTo>
                  <a:cubicBezTo>
                    <a:pt x="14787" y="11762"/>
                    <a:pt x="17811" y="13997"/>
                    <a:pt x="19107" y="15735"/>
                  </a:cubicBezTo>
                  <a:cubicBezTo>
                    <a:pt x="20403" y="17473"/>
                    <a:pt x="19971" y="18714"/>
                    <a:pt x="18675" y="19583"/>
                  </a:cubicBezTo>
                  <a:cubicBezTo>
                    <a:pt x="17379" y="20452"/>
                    <a:pt x="15219" y="20948"/>
                    <a:pt x="13059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751416" y="4705793"/>
              <a:ext cx="196851" cy="19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15085"/>
                  </a:moveTo>
                  <a:cubicBezTo>
                    <a:pt x="3716" y="12995"/>
                    <a:pt x="7432" y="10904"/>
                    <a:pt x="9871" y="8930"/>
                  </a:cubicBezTo>
                  <a:cubicBezTo>
                    <a:pt x="12310" y="6956"/>
                    <a:pt x="13471" y="5098"/>
                    <a:pt x="14168" y="3588"/>
                  </a:cubicBezTo>
                  <a:cubicBezTo>
                    <a:pt x="14865" y="2079"/>
                    <a:pt x="15097" y="917"/>
                    <a:pt x="14632" y="337"/>
                  </a:cubicBezTo>
                  <a:cubicBezTo>
                    <a:pt x="14168" y="-244"/>
                    <a:pt x="13006" y="-244"/>
                    <a:pt x="10800" y="1730"/>
                  </a:cubicBezTo>
                  <a:cubicBezTo>
                    <a:pt x="8594" y="3704"/>
                    <a:pt x="5342" y="7653"/>
                    <a:pt x="3716" y="10324"/>
                  </a:cubicBezTo>
                  <a:cubicBezTo>
                    <a:pt x="2090" y="12995"/>
                    <a:pt x="2090" y="14388"/>
                    <a:pt x="5342" y="16014"/>
                  </a:cubicBezTo>
                  <a:cubicBezTo>
                    <a:pt x="8594" y="17640"/>
                    <a:pt x="15097" y="19498"/>
                    <a:pt x="2160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206811" y="4517302"/>
              <a:ext cx="33835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114" y="4058"/>
                  </a:moveTo>
                  <a:cubicBezTo>
                    <a:pt x="-20" y="3404"/>
                    <a:pt x="-154" y="2749"/>
                    <a:pt x="450" y="1898"/>
                  </a:cubicBezTo>
                  <a:cubicBezTo>
                    <a:pt x="1053" y="1047"/>
                    <a:pt x="2395" y="0"/>
                    <a:pt x="4542" y="0"/>
                  </a:cubicBezTo>
                  <a:cubicBezTo>
                    <a:pt x="6688" y="0"/>
                    <a:pt x="9640" y="1047"/>
                    <a:pt x="11250" y="2684"/>
                  </a:cubicBezTo>
                  <a:cubicBezTo>
                    <a:pt x="12860" y="4320"/>
                    <a:pt x="13128" y="6545"/>
                    <a:pt x="12122" y="9098"/>
                  </a:cubicBezTo>
                  <a:cubicBezTo>
                    <a:pt x="11116" y="11651"/>
                    <a:pt x="8835" y="14531"/>
                    <a:pt x="7426" y="16298"/>
                  </a:cubicBezTo>
                  <a:cubicBezTo>
                    <a:pt x="6017" y="18065"/>
                    <a:pt x="5481" y="18720"/>
                    <a:pt x="5145" y="19375"/>
                  </a:cubicBezTo>
                  <a:cubicBezTo>
                    <a:pt x="4810" y="20029"/>
                    <a:pt x="4676" y="20684"/>
                    <a:pt x="5011" y="21076"/>
                  </a:cubicBezTo>
                  <a:cubicBezTo>
                    <a:pt x="5347" y="21469"/>
                    <a:pt x="6152" y="21600"/>
                    <a:pt x="8969" y="21600"/>
                  </a:cubicBezTo>
                  <a:cubicBezTo>
                    <a:pt x="11786" y="21600"/>
                    <a:pt x="16616" y="21469"/>
                    <a:pt x="21446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313266" y="5122106"/>
              <a:ext cx="869951" cy="10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21295"/>
                  </a:moveTo>
                  <a:cubicBezTo>
                    <a:pt x="1472" y="17972"/>
                    <a:pt x="2943" y="14649"/>
                    <a:pt x="4677" y="11741"/>
                  </a:cubicBezTo>
                  <a:cubicBezTo>
                    <a:pt x="6412" y="8833"/>
                    <a:pt x="8409" y="6341"/>
                    <a:pt x="10380" y="4264"/>
                  </a:cubicBezTo>
                  <a:cubicBezTo>
                    <a:pt x="12350" y="2187"/>
                    <a:pt x="14295" y="526"/>
                    <a:pt x="16161" y="110"/>
                  </a:cubicBezTo>
                  <a:cubicBezTo>
                    <a:pt x="18026" y="-305"/>
                    <a:pt x="19813" y="526"/>
                    <a:pt x="21600" y="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656166" y="5148069"/>
              <a:ext cx="552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97" y="19600"/>
                    <a:pt x="5793" y="17600"/>
                    <a:pt x="8814" y="14600"/>
                  </a:cubicBezTo>
                  <a:cubicBezTo>
                    <a:pt x="11834" y="11600"/>
                    <a:pt x="14979" y="7600"/>
                    <a:pt x="17131" y="5000"/>
                  </a:cubicBezTo>
                  <a:cubicBezTo>
                    <a:pt x="19283" y="2400"/>
                    <a:pt x="2044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729316" y="465276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773766" y="479881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3025713" y="4852529"/>
              <a:ext cx="2129518" cy="839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80" fill="norm" stroke="1" extrusionOk="0">
                  <a:moveTo>
                    <a:pt x="440" y="21308"/>
                  </a:moveTo>
                  <a:cubicBezTo>
                    <a:pt x="355" y="21145"/>
                    <a:pt x="269" y="20982"/>
                    <a:pt x="280" y="20927"/>
                  </a:cubicBezTo>
                  <a:cubicBezTo>
                    <a:pt x="290" y="20873"/>
                    <a:pt x="398" y="20927"/>
                    <a:pt x="516" y="20900"/>
                  </a:cubicBezTo>
                  <a:cubicBezTo>
                    <a:pt x="633" y="20873"/>
                    <a:pt x="762" y="20764"/>
                    <a:pt x="912" y="20628"/>
                  </a:cubicBezTo>
                  <a:cubicBezTo>
                    <a:pt x="1062" y="20492"/>
                    <a:pt x="1234" y="20329"/>
                    <a:pt x="1256" y="20301"/>
                  </a:cubicBezTo>
                  <a:cubicBezTo>
                    <a:pt x="1277" y="20274"/>
                    <a:pt x="1148" y="20383"/>
                    <a:pt x="955" y="20601"/>
                  </a:cubicBezTo>
                  <a:cubicBezTo>
                    <a:pt x="762" y="20818"/>
                    <a:pt x="505" y="21145"/>
                    <a:pt x="312" y="21335"/>
                  </a:cubicBezTo>
                  <a:cubicBezTo>
                    <a:pt x="119" y="21526"/>
                    <a:pt x="-10" y="21580"/>
                    <a:pt x="1" y="21580"/>
                  </a:cubicBezTo>
                  <a:cubicBezTo>
                    <a:pt x="11" y="21580"/>
                    <a:pt x="162" y="21526"/>
                    <a:pt x="612" y="21390"/>
                  </a:cubicBezTo>
                  <a:cubicBezTo>
                    <a:pt x="1062" y="21254"/>
                    <a:pt x="1813" y="21036"/>
                    <a:pt x="2521" y="20873"/>
                  </a:cubicBezTo>
                  <a:cubicBezTo>
                    <a:pt x="3229" y="20709"/>
                    <a:pt x="3894" y="20601"/>
                    <a:pt x="4570" y="20437"/>
                  </a:cubicBezTo>
                  <a:cubicBezTo>
                    <a:pt x="5245" y="20274"/>
                    <a:pt x="5932" y="20057"/>
                    <a:pt x="6328" y="19866"/>
                  </a:cubicBezTo>
                  <a:cubicBezTo>
                    <a:pt x="6725" y="19676"/>
                    <a:pt x="6833" y="19512"/>
                    <a:pt x="6929" y="19322"/>
                  </a:cubicBezTo>
                  <a:cubicBezTo>
                    <a:pt x="7026" y="19132"/>
                    <a:pt x="7111" y="18914"/>
                    <a:pt x="7101" y="18778"/>
                  </a:cubicBezTo>
                  <a:cubicBezTo>
                    <a:pt x="7090" y="18642"/>
                    <a:pt x="6983" y="18588"/>
                    <a:pt x="6865" y="18560"/>
                  </a:cubicBezTo>
                  <a:cubicBezTo>
                    <a:pt x="6747" y="18533"/>
                    <a:pt x="6618" y="18533"/>
                    <a:pt x="6500" y="18588"/>
                  </a:cubicBezTo>
                  <a:cubicBezTo>
                    <a:pt x="6382" y="18642"/>
                    <a:pt x="6275" y="18751"/>
                    <a:pt x="6221" y="18941"/>
                  </a:cubicBezTo>
                  <a:cubicBezTo>
                    <a:pt x="6168" y="19132"/>
                    <a:pt x="6168" y="19404"/>
                    <a:pt x="6221" y="19540"/>
                  </a:cubicBezTo>
                  <a:cubicBezTo>
                    <a:pt x="6275" y="19676"/>
                    <a:pt x="6382" y="19676"/>
                    <a:pt x="6543" y="19567"/>
                  </a:cubicBezTo>
                  <a:cubicBezTo>
                    <a:pt x="6704" y="19458"/>
                    <a:pt x="6918" y="19240"/>
                    <a:pt x="7047" y="18996"/>
                  </a:cubicBezTo>
                  <a:cubicBezTo>
                    <a:pt x="7176" y="18751"/>
                    <a:pt x="7219" y="18479"/>
                    <a:pt x="7186" y="18370"/>
                  </a:cubicBezTo>
                  <a:cubicBezTo>
                    <a:pt x="7154" y="18261"/>
                    <a:pt x="7047" y="18316"/>
                    <a:pt x="7015" y="18479"/>
                  </a:cubicBezTo>
                  <a:cubicBezTo>
                    <a:pt x="6983" y="18642"/>
                    <a:pt x="7026" y="18914"/>
                    <a:pt x="7026" y="19186"/>
                  </a:cubicBezTo>
                  <a:cubicBezTo>
                    <a:pt x="7026" y="19458"/>
                    <a:pt x="6983" y="19730"/>
                    <a:pt x="7004" y="19785"/>
                  </a:cubicBezTo>
                  <a:cubicBezTo>
                    <a:pt x="7026" y="19839"/>
                    <a:pt x="7111" y="19676"/>
                    <a:pt x="7165" y="19050"/>
                  </a:cubicBezTo>
                  <a:cubicBezTo>
                    <a:pt x="7219" y="18424"/>
                    <a:pt x="7240" y="17336"/>
                    <a:pt x="7283" y="15949"/>
                  </a:cubicBezTo>
                  <a:cubicBezTo>
                    <a:pt x="7326" y="14561"/>
                    <a:pt x="7390" y="12875"/>
                    <a:pt x="7433" y="11134"/>
                  </a:cubicBezTo>
                  <a:cubicBezTo>
                    <a:pt x="7476" y="9393"/>
                    <a:pt x="7497" y="7597"/>
                    <a:pt x="7497" y="6046"/>
                  </a:cubicBezTo>
                  <a:cubicBezTo>
                    <a:pt x="7497" y="4496"/>
                    <a:pt x="7476" y="3190"/>
                    <a:pt x="7455" y="2401"/>
                  </a:cubicBezTo>
                  <a:cubicBezTo>
                    <a:pt x="7433" y="1612"/>
                    <a:pt x="7412" y="1340"/>
                    <a:pt x="7401" y="1340"/>
                  </a:cubicBezTo>
                  <a:cubicBezTo>
                    <a:pt x="7390" y="1340"/>
                    <a:pt x="7390" y="1612"/>
                    <a:pt x="7401" y="1884"/>
                  </a:cubicBezTo>
                  <a:cubicBezTo>
                    <a:pt x="7412" y="2156"/>
                    <a:pt x="7433" y="2428"/>
                    <a:pt x="7444" y="2700"/>
                  </a:cubicBezTo>
                  <a:cubicBezTo>
                    <a:pt x="7455" y="2972"/>
                    <a:pt x="7455" y="3244"/>
                    <a:pt x="7487" y="3489"/>
                  </a:cubicBezTo>
                  <a:cubicBezTo>
                    <a:pt x="7519" y="3734"/>
                    <a:pt x="7583" y="3952"/>
                    <a:pt x="7658" y="3979"/>
                  </a:cubicBezTo>
                  <a:cubicBezTo>
                    <a:pt x="7733" y="4006"/>
                    <a:pt x="7819" y="3843"/>
                    <a:pt x="7862" y="3625"/>
                  </a:cubicBezTo>
                  <a:cubicBezTo>
                    <a:pt x="7905" y="3408"/>
                    <a:pt x="7905" y="3136"/>
                    <a:pt x="7894" y="2864"/>
                  </a:cubicBezTo>
                  <a:cubicBezTo>
                    <a:pt x="7884" y="2592"/>
                    <a:pt x="7862" y="2320"/>
                    <a:pt x="7798" y="2184"/>
                  </a:cubicBezTo>
                  <a:cubicBezTo>
                    <a:pt x="7733" y="2048"/>
                    <a:pt x="7626" y="2048"/>
                    <a:pt x="7626" y="1993"/>
                  </a:cubicBezTo>
                  <a:cubicBezTo>
                    <a:pt x="7626" y="1939"/>
                    <a:pt x="7733" y="1830"/>
                    <a:pt x="7712" y="1748"/>
                  </a:cubicBezTo>
                  <a:cubicBezTo>
                    <a:pt x="7690" y="1667"/>
                    <a:pt x="7540" y="1612"/>
                    <a:pt x="7530" y="1585"/>
                  </a:cubicBezTo>
                  <a:cubicBezTo>
                    <a:pt x="7519" y="1558"/>
                    <a:pt x="7648" y="1558"/>
                    <a:pt x="8109" y="1503"/>
                  </a:cubicBezTo>
                  <a:cubicBezTo>
                    <a:pt x="8570" y="1449"/>
                    <a:pt x="9364" y="1340"/>
                    <a:pt x="10189" y="1286"/>
                  </a:cubicBezTo>
                  <a:cubicBezTo>
                    <a:pt x="11015" y="1231"/>
                    <a:pt x="11873" y="1231"/>
                    <a:pt x="12731" y="1231"/>
                  </a:cubicBezTo>
                  <a:cubicBezTo>
                    <a:pt x="13589" y="1231"/>
                    <a:pt x="14447" y="1231"/>
                    <a:pt x="15241" y="1177"/>
                  </a:cubicBezTo>
                  <a:cubicBezTo>
                    <a:pt x="16034" y="1123"/>
                    <a:pt x="16764" y="1014"/>
                    <a:pt x="17407" y="932"/>
                  </a:cubicBezTo>
                  <a:cubicBezTo>
                    <a:pt x="18051" y="851"/>
                    <a:pt x="18608" y="796"/>
                    <a:pt x="19102" y="769"/>
                  </a:cubicBezTo>
                  <a:cubicBezTo>
                    <a:pt x="19595" y="742"/>
                    <a:pt x="20024" y="742"/>
                    <a:pt x="20292" y="742"/>
                  </a:cubicBezTo>
                  <a:cubicBezTo>
                    <a:pt x="20560" y="742"/>
                    <a:pt x="20668" y="742"/>
                    <a:pt x="20775" y="742"/>
                  </a:cubicBezTo>
                  <a:cubicBezTo>
                    <a:pt x="20882" y="742"/>
                    <a:pt x="20989" y="742"/>
                    <a:pt x="21075" y="633"/>
                  </a:cubicBezTo>
                  <a:cubicBezTo>
                    <a:pt x="21161" y="524"/>
                    <a:pt x="21225" y="306"/>
                    <a:pt x="21204" y="170"/>
                  </a:cubicBezTo>
                  <a:cubicBezTo>
                    <a:pt x="21182" y="34"/>
                    <a:pt x="21075" y="-20"/>
                    <a:pt x="20968" y="7"/>
                  </a:cubicBezTo>
                  <a:cubicBezTo>
                    <a:pt x="20861" y="34"/>
                    <a:pt x="20753" y="143"/>
                    <a:pt x="20743" y="279"/>
                  </a:cubicBezTo>
                  <a:cubicBezTo>
                    <a:pt x="20732" y="415"/>
                    <a:pt x="20818" y="578"/>
                    <a:pt x="20947" y="660"/>
                  </a:cubicBezTo>
                  <a:cubicBezTo>
                    <a:pt x="21075" y="742"/>
                    <a:pt x="21247" y="742"/>
                    <a:pt x="21376" y="660"/>
                  </a:cubicBezTo>
                  <a:cubicBezTo>
                    <a:pt x="21504" y="578"/>
                    <a:pt x="21590" y="415"/>
                    <a:pt x="21579" y="361"/>
                  </a:cubicBezTo>
                  <a:cubicBezTo>
                    <a:pt x="21569" y="306"/>
                    <a:pt x="21461" y="361"/>
                    <a:pt x="21429" y="388"/>
                  </a:cubicBezTo>
                  <a:cubicBezTo>
                    <a:pt x="21397" y="415"/>
                    <a:pt x="21440" y="415"/>
                    <a:pt x="21483" y="4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5159042" y="4220969"/>
              <a:ext cx="24675" cy="66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68" fill="norm" stroke="1" extrusionOk="0">
                  <a:moveTo>
                    <a:pt x="15582" y="0"/>
                  </a:moveTo>
                  <a:cubicBezTo>
                    <a:pt x="11982" y="1449"/>
                    <a:pt x="8382" y="2898"/>
                    <a:pt x="6582" y="4831"/>
                  </a:cubicBezTo>
                  <a:cubicBezTo>
                    <a:pt x="4782" y="6763"/>
                    <a:pt x="4782" y="9178"/>
                    <a:pt x="5682" y="11594"/>
                  </a:cubicBezTo>
                  <a:cubicBezTo>
                    <a:pt x="6582" y="14009"/>
                    <a:pt x="8382" y="16424"/>
                    <a:pt x="7482" y="17942"/>
                  </a:cubicBezTo>
                  <a:cubicBezTo>
                    <a:pt x="6582" y="19461"/>
                    <a:pt x="2982" y="20082"/>
                    <a:pt x="1182" y="20599"/>
                  </a:cubicBezTo>
                  <a:cubicBezTo>
                    <a:pt x="-618" y="21117"/>
                    <a:pt x="-618" y="21531"/>
                    <a:pt x="2982" y="21565"/>
                  </a:cubicBezTo>
                  <a:cubicBezTo>
                    <a:pt x="6582" y="21600"/>
                    <a:pt x="13782" y="21255"/>
                    <a:pt x="20982" y="209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5100912" y="4176519"/>
              <a:ext cx="122580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563" y="21600"/>
                  </a:moveTo>
                  <a:cubicBezTo>
                    <a:pt x="302" y="21046"/>
                    <a:pt x="41" y="20492"/>
                    <a:pt x="4" y="20215"/>
                  </a:cubicBezTo>
                  <a:cubicBezTo>
                    <a:pt x="-33" y="19938"/>
                    <a:pt x="153" y="19938"/>
                    <a:pt x="917" y="19385"/>
                  </a:cubicBezTo>
                  <a:cubicBezTo>
                    <a:pt x="1680" y="18831"/>
                    <a:pt x="3021" y="17723"/>
                    <a:pt x="4455" y="16615"/>
                  </a:cubicBezTo>
                  <a:cubicBezTo>
                    <a:pt x="5888" y="15508"/>
                    <a:pt x="7415" y="14400"/>
                    <a:pt x="8868" y="13292"/>
                  </a:cubicBezTo>
                  <a:cubicBezTo>
                    <a:pt x="10320" y="12185"/>
                    <a:pt x="11698" y="11077"/>
                    <a:pt x="13095" y="10246"/>
                  </a:cubicBezTo>
                  <a:cubicBezTo>
                    <a:pt x="14491" y="9415"/>
                    <a:pt x="15906" y="8862"/>
                    <a:pt x="17117" y="7754"/>
                  </a:cubicBezTo>
                  <a:cubicBezTo>
                    <a:pt x="18327" y="6646"/>
                    <a:pt x="19333" y="4985"/>
                    <a:pt x="20040" y="3600"/>
                  </a:cubicBezTo>
                  <a:cubicBezTo>
                    <a:pt x="20748" y="2215"/>
                    <a:pt x="21157" y="1108"/>
                    <a:pt x="2156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2897716" y="3878069"/>
              <a:ext cx="5492751" cy="288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" y="21568"/>
                    <a:pt x="583" y="21537"/>
                    <a:pt x="857" y="21473"/>
                  </a:cubicBezTo>
                  <a:cubicBezTo>
                    <a:pt x="1132" y="21410"/>
                    <a:pt x="1390" y="21315"/>
                    <a:pt x="1694" y="21196"/>
                  </a:cubicBezTo>
                  <a:cubicBezTo>
                    <a:pt x="1998" y="21078"/>
                    <a:pt x="2347" y="20935"/>
                    <a:pt x="2639" y="20825"/>
                  </a:cubicBezTo>
                  <a:cubicBezTo>
                    <a:pt x="2930" y="20714"/>
                    <a:pt x="3163" y="20635"/>
                    <a:pt x="3442" y="20564"/>
                  </a:cubicBezTo>
                  <a:cubicBezTo>
                    <a:pt x="3721" y="20492"/>
                    <a:pt x="4045" y="20429"/>
                    <a:pt x="4370" y="20334"/>
                  </a:cubicBezTo>
                  <a:cubicBezTo>
                    <a:pt x="4695" y="20239"/>
                    <a:pt x="5019" y="20113"/>
                    <a:pt x="5311" y="19978"/>
                  </a:cubicBezTo>
                  <a:cubicBezTo>
                    <a:pt x="5602" y="19844"/>
                    <a:pt x="5860" y="19701"/>
                    <a:pt x="6101" y="19575"/>
                  </a:cubicBezTo>
                  <a:cubicBezTo>
                    <a:pt x="6343" y="19448"/>
                    <a:pt x="6567" y="19337"/>
                    <a:pt x="6825" y="19195"/>
                  </a:cubicBezTo>
                  <a:cubicBezTo>
                    <a:pt x="7083" y="19052"/>
                    <a:pt x="7375" y="18878"/>
                    <a:pt x="7649" y="18704"/>
                  </a:cubicBezTo>
                  <a:cubicBezTo>
                    <a:pt x="7924" y="18530"/>
                    <a:pt x="8182" y="18356"/>
                    <a:pt x="8453" y="18150"/>
                  </a:cubicBezTo>
                  <a:cubicBezTo>
                    <a:pt x="8723" y="17945"/>
                    <a:pt x="9006" y="17707"/>
                    <a:pt x="9293" y="17478"/>
                  </a:cubicBezTo>
                  <a:cubicBezTo>
                    <a:pt x="9581" y="17248"/>
                    <a:pt x="9872" y="17027"/>
                    <a:pt x="10172" y="16789"/>
                  </a:cubicBezTo>
                  <a:cubicBezTo>
                    <a:pt x="10471" y="16552"/>
                    <a:pt x="10779" y="16299"/>
                    <a:pt x="11066" y="16054"/>
                  </a:cubicBezTo>
                  <a:cubicBezTo>
                    <a:pt x="11354" y="15808"/>
                    <a:pt x="11620" y="15571"/>
                    <a:pt x="11886" y="15310"/>
                  </a:cubicBezTo>
                  <a:cubicBezTo>
                    <a:pt x="12153" y="15049"/>
                    <a:pt x="12419" y="14764"/>
                    <a:pt x="12677" y="14471"/>
                  </a:cubicBezTo>
                  <a:cubicBezTo>
                    <a:pt x="12935" y="14178"/>
                    <a:pt x="13185" y="13878"/>
                    <a:pt x="13434" y="13561"/>
                  </a:cubicBezTo>
                  <a:cubicBezTo>
                    <a:pt x="13684" y="13245"/>
                    <a:pt x="13934" y="12913"/>
                    <a:pt x="14179" y="12556"/>
                  </a:cubicBezTo>
                  <a:cubicBezTo>
                    <a:pt x="14425" y="12200"/>
                    <a:pt x="14666" y="11821"/>
                    <a:pt x="14912" y="11433"/>
                  </a:cubicBezTo>
                  <a:cubicBezTo>
                    <a:pt x="15157" y="11045"/>
                    <a:pt x="15407" y="10650"/>
                    <a:pt x="15657" y="10230"/>
                  </a:cubicBezTo>
                  <a:cubicBezTo>
                    <a:pt x="15907" y="9811"/>
                    <a:pt x="16156" y="9368"/>
                    <a:pt x="16394" y="8941"/>
                  </a:cubicBezTo>
                  <a:cubicBezTo>
                    <a:pt x="16631" y="8513"/>
                    <a:pt x="16855" y="8102"/>
                    <a:pt x="17080" y="7691"/>
                  </a:cubicBezTo>
                  <a:cubicBezTo>
                    <a:pt x="17305" y="7279"/>
                    <a:pt x="17530" y="6868"/>
                    <a:pt x="17754" y="6448"/>
                  </a:cubicBezTo>
                  <a:cubicBezTo>
                    <a:pt x="17979" y="6029"/>
                    <a:pt x="18204" y="5602"/>
                    <a:pt x="18429" y="5182"/>
                  </a:cubicBezTo>
                  <a:cubicBezTo>
                    <a:pt x="18653" y="4763"/>
                    <a:pt x="18878" y="4352"/>
                    <a:pt x="19115" y="3924"/>
                  </a:cubicBezTo>
                  <a:cubicBezTo>
                    <a:pt x="19353" y="3497"/>
                    <a:pt x="19602" y="3054"/>
                    <a:pt x="19844" y="2651"/>
                  </a:cubicBezTo>
                  <a:cubicBezTo>
                    <a:pt x="20085" y="2247"/>
                    <a:pt x="20318" y="1883"/>
                    <a:pt x="20539" y="1543"/>
                  </a:cubicBezTo>
                  <a:cubicBezTo>
                    <a:pt x="20759" y="1203"/>
                    <a:pt x="20967" y="886"/>
                    <a:pt x="21117" y="649"/>
                  </a:cubicBezTo>
                  <a:cubicBezTo>
                    <a:pt x="21267" y="411"/>
                    <a:pt x="21359" y="253"/>
                    <a:pt x="21429" y="158"/>
                  </a:cubicBezTo>
                  <a:cubicBezTo>
                    <a:pt x="21500" y="63"/>
                    <a:pt x="21550" y="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3757609" y="4931111"/>
              <a:ext cx="103996" cy="9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18" fill="norm" stroke="1" extrusionOk="0">
                  <a:moveTo>
                    <a:pt x="8757" y="6364"/>
                  </a:moveTo>
                  <a:cubicBezTo>
                    <a:pt x="7557" y="7361"/>
                    <a:pt x="6357" y="8358"/>
                    <a:pt x="4857" y="10186"/>
                  </a:cubicBezTo>
                  <a:cubicBezTo>
                    <a:pt x="3357" y="12013"/>
                    <a:pt x="1557" y="14672"/>
                    <a:pt x="657" y="15004"/>
                  </a:cubicBezTo>
                  <a:cubicBezTo>
                    <a:pt x="-243" y="15337"/>
                    <a:pt x="-243" y="13343"/>
                    <a:pt x="807" y="10850"/>
                  </a:cubicBezTo>
                  <a:cubicBezTo>
                    <a:pt x="1857" y="8358"/>
                    <a:pt x="3957" y="5367"/>
                    <a:pt x="5607" y="3207"/>
                  </a:cubicBezTo>
                  <a:cubicBezTo>
                    <a:pt x="7257" y="1047"/>
                    <a:pt x="8457" y="-282"/>
                    <a:pt x="10257" y="50"/>
                  </a:cubicBezTo>
                  <a:cubicBezTo>
                    <a:pt x="12057" y="383"/>
                    <a:pt x="14457" y="2377"/>
                    <a:pt x="16407" y="6198"/>
                  </a:cubicBezTo>
                  <a:cubicBezTo>
                    <a:pt x="18357" y="10020"/>
                    <a:pt x="19857" y="15669"/>
                    <a:pt x="21357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3803053" y="4985382"/>
              <a:ext cx="80464" cy="1600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591" fill="norm" stroke="1" extrusionOk="0">
                  <a:moveTo>
                    <a:pt x="6094" y="0"/>
                  </a:moveTo>
                  <a:cubicBezTo>
                    <a:pt x="4957" y="79"/>
                    <a:pt x="3820" y="158"/>
                    <a:pt x="3820" y="345"/>
                  </a:cubicBezTo>
                  <a:cubicBezTo>
                    <a:pt x="3820" y="532"/>
                    <a:pt x="4957" y="828"/>
                    <a:pt x="5715" y="1291"/>
                  </a:cubicBezTo>
                  <a:cubicBezTo>
                    <a:pt x="6473" y="1754"/>
                    <a:pt x="6852" y="2385"/>
                    <a:pt x="6852" y="3055"/>
                  </a:cubicBezTo>
                  <a:cubicBezTo>
                    <a:pt x="6852" y="3725"/>
                    <a:pt x="6473" y="4434"/>
                    <a:pt x="6473" y="5124"/>
                  </a:cubicBezTo>
                  <a:cubicBezTo>
                    <a:pt x="6473" y="5814"/>
                    <a:pt x="6852" y="6484"/>
                    <a:pt x="7231" y="7184"/>
                  </a:cubicBezTo>
                  <a:cubicBezTo>
                    <a:pt x="7610" y="7883"/>
                    <a:pt x="7989" y="8612"/>
                    <a:pt x="7989" y="9381"/>
                  </a:cubicBezTo>
                  <a:cubicBezTo>
                    <a:pt x="7989" y="10150"/>
                    <a:pt x="7610" y="10958"/>
                    <a:pt x="7420" y="11776"/>
                  </a:cubicBezTo>
                  <a:cubicBezTo>
                    <a:pt x="7231" y="12593"/>
                    <a:pt x="7231" y="13421"/>
                    <a:pt x="7420" y="14150"/>
                  </a:cubicBezTo>
                  <a:cubicBezTo>
                    <a:pt x="7610" y="14880"/>
                    <a:pt x="7989" y="15510"/>
                    <a:pt x="8747" y="16141"/>
                  </a:cubicBezTo>
                  <a:cubicBezTo>
                    <a:pt x="9505" y="16772"/>
                    <a:pt x="10641" y="17402"/>
                    <a:pt x="11399" y="18013"/>
                  </a:cubicBezTo>
                  <a:cubicBezTo>
                    <a:pt x="12157" y="18624"/>
                    <a:pt x="12536" y="19215"/>
                    <a:pt x="12726" y="19777"/>
                  </a:cubicBezTo>
                  <a:cubicBezTo>
                    <a:pt x="12915" y="20339"/>
                    <a:pt x="12915" y="20871"/>
                    <a:pt x="13105" y="21186"/>
                  </a:cubicBezTo>
                  <a:cubicBezTo>
                    <a:pt x="13294" y="21501"/>
                    <a:pt x="13673" y="21600"/>
                    <a:pt x="13294" y="21590"/>
                  </a:cubicBezTo>
                  <a:cubicBezTo>
                    <a:pt x="12915" y="21580"/>
                    <a:pt x="11778" y="21462"/>
                    <a:pt x="10073" y="21393"/>
                  </a:cubicBezTo>
                  <a:cubicBezTo>
                    <a:pt x="8368" y="21324"/>
                    <a:pt x="6094" y="21304"/>
                    <a:pt x="3820" y="21304"/>
                  </a:cubicBezTo>
                  <a:cubicBezTo>
                    <a:pt x="1547" y="21304"/>
                    <a:pt x="-727" y="21324"/>
                    <a:pt x="220" y="21363"/>
                  </a:cubicBezTo>
                  <a:cubicBezTo>
                    <a:pt x="1168" y="21403"/>
                    <a:pt x="5336" y="21462"/>
                    <a:pt x="9315" y="21482"/>
                  </a:cubicBezTo>
                  <a:cubicBezTo>
                    <a:pt x="13294" y="21501"/>
                    <a:pt x="17084" y="21482"/>
                    <a:pt x="20873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3857222" y="6510435"/>
              <a:ext cx="70118" cy="92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4625" y="1714"/>
                  </a:cubicBezTo>
                  <a:cubicBezTo>
                    <a:pt x="12150" y="3429"/>
                    <a:pt x="9450" y="6857"/>
                    <a:pt x="6975" y="10457"/>
                  </a:cubicBezTo>
                  <a:cubicBezTo>
                    <a:pt x="4500" y="14057"/>
                    <a:pt x="2250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3446743" y="5828251"/>
              <a:ext cx="169451" cy="352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44" fill="norm" stroke="1" extrusionOk="0">
                  <a:moveTo>
                    <a:pt x="19200" y="15378"/>
                  </a:moveTo>
                  <a:cubicBezTo>
                    <a:pt x="16061" y="14400"/>
                    <a:pt x="12923" y="13422"/>
                    <a:pt x="10430" y="12933"/>
                  </a:cubicBezTo>
                  <a:cubicBezTo>
                    <a:pt x="7938" y="12444"/>
                    <a:pt x="6092" y="12444"/>
                    <a:pt x="4430" y="13022"/>
                  </a:cubicBezTo>
                  <a:cubicBezTo>
                    <a:pt x="2769" y="13600"/>
                    <a:pt x="1292" y="14756"/>
                    <a:pt x="553" y="15956"/>
                  </a:cubicBezTo>
                  <a:cubicBezTo>
                    <a:pt x="-185" y="17156"/>
                    <a:pt x="-185" y="18400"/>
                    <a:pt x="553" y="19378"/>
                  </a:cubicBezTo>
                  <a:cubicBezTo>
                    <a:pt x="1292" y="20356"/>
                    <a:pt x="2769" y="21067"/>
                    <a:pt x="4615" y="21333"/>
                  </a:cubicBezTo>
                  <a:cubicBezTo>
                    <a:pt x="6461" y="21600"/>
                    <a:pt x="8677" y="21422"/>
                    <a:pt x="10707" y="20400"/>
                  </a:cubicBezTo>
                  <a:cubicBezTo>
                    <a:pt x="12738" y="19378"/>
                    <a:pt x="14584" y="17511"/>
                    <a:pt x="15507" y="14800"/>
                  </a:cubicBezTo>
                  <a:cubicBezTo>
                    <a:pt x="16430" y="12089"/>
                    <a:pt x="16430" y="8533"/>
                    <a:pt x="16246" y="6044"/>
                  </a:cubicBezTo>
                  <a:cubicBezTo>
                    <a:pt x="16061" y="3556"/>
                    <a:pt x="15692" y="2133"/>
                    <a:pt x="15230" y="1244"/>
                  </a:cubicBezTo>
                  <a:cubicBezTo>
                    <a:pt x="14769" y="356"/>
                    <a:pt x="14215" y="0"/>
                    <a:pt x="13661" y="0"/>
                  </a:cubicBezTo>
                  <a:cubicBezTo>
                    <a:pt x="13107" y="0"/>
                    <a:pt x="12553" y="356"/>
                    <a:pt x="12277" y="1511"/>
                  </a:cubicBezTo>
                  <a:cubicBezTo>
                    <a:pt x="12000" y="2667"/>
                    <a:pt x="12000" y="4622"/>
                    <a:pt x="13292" y="7289"/>
                  </a:cubicBezTo>
                  <a:cubicBezTo>
                    <a:pt x="14584" y="9956"/>
                    <a:pt x="17169" y="13333"/>
                    <a:pt x="18738" y="15333"/>
                  </a:cubicBezTo>
                  <a:cubicBezTo>
                    <a:pt x="20307" y="17333"/>
                    <a:pt x="20861" y="17956"/>
                    <a:pt x="21415" y="18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3677546" y="6120407"/>
              <a:ext cx="13148" cy="92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4416163" y="4948013"/>
              <a:ext cx="115939" cy="9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156" fill="norm" stroke="1" extrusionOk="0">
                  <a:moveTo>
                    <a:pt x="5229" y="6130"/>
                  </a:moveTo>
                  <a:cubicBezTo>
                    <a:pt x="3609" y="9886"/>
                    <a:pt x="1989" y="13643"/>
                    <a:pt x="1044" y="16304"/>
                  </a:cubicBezTo>
                  <a:cubicBezTo>
                    <a:pt x="99" y="18965"/>
                    <a:pt x="-171" y="20530"/>
                    <a:pt x="99" y="20686"/>
                  </a:cubicBezTo>
                  <a:cubicBezTo>
                    <a:pt x="369" y="20843"/>
                    <a:pt x="1179" y="19591"/>
                    <a:pt x="3069" y="16147"/>
                  </a:cubicBezTo>
                  <a:cubicBezTo>
                    <a:pt x="4959" y="12704"/>
                    <a:pt x="7929" y="7069"/>
                    <a:pt x="10089" y="3782"/>
                  </a:cubicBezTo>
                  <a:cubicBezTo>
                    <a:pt x="12249" y="495"/>
                    <a:pt x="13599" y="-444"/>
                    <a:pt x="14679" y="182"/>
                  </a:cubicBezTo>
                  <a:cubicBezTo>
                    <a:pt x="15759" y="808"/>
                    <a:pt x="16569" y="2999"/>
                    <a:pt x="17649" y="6756"/>
                  </a:cubicBezTo>
                  <a:cubicBezTo>
                    <a:pt x="18729" y="10513"/>
                    <a:pt x="20079" y="15834"/>
                    <a:pt x="21429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4492660" y="5007294"/>
              <a:ext cx="91848" cy="136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0" y="0"/>
                  </a:moveTo>
                  <a:cubicBezTo>
                    <a:pt x="1029" y="808"/>
                    <a:pt x="2057" y="1615"/>
                    <a:pt x="3429" y="2469"/>
                  </a:cubicBezTo>
                  <a:cubicBezTo>
                    <a:pt x="4800" y="3323"/>
                    <a:pt x="6514" y="4223"/>
                    <a:pt x="7714" y="5100"/>
                  </a:cubicBezTo>
                  <a:cubicBezTo>
                    <a:pt x="8914" y="5977"/>
                    <a:pt x="9600" y="6831"/>
                    <a:pt x="10114" y="7685"/>
                  </a:cubicBezTo>
                  <a:cubicBezTo>
                    <a:pt x="10629" y="8538"/>
                    <a:pt x="10971" y="9392"/>
                    <a:pt x="11829" y="10223"/>
                  </a:cubicBezTo>
                  <a:cubicBezTo>
                    <a:pt x="12686" y="11054"/>
                    <a:pt x="14057" y="11862"/>
                    <a:pt x="15257" y="12669"/>
                  </a:cubicBezTo>
                  <a:cubicBezTo>
                    <a:pt x="16457" y="13477"/>
                    <a:pt x="17486" y="14285"/>
                    <a:pt x="18171" y="15046"/>
                  </a:cubicBezTo>
                  <a:cubicBezTo>
                    <a:pt x="18857" y="15808"/>
                    <a:pt x="19200" y="16523"/>
                    <a:pt x="19543" y="17285"/>
                  </a:cubicBezTo>
                  <a:cubicBezTo>
                    <a:pt x="19886" y="18046"/>
                    <a:pt x="20229" y="18854"/>
                    <a:pt x="20571" y="19523"/>
                  </a:cubicBezTo>
                  <a:cubicBezTo>
                    <a:pt x="20914" y="20192"/>
                    <a:pt x="21257" y="20723"/>
                    <a:pt x="21429" y="21046"/>
                  </a:cubicBezTo>
                  <a:cubicBezTo>
                    <a:pt x="21600" y="21369"/>
                    <a:pt x="21600" y="21485"/>
                    <a:pt x="21429" y="21542"/>
                  </a:cubicBezTo>
                  <a:cubicBezTo>
                    <a:pt x="21257" y="21600"/>
                    <a:pt x="20914" y="21600"/>
                    <a:pt x="205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4523153" y="6342445"/>
              <a:ext cx="83449" cy="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5633" y="21600"/>
                  </a:moveTo>
                  <a:cubicBezTo>
                    <a:pt x="3026" y="10800"/>
                    <a:pt x="419" y="0"/>
                    <a:pt x="46" y="0"/>
                  </a:cubicBezTo>
                  <a:cubicBezTo>
                    <a:pt x="-326" y="0"/>
                    <a:pt x="1536" y="10800"/>
                    <a:pt x="5446" y="16200"/>
                  </a:cubicBezTo>
                  <a:cubicBezTo>
                    <a:pt x="9357" y="21600"/>
                    <a:pt x="15315" y="21600"/>
                    <a:pt x="21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4589071" y="6321995"/>
              <a:ext cx="52589" cy="52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200"/>
                    <a:pt x="10800" y="8400"/>
                    <a:pt x="7200" y="12000"/>
                  </a:cubicBezTo>
                  <a:cubicBezTo>
                    <a:pt x="3600" y="15600"/>
                    <a:pt x="180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4226168" y="5593391"/>
              <a:ext cx="156935" cy="367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55" fill="norm" stroke="1" extrusionOk="0">
                  <a:moveTo>
                    <a:pt x="17128" y="16459"/>
                  </a:moveTo>
                  <a:cubicBezTo>
                    <a:pt x="15344" y="15861"/>
                    <a:pt x="13561" y="15264"/>
                    <a:pt x="10984" y="15050"/>
                  </a:cubicBezTo>
                  <a:cubicBezTo>
                    <a:pt x="8408" y="14837"/>
                    <a:pt x="5039" y="15007"/>
                    <a:pt x="2860" y="15947"/>
                  </a:cubicBezTo>
                  <a:cubicBezTo>
                    <a:pt x="680" y="16886"/>
                    <a:pt x="-311" y="18593"/>
                    <a:pt x="85" y="19746"/>
                  </a:cubicBezTo>
                  <a:cubicBezTo>
                    <a:pt x="482" y="20898"/>
                    <a:pt x="2265" y="21496"/>
                    <a:pt x="4643" y="21453"/>
                  </a:cubicBezTo>
                  <a:cubicBezTo>
                    <a:pt x="7021" y="21411"/>
                    <a:pt x="9994" y="20728"/>
                    <a:pt x="12272" y="18977"/>
                  </a:cubicBezTo>
                  <a:cubicBezTo>
                    <a:pt x="14551" y="17227"/>
                    <a:pt x="16137" y="14410"/>
                    <a:pt x="16731" y="11550"/>
                  </a:cubicBezTo>
                  <a:cubicBezTo>
                    <a:pt x="17326" y="8690"/>
                    <a:pt x="16929" y="5787"/>
                    <a:pt x="16236" y="3866"/>
                  </a:cubicBezTo>
                  <a:cubicBezTo>
                    <a:pt x="15542" y="1945"/>
                    <a:pt x="14551" y="1006"/>
                    <a:pt x="13561" y="494"/>
                  </a:cubicBezTo>
                  <a:cubicBezTo>
                    <a:pt x="12570" y="-19"/>
                    <a:pt x="11579" y="-104"/>
                    <a:pt x="10885" y="109"/>
                  </a:cubicBezTo>
                  <a:cubicBezTo>
                    <a:pt x="10192" y="323"/>
                    <a:pt x="9795" y="835"/>
                    <a:pt x="9994" y="2543"/>
                  </a:cubicBezTo>
                  <a:cubicBezTo>
                    <a:pt x="10192" y="4250"/>
                    <a:pt x="10984" y="7153"/>
                    <a:pt x="12966" y="9714"/>
                  </a:cubicBezTo>
                  <a:cubicBezTo>
                    <a:pt x="14948" y="12275"/>
                    <a:pt x="18118" y="14495"/>
                    <a:pt x="21289" y="16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5096579" y="4899196"/>
              <a:ext cx="66579" cy="73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5905" y="8640"/>
                  </a:moveTo>
                  <a:cubicBezTo>
                    <a:pt x="4497" y="10368"/>
                    <a:pt x="3088" y="12096"/>
                    <a:pt x="1914" y="14040"/>
                  </a:cubicBezTo>
                  <a:cubicBezTo>
                    <a:pt x="740" y="15984"/>
                    <a:pt x="-199" y="18144"/>
                    <a:pt x="36" y="18360"/>
                  </a:cubicBezTo>
                  <a:cubicBezTo>
                    <a:pt x="271" y="18576"/>
                    <a:pt x="1679" y="16848"/>
                    <a:pt x="3088" y="14040"/>
                  </a:cubicBezTo>
                  <a:cubicBezTo>
                    <a:pt x="4497" y="11232"/>
                    <a:pt x="5905" y="7344"/>
                    <a:pt x="7314" y="4536"/>
                  </a:cubicBezTo>
                  <a:cubicBezTo>
                    <a:pt x="8723" y="1728"/>
                    <a:pt x="10131" y="0"/>
                    <a:pt x="11540" y="0"/>
                  </a:cubicBezTo>
                  <a:cubicBezTo>
                    <a:pt x="12949" y="0"/>
                    <a:pt x="14358" y="1728"/>
                    <a:pt x="16001" y="5616"/>
                  </a:cubicBezTo>
                  <a:cubicBezTo>
                    <a:pt x="17645" y="9504"/>
                    <a:pt x="19523" y="15552"/>
                    <a:pt x="214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5154393" y="4915265"/>
              <a:ext cx="46746" cy="1297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25" y="657"/>
                    <a:pt x="4050" y="1314"/>
                    <a:pt x="6750" y="2080"/>
                  </a:cubicBezTo>
                  <a:cubicBezTo>
                    <a:pt x="9450" y="2846"/>
                    <a:pt x="12825" y="3722"/>
                    <a:pt x="15188" y="4585"/>
                  </a:cubicBezTo>
                  <a:cubicBezTo>
                    <a:pt x="17550" y="5449"/>
                    <a:pt x="18900" y="6300"/>
                    <a:pt x="19913" y="7188"/>
                  </a:cubicBezTo>
                  <a:cubicBezTo>
                    <a:pt x="20925" y="8076"/>
                    <a:pt x="21600" y="9000"/>
                    <a:pt x="21600" y="9791"/>
                  </a:cubicBezTo>
                  <a:cubicBezTo>
                    <a:pt x="21600" y="10581"/>
                    <a:pt x="20925" y="11238"/>
                    <a:pt x="20250" y="12065"/>
                  </a:cubicBezTo>
                  <a:cubicBezTo>
                    <a:pt x="19575" y="12892"/>
                    <a:pt x="18900" y="13889"/>
                    <a:pt x="18563" y="14899"/>
                  </a:cubicBezTo>
                  <a:cubicBezTo>
                    <a:pt x="18225" y="15908"/>
                    <a:pt x="18225" y="16930"/>
                    <a:pt x="18225" y="17964"/>
                  </a:cubicBezTo>
                  <a:cubicBezTo>
                    <a:pt x="18225" y="18997"/>
                    <a:pt x="18225" y="20043"/>
                    <a:pt x="18225" y="20651"/>
                  </a:cubicBezTo>
                  <a:cubicBezTo>
                    <a:pt x="18225" y="21259"/>
                    <a:pt x="18225" y="21430"/>
                    <a:pt x="182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5115298" y="6195158"/>
              <a:ext cx="74154" cy="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0982" fill="norm" stroke="1" extrusionOk="0">
                  <a:moveTo>
                    <a:pt x="7378" y="20982"/>
                  </a:moveTo>
                  <a:cubicBezTo>
                    <a:pt x="4055" y="13782"/>
                    <a:pt x="732" y="6582"/>
                    <a:pt x="109" y="2982"/>
                  </a:cubicBezTo>
                  <a:cubicBezTo>
                    <a:pt x="-514" y="-618"/>
                    <a:pt x="1563" y="-618"/>
                    <a:pt x="5509" y="1182"/>
                  </a:cubicBezTo>
                  <a:cubicBezTo>
                    <a:pt x="9455" y="2982"/>
                    <a:pt x="15271" y="6581"/>
                    <a:pt x="21086" y="10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5185069" y="6159848"/>
              <a:ext cx="43824" cy="56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31"/>
                    <a:pt x="7200" y="8862"/>
                    <a:pt x="3600" y="12462"/>
                  </a:cubicBezTo>
                  <a:cubicBezTo>
                    <a:pt x="0" y="16062"/>
                    <a:pt x="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5281811" y="5479814"/>
              <a:ext cx="126758" cy="36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20" fill="norm" stroke="1" extrusionOk="0">
                  <a:moveTo>
                    <a:pt x="13779" y="17531"/>
                  </a:moveTo>
                  <a:cubicBezTo>
                    <a:pt x="13779" y="17103"/>
                    <a:pt x="13779" y="16674"/>
                    <a:pt x="12566" y="16160"/>
                  </a:cubicBezTo>
                  <a:cubicBezTo>
                    <a:pt x="11352" y="15645"/>
                    <a:pt x="8925" y="15045"/>
                    <a:pt x="6377" y="15388"/>
                  </a:cubicBezTo>
                  <a:cubicBezTo>
                    <a:pt x="3829" y="15731"/>
                    <a:pt x="1159" y="17017"/>
                    <a:pt x="309" y="18260"/>
                  </a:cubicBezTo>
                  <a:cubicBezTo>
                    <a:pt x="-540" y="19503"/>
                    <a:pt x="431" y="20703"/>
                    <a:pt x="2372" y="21088"/>
                  </a:cubicBezTo>
                  <a:cubicBezTo>
                    <a:pt x="4314" y="21474"/>
                    <a:pt x="7226" y="21045"/>
                    <a:pt x="10139" y="19417"/>
                  </a:cubicBezTo>
                  <a:cubicBezTo>
                    <a:pt x="13051" y="17788"/>
                    <a:pt x="15963" y="14960"/>
                    <a:pt x="17541" y="11831"/>
                  </a:cubicBezTo>
                  <a:cubicBezTo>
                    <a:pt x="19118" y="8703"/>
                    <a:pt x="19361" y="5274"/>
                    <a:pt x="19482" y="3345"/>
                  </a:cubicBezTo>
                  <a:cubicBezTo>
                    <a:pt x="19604" y="1417"/>
                    <a:pt x="19604" y="988"/>
                    <a:pt x="19240" y="603"/>
                  </a:cubicBezTo>
                  <a:cubicBezTo>
                    <a:pt x="18876" y="217"/>
                    <a:pt x="18148" y="-126"/>
                    <a:pt x="17420" y="45"/>
                  </a:cubicBezTo>
                  <a:cubicBezTo>
                    <a:pt x="16691" y="217"/>
                    <a:pt x="15963" y="903"/>
                    <a:pt x="16085" y="2917"/>
                  </a:cubicBezTo>
                  <a:cubicBezTo>
                    <a:pt x="16206" y="4931"/>
                    <a:pt x="17177" y="8274"/>
                    <a:pt x="18148" y="10717"/>
                  </a:cubicBezTo>
                  <a:cubicBezTo>
                    <a:pt x="19118" y="13160"/>
                    <a:pt x="20089" y="14703"/>
                    <a:pt x="21060" y="16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5443627" y="5689274"/>
              <a:ext cx="127089" cy="112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7" fill="norm" stroke="1" extrusionOk="0">
                  <a:moveTo>
                    <a:pt x="0" y="7694"/>
                  </a:moveTo>
                  <a:cubicBezTo>
                    <a:pt x="1241" y="5233"/>
                    <a:pt x="2483" y="2773"/>
                    <a:pt x="3724" y="1406"/>
                  </a:cubicBezTo>
                  <a:cubicBezTo>
                    <a:pt x="4966" y="38"/>
                    <a:pt x="6207" y="-235"/>
                    <a:pt x="7324" y="175"/>
                  </a:cubicBezTo>
                  <a:cubicBezTo>
                    <a:pt x="8441" y="585"/>
                    <a:pt x="9434" y="1679"/>
                    <a:pt x="9807" y="4003"/>
                  </a:cubicBezTo>
                  <a:cubicBezTo>
                    <a:pt x="10179" y="6327"/>
                    <a:pt x="9931" y="9881"/>
                    <a:pt x="9186" y="13026"/>
                  </a:cubicBezTo>
                  <a:cubicBezTo>
                    <a:pt x="8441" y="16170"/>
                    <a:pt x="7200" y="18904"/>
                    <a:pt x="7572" y="20135"/>
                  </a:cubicBezTo>
                  <a:cubicBezTo>
                    <a:pt x="7945" y="21365"/>
                    <a:pt x="9931" y="21092"/>
                    <a:pt x="12538" y="20545"/>
                  </a:cubicBezTo>
                  <a:cubicBezTo>
                    <a:pt x="15145" y="19998"/>
                    <a:pt x="18372" y="19178"/>
                    <a:pt x="21600" y="18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7014633" y="3362719"/>
              <a:ext cx="146870" cy="489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40" fill="norm" stroke="1" extrusionOk="0">
                  <a:moveTo>
                    <a:pt x="17011" y="13624"/>
                  </a:moveTo>
                  <a:cubicBezTo>
                    <a:pt x="14231" y="13433"/>
                    <a:pt x="11450" y="13242"/>
                    <a:pt x="8884" y="13433"/>
                  </a:cubicBezTo>
                  <a:cubicBezTo>
                    <a:pt x="6318" y="13624"/>
                    <a:pt x="3965" y="14197"/>
                    <a:pt x="2361" y="15217"/>
                  </a:cubicBezTo>
                  <a:cubicBezTo>
                    <a:pt x="757" y="16236"/>
                    <a:pt x="-98" y="17702"/>
                    <a:pt x="9" y="18817"/>
                  </a:cubicBezTo>
                  <a:cubicBezTo>
                    <a:pt x="116" y="19932"/>
                    <a:pt x="1185" y="20696"/>
                    <a:pt x="2361" y="21079"/>
                  </a:cubicBezTo>
                  <a:cubicBezTo>
                    <a:pt x="3538" y="21461"/>
                    <a:pt x="4821" y="21461"/>
                    <a:pt x="6639" y="20824"/>
                  </a:cubicBezTo>
                  <a:cubicBezTo>
                    <a:pt x="8456" y="20187"/>
                    <a:pt x="10809" y="18912"/>
                    <a:pt x="12306" y="17351"/>
                  </a:cubicBezTo>
                  <a:cubicBezTo>
                    <a:pt x="13803" y="15790"/>
                    <a:pt x="14445" y="13942"/>
                    <a:pt x="14658" y="11872"/>
                  </a:cubicBezTo>
                  <a:cubicBezTo>
                    <a:pt x="14872" y="9801"/>
                    <a:pt x="14658" y="7507"/>
                    <a:pt x="14338" y="5819"/>
                  </a:cubicBezTo>
                  <a:cubicBezTo>
                    <a:pt x="14017" y="4130"/>
                    <a:pt x="13589" y="3047"/>
                    <a:pt x="13161" y="2219"/>
                  </a:cubicBezTo>
                  <a:cubicBezTo>
                    <a:pt x="12734" y="1390"/>
                    <a:pt x="12306" y="817"/>
                    <a:pt x="11664" y="434"/>
                  </a:cubicBezTo>
                  <a:cubicBezTo>
                    <a:pt x="11023" y="52"/>
                    <a:pt x="10167" y="-139"/>
                    <a:pt x="9526" y="116"/>
                  </a:cubicBezTo>
                  <a:cubicBezTo>
                    <a:pt x="8884" y="371"/>
                    <a:pt x="8456" y="1072"/>
                    <a:pt x="8456" y="2665"/>
                  </a:cubicBezTo>
                  <a:cubicBezTo>
                    <a:pt x="8456" y="4257"/>
                    <a:pt x="8884" y="6742"/>
                    <a:pt x="10167" y="8718"/>
                  </a:cubicBezTo>
                  <a:cubicBezTo>
                    <a:pt x="11451" y="10693"/>
                    <a:pt x="13589" y="12158"/>
                    <a:pt x="15621" y="13082"/>
                  </a:cubicBezTo>
                  <a:cubicBezTo>
                    <a:pt x="17653" y="14006"/>
                    <a:pt x="19577" y="14388"/>
                    <a:pt x="21502" y="14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7324976" y="3520490"/>
              <a:ext cx="130144" cy="150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54" fill="norm" stroke="1" extrusionOk="0">
                  <a:moveTo>
                    <a:pt x="17782" y="169"/>
                  </a:moveTo>
                  <a:cubicBezTo>
                    <a:pt x="16102" y="-38"/>
                    <a:pt x="14422" y="-246"/>
                    <a:pt x="12502" y="792"/>
                  </a:cubicBezTo>
                  <a:cubicBezTo>
                    <a:pt x="10582" y="1831"/>
                    <a:pt x="8422" y="4116"/>
                    <a:pt x="6262" y="6816"/>
                  </a:cubicBezTo>
                  <a:cubicBezTo>
                    <a:pt x="4102" y="9516"/>
                    <a:pt x="1942" y="12631"/>
                    <a:pt x="862" y="15019"/>
                  </a:cubicBezTo>
                  <a:cubicBezTo>
                    <a:pt x="-218" y="17408"/>
                    <a:pt x="-218" y="19069"/>
                    <a:pt x="502" y="20004"/>
                  </a:cubicBezTo>
                  <a:cubicBezTo>
                    <a:pt x="1222" y="20939"/>
                    <a:pt x="2662" y="21146"/>
                    <a:pt x="6262" y="21250"/>
                  </a:cubicBezTo>
                  <a:cubicBezTo>
                    <a:pt x="9862" y="21354"/>
                    <a:pt x="15622" y="21354"/>
                    <a:pt x="21382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7341178" y="3740799"/>
              <a:ext cx="166530" cy="2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6800"/>
                    <a:pt x="12126" y="12000"/>
                    <a:pt x="15726" y="8400"/>
                  </a:cubicBezTo>
                  <a:cubicBezTo>
                    <a:pt x="19326" y="4800"/>
                    <a:pt x="2046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7652324" y="3458810"/>
              <a:ext cx="192824" cy="173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4507"/>
                  </a:moveTo>
                  <a:cubicBezTo>
                    <a:pt x="818" y="9547"/>
                    <a:pt x="1636" y="14587"/>
                    <a:pt x="1964" y="17557"/>
                  </a:cubicBezTo>
                  <a:cubicBezTo>
                    <a:pt x="2291" y="20527"/>
                    <a:pt x="2127" y="21427"/>
                    <a:pt x="1964" y="21337"/>
                  </a:cubicBezTo>
                  <a:cubicBezTo>
                    <a:pt x="1800" y="21247"/>
                    <a:pt x="1636" y="20167"/>
                    <a:pt x="1882" y="17287"/>
                  </a:cubicBezTo>
                  <a:cubicBezTo>
                    <a:pt x="2127" y="14407"/>
                    <a:pt x="2782" y="9727"/>
                    <a:pt x="3355" y="6937"/>
                  </a:cubicBezTo>
                  <a:cubicBezTo>
                    <a:pt x="3927" y="4147"/>
                    <a:pt x="4418" y="3247"/>
                    <a:pt x="5073" y="2707"/>
                  </a:cubicBezTo>
                  <a:cubicBezTo>
                    <a:pt x="5727" y="2167"/>
                    <a:pt x="6545" y="1987"/>
                    <a:pt x="7445" y="3697"/>
                  </a:cubicBezTo>
                  <a:cubicBezTo>
                    <a:pt x="8345" y="5407"/>
                    <a:pt x="9327" y="9007"/>
                    <a:pt x="9900" y="11527"/>
                  </a:cubicBezTo>
                  <a:cubicBezTo>
                    <a:pt x="10473" y="14047"/>
                    <a:pt x="10636" y="15487"/>
                    <a:pt x="10718" y="15487"/>
                  </a:cubicBezTo>
                  <a:cubicBezTo>
                    <a:pt x="10800" y="15487"/>
                    <a:pt x="10800" y="14047"/>
                    <a:pt x="11209" y="11707"/>
                  </a:cubicBezTo>
                  <a:cubicBezTo>
                    <a:pt x="11618" y="9367"/>
                    <a:pt x="12436" y="6127"/>
                    <a:pt x="13173" y="4057"/>
                  </a:cubicBezTo>
                  <a:cubicBezTo>
                    <a:pt x="13909" y="1987"/>
                    <a:pt x="14564" y="1087"/>
                    <a:pt x="15300" y="547"/>
                  </a:cubicBezTo>
                  <a:cubicBezTo>
                    <a:pt x="16036" y="7"/>
                    <a:pt x="16855" y="-173"/>
                    <a:pt x="17345" y="187"/>
                  </a:cubicBezTo>
                  <a:cubicBezTo>
                    <a:pt x="17836" y="547"/>
                    <a:pt x="18000" y="1447"/>
                    <a:pt x="18655" y="4147"/>
                  </a:cubicBezTo>
                  <a:cubicBezTo>
                    <a:pt x="19309" y="6847"/>
                    <a:pt x="20455" y="11347"/>
                    <a:pt x="21600" y="15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7865378" y="3409998"/>
              <a:ext cx="133151" cy="16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66" fill="norm" stroke="1" extrusionOk="0">
                  <a:moveTo>
                    <a:pt x="10130" y="4781"/>
                  </a:moveTo>
                  <a:cubicBezTo>
                    <a:pt x="9896" y="3091"/>
                    <a:pt x="9661" y="1400"/>
                    <a:pt x="8957" y="555"/>
                  </a:cubicBezTo>
                  <a:cubicBezTo>
                    <a:pt x="8252" y="-290"/>
                    <a:pt x="7078" y="-290"/>
                    <a:pt x="5552" y="1400"/>
                  </a:cubicBezTo>
                  <a:cubicBezTo>
                    <a:pt x="4026" y="3091"/>
                    <a:pt x="2148" y="6472"/>
                    <a:pt x="1091" y="9759"/>
                  </a:cubicBezTo>
                  <a:cubicBezTo>
                    <a:pt x="35" y="13046"/>
                    <a:pt x="-200" y="16239"/>
                    <a:pt x="152" y="18211"/>
                  </a:cubicBezTo>
                  <a:cubicBezTo>
                    <a:pt x="504" y="20183"/>
                    <a:pt x="1443" y="20934"/>
                    <a:pt x="2500" y="21122"/>
                  </a:cubicBezTo>
                  <a:cubicBezTo>
                    <a:pt x="3557" y="21310"/>
                    <a:pt x="4730" y="20934"/>
                    <a:pt x="6139" y="19150"/>
                  </a:cubicBezTo>
                  <a:cubicBezTo>
                    <a:pt x="7548" y="17366"/>
                    <a:pt x="9191" y="14173"/>
                    <a:pt x="10130" y="11919"/>
                  </a:cubicBezTo>
                  <a:cubicBezTo>
                    <a:pt x="11070" y="9665"/>
                    <a:pt x="11304" y="8350"/>
                    <a:pt x="11187" y="8256"/>
                  </a:cubicBezTo>
                  <a:cubicBezTo>
                    <a:pt x="11070" y="8162"/>
                    <a:pt x="10600" y="9289"/>
                    <a:pt x="11187" y="10886"/>
                  </a:cubicBezTo>
                  <a:cubicBezTo>
                    <a:pt x="11774" y="12482"/>
                    <a:pt x="13417" y="14548"/>
                    <a:pt x="15296" y="16051"/>
                  </a:cubicBezTo>
                  <a:cubicBezTo>
                    <a:pt x="17174" y="17553"/>
                    <a:pt x="19287" y="18493"/>
                    <a:pt x="21400" y="19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8024822" y="3442801"/>
              <a:ext cx="96413" cy="12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3857"/>
                    <a:pt x="5891" y="7714"/>
                    <a:pt x="9491" y="11314"/>
                  </a:cubicBezTo>
                  <a:cubicBezTo>
                    <a:pt x="13091" y="14914"/>
                    <a:pt x="17345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8038304" y="3455121"/>
              <a:ext cx="61019" cy="16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26" fill="norm" stroke="1" extrusionOk="0">
                  <a:moveTo>
                    <a:pt x="20982" y="108"/>
                  </a:moveTo>
                  <a:cubicBezTo>
                    <a:pt x="16963" y="-83"/>
                    <a:pt x="12945" y="-274"/>
                    <a:pt x="8926" y="1924"/>
                  </a:cubicBezTo>
                  <a:cubicBezTo>
                    <a:pt x="4907" y="4122"/>
                    <a:pt x="889" y="8710"/>
                    <a:pt x="135" y="12342"/>
                  </a:cubicBezTo>
                  <a:cubicBezTo>
                    <a:pt x="-618" y="15974"/>
                    <a:pt x="1894" y="18650"/>
                    <a:pt x="4405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8220564" y="3246595"/>
              <a:ext cx="102258" cy="310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531" fill="norm" stroke="1" extrusionOk="0">
                  <a:moveTo>
                    <a:pt x="20713" y="844"/>
                  </a:moveTo>
                  <a:cubicBezTo>
                    <a:pt x="19529" y="539"/>
                    <a:pt x="18346" y="235"/>
                    <a:pt x="16866" y="83"/>
                  </a:cubicBezTo>
                  <a:cubicBezTo>
                    <a:pt x="15387" y="-69"/>
                    <a:pt x="13612" y="-69"/>
                    <a:pt x="11097" y="590"/>
                  </a:cubicBezTo>
                  <a:cubicBezTo>
                    <a:pt x="8582" y="1249"/>
                    <a:pt x="5327" y="2568"/>
                    <a:pt x="2960" y="4951"/>
                  </a:cubicBezTo>
                  <a:cubicBezTo>
                    <a:pt x="592" y="7334"/>
                    <a:pt x="-887" y="10782"/>
                    <a:pt x="592" y="13723"/>
                  </a:cubicBezTo>
                  <a:cubicBezTo>
                    <a:pt x="2072" y="16663"/>
                    <a:pt x="6510" y="19097"/>
                    <a:pt x="10949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8304330" y="3258743"/>
              <a:ext cx="136815" cy="25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72" fill="norm" stroke="1" extrusionOk="0">
                  <a:moveTo>
                    <a:pt x="16520" y="14811"/>
                  </a:moveTo>
                  <a:cubicBezTo>
                    <a:pt x="12200" y="14071"/>
                    <a:pt x="7880" y="13330"/>
                    <a:pt x="5038" y="13515"/>
                  </a:cubicBezTo>
                  <a:cubicBezTo>
                    <a:pt x="2196" y="13701"/>
                    <a:pt x="832" y="14811"/>
                    <a:pt x="263" y="15984"/>
                  </a:cubicBezTo>
                  <a:cubicBezTo>
                    <a:pt x="-305" y="17157"/>
                    <a:pt x="-78" y="18391"/>
                    <a:pt x="2196" y="19502"/>
                  </a:cubicBezTo>
                  <a:cubicBezTo>
                    <a:pt x="4470" y="20613"/>
                    <a:pt x="8790" y="21600"/>
                    <a:pt x="11973" y="21168"/>
                  </a:cubicBezTo>
                  <a:cubicBezTo>
                    <a:pt x="15156" y="20736"/>
                    <a:pt x="17202" y="18885"/>
                    <a:pt x="17885" y="15737"/>
                  </a:cubicBezTo>
                  <a:cubicBezTo>
                    <a:pt x="18567" y="12590"/>
                    <a:pt x="17885" y="8146"/>
                    <a:pt x="17316" y="5554"/>
                  </a:cubicBezTo>
                  <a:cubicBezTo>
                    <a:pt x="16748" y="2962"/>
                    <a:pt x="16293" y="2222"/>
                    <a:pt x="15725" y="1481"/>
                  </a:cubicBezTo>
                  <a:cubicBezTo>
                    <a:pt x="15156" y="741"/>
                    <a:pt x="14474" y="0"/>
                    <a:pt x="13906" y="0"/>
                  </a:cubicBezTo>
                  <a:cubicBezTo>
                    <a:pt x="13337" y="0"/>
                    <a:pt x="12882" y="741"/>
                    <a:pt x="12882" y="3024"/>
                  </a:cubicBezTo>
                  <a:cubicBezTo>
                    <a:pt x="12882" y="5307"/>
                    <a:pt x="13337" y="9134"/>
                    <a:pt x="14815" y="12343"/>
                  </a:cubicBezTo>
                  <a:cubicBezTo>
                    <a:pt x="16293" y="15552"/>
                    <a:pt x="18794" y="18144"/>
                    <a:pt x="21295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8507529" y="3464712"/>
              <a:ext cx="12498" cy="56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3" y="0"/>
                  </a:moveTo>
                  <a:cubicBezTo>
                    <a:pt x="6132" y="2215"/>
                    <a:pt x="-1068" y="4431"/>
                    <a:pt x="132" y="8031"/>
                  </a:cubicBezTo>
                  <a:cubicBezTo>
                    <a:pt x="1332" y="11631"/>
                    <a:pt x="10932" y="16615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8574743" y="3517300"/>
              <a:ext cx="15401" cy="39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4800"/>
                    <a:pt x="1065" y="9600"/>
                    <a:pt x="84" y="13200"/>
                  </a:cubicBezTo>
                  <a:cubicBezTo>
                    <a:pt x="-898" y="16800"/>
                    <a:pt x="6957" y="19200"/>
                    <a:pt x="14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8743525" y="3477859"/>
              <a:ext cx="8766" cy="2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8719897" y="3171749"/>
              <a:ext cx="120040" cy="345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91" fill="norm" stroke="1" extrusionOk="0">
                  <a:moveTo>
                    <a:pt x="17481" y="18201"/>
                  </a:moveTo>
                  <a:cubicBezTo>
                    <a:pt x="15139" y="17293"/>
                    <a:pt x="12797" y="16386"/>
                    <a:pt x="10325" y="16068"/>
                  </a:cubicBezTo>
                  <a:cubicBezTo>
                    <a:pt x="7852" y="15751"/>
                    <a:pt x="5250" y="16023"/>
                    <a:pt x="3428" y="16613"/>
                  </a:cubicBezTo>
                  <a:cubicBezTo>
                    <a:pt x="1607" y="17203"/>
                    <a:pt x="566" y="18110"/>
                    <a:pt x="175" y="18927"/>
                  </a:cubicBezTo>
                  <a:cubicBezTo>
                    <a:pt x="-215" y="19744"/>
                    <a:pt x="45" y="20470"/>
                    <a:pt x="956" y="20924"/>
                  </a:cubicBezTo>
                  <a:cubicBezTo>
                    <a:pt x="1867" y="21377"/>
                    <a:pt x="3428" y="21559"/>
                    <a:pt x="4990" y="21468"/>
                  </a:cubicBezTo>
                  <a:cubicBezTo>
                    <a:pt x="6551" y="21377"/>
                    <a:pt x="8113" y="21014"/>
                    <a:pt x="10065" y="19517"/>
                  </a:cubicBezTo>
                  <a:cubicBezTo>
                    <a:pt x="12016" y="18019"/>
                    <a:pt x="14359" y="15388"/>
                    <a:pt x="15920" y="12665"/>
                  </a:cubicBezTo>
                  <a:cubicBezTo>
                    <a:pt x="17481" y="9942"/>
                    <a:pt x="18262" y="7129"/>
                    <a:pt x="18392" y="5087"/>
                  </a:cubicBezTo>
                  <a:cubicBezTo>
                    <a:pt x="18522" y="3045"/>
                    <a:pt x="18002" y="1774"/>
                    <a:pt x="17221" y="1003"/>
                  </a:cubicBezTo>
                  <a:cubicBezTo>
                    <a:pt x="16440" y="231"/>
                    <a:pt x="15399" y="-41"/>
                    <a:pt x="14359" y="4"/>
                  </a:cubicBezTo>
                  <a:cubicBezTo>
                    <a:pt x="13318" y="50"/>
                    <a:pt x="12277" y="413"/>
                    <a:pt x="11106" y="2092"/>
                  </a:cubicBezTo>
                  <a:cubicBezTo>
                    <a:pt x="9934" y="3771"/>
                    <a:pt x="8633" y="6766"/>
                    <a:pt x="9284" y="9851"/>
                  </a:cubicBezTo>
                  <a:cubicBezTo>
                    <a:pt x="9934" y="12937"/>
                    <a:pt x="12537" y="16114"/>
                    <a:pt x="14879" y="18065"/>
                  </a:cubicBezTo>
                  <a:cubicBezTo>
                    <a:pt x="17221" y="20016"/>
                    <a:pt x="19303" y="20742"/>
                    <a:pt x="21385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8874995" y="3426663"/>
              <a:ext cx="131471" cy="1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4332"/>
                  </a:moveTo>
                  <a:cubicBezTo>
                    <a:pt x="1920" y="2807"/>
                    <a:pt x="3840" y="1283"/>
                    <a:pt x="5520" y="520"/>
                  </a:cubicBezTo>
                  <a:cubicBezTo>
                    <a:pt x="7200" y="-242"/>
                    <a:pt x="8640" y="-242"/>
                    <a:pt x="10080" y="1029"/>
                  </a:cubicBezTo>
                  <a:cubicBezTo>
                    <a:pt x="11520" y="2299"/>
                    <a:pt x="12960" y="4840"/>
                    <a:pt x="12480" y="8017"/>
                  </a:cubicBezTo>
                  <a:cubicBezTo>
                    <a:pt x="12000" y="11193"/>
                    <a:pt x="9600" y="15005"/>
                    <a:pt x="8040" y="17419"/>
                  </a:cubicBezTo>
                  <a:cubicBezTo>
                    <a:pt x="6480" y="19833"/>
                    <a:pt x="5760" y="20850"/>
                    <a:pt x="6000" y="21104"/>
                  </a:cubicBezTo>
                  <a:cubicBezTo>
                    <a:pt x="6240" y="21358"/>
                    <a:pt x="7440" y="20850"/>
                    <a:pt x="10200" y="19452"/>
                  </a:cubicBezTo>
                  <a:cubicBezTo>
                    <a:pt x="12960" y="18054"/>
                    <a:pt x="17280" y="15767"/>
                    <a:pt x="21600" y="13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9006465" y="3245596"/>
              <a:ext cx="79660" cy="363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0" y="0"/>
                  </a:moveTo>
                  <a:cubicBezTo>
                    <a:pt x="4629" y="1561"/>
                    <a:pt x="9257" y="3123"/>
                    <a:pt x="13114" y="5595"/>
                  </a:cubicBezTo>
                  <a:cubicBezTo>
                    <a:pt x="16971" y="8067"/>
                    <a:pt x="20057" y="11451"/>
                    <a:pt x="20829" y="14270"/>
                  </a:cubicBezTo>
                  <a:cubicBezTo>
                    <a:pt x="21600" y="17089"/>
                    <a:pt x="20057" y="19345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8" name="Drawing"/>
          <p:cNvGrpSpPr/>
          <p:nvPr/>
        </p:nvGrpSpPr>
        <p:grpSpPr>
          <a:xfrm>
            <a:off x="947969" y="2198853"/>
            <a:ext cx="1426931" cy="779298"/>
            <a:chOff x="0" y="0"/>
            <a:chExt cx="1426930" cy="779296"/>
          </a:xfrm>
        </p:grpSpPr>
        <p:sp>
          <p:nvSpPr>
            <p:cNvPr id="929" name="Line"/>
            <p:cNvSpPr/>
            <p:nvPr/>
          </p:nvSpPr>
          <p:spPr>
            <a:xfrm>
              <a:off x="0" y="0"/>
              <a:ext cx="283931" cy="53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529" fill="norm" stroke="1" extrusionOk="0">
                  <a:moveTo>
                    <a:pt x="21149" y="5329"/>
                  </a:moveTo>
                  <a:cubicBezTo>
                    <a:pt x="20518" y="3872"/>
                    <a:pt x="19888" y="2415"/>
                    <a:pt x="18784" y="1472"/>
                  </a:cubicBezTo>
                  <a:cubicBezTo>
                    <a:pt x="17680" y="529"/>
                    <a:pt x="16104" y="100"/>
                    <a:pt x="14369" y="15"/>
                  </a:cubicBezTo>
                  <a:cubicBezTo>
                    <a:pt x="12635" y="-71"/>
                    <a:pt x="10743" y="186"/>
                    <a:pt x="8457" y="1643"/>
                  </a:cubicBezTo>
                  <a:cubicBezTo>
                    <a:pt x="6171" y="3100"/>
                    <a:pt x="3491" y="5758"/>
                    <a:pt x="1835" y="8543"/>
                  </a:cubicBezTo>
                  <a:cubicBezTo>
                    <a:pt x="180" y="11329"/>
                    <a:pt x="-451" y="14243"/>
                    <a:pt x="337" y="16343"/>
                  </a:cubicBezTo>
                  <a:cubicBezTo>
                    <a:pt x="1126" y="18443"/>
                    <a:pt x="3333" y="19729"/>
                    <a:pt x="5777" y="20458"/>
                  </a:cubicBezTo>
                  <a:cubicBezTo>
                    <a:pt x="8221" y="21186"/>
                    <a:pt x="10901" y="21358"/>
                    <a:pt x="13581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60247" y="297899"/>
              <a:ext cx="264984" cy="18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917" fill="norm" stroke="1" extrusionOk="0">
                  <a:moveTo>
                    <a:pt x="12204" y="4850"/>
                  </a:moveTo>
                  <a:cubicBezTo>
                    <a:pt x="10147" y="2714"/>
                    <a:pt x="8090" y="577"/>
                    <a:pt x="6204" y="103"/>
                  </a:cubicBezTo>
                  <a:cubicBezTo>
                    <a:pt x="4318" y="-372"/>
                    <a:pt x="2604" y="815"/>
                    <a:pt x="1490" y="3426"/>
                  </a:cubicBezTo>
                  <a:cubicBezTo>
                    <a:pt x="375" y="6037"/>
                    <a:pt x="-139" y="10072"/>
                    <a:pt x="32" y="13276"/>
                  </a:cubicBezTo>
                  <a:cubicBezTo>
                    <a:pt x="204" y="16481"/>
                    <a:pt x="1061" y="18854"/>
                    <a:pt x="1918" y="20041"/>
                  </a:cubicBezTo>
                  <a:cubicBezTo>
                    <a:pt x="2775" y="21228"/>
                    <a:pt x="3632" y="21228"/>
                    <a:pt x="4747" y="19923"/>
                  </a:cubicBezTo>
                  <a:cubicBezTo>
                    <a:pt x="5861" y="18617"/>
                    <a:pt x="7232" y="16006"/>
                    <a:pt x="8090" y="14107"/>
                  </a:cubicBezTo>
                  <a:cubicBezTo>
                    <a:pt x="8947" y="12208"/>
                    <a:pt x="9290" y="11021"/>
                    <a:pt x="9890" y="11496"/>
                  </a:cubicBezTo>
                  <a:cubicBezTo>
                    <a:pt x="10490" y="11971"/>
                    <a:pt x="11347" y="14107"/>
                    <a:pt x="12890" y="15650"/>
                  </a:cubicBezTo>
                  <a:cubicBezTo>
                    <a:pt x="14432" y="17193"/>
                    <a:pt x="16661" y="18142"/>
                    <a:pt x="18204" y="18498"/>
                  </a:cubicBezTo>
                  <a:cubicBezTo>
                    <a:pt x="19747" y="18854"/>
                    <a:pt x="20604" y="18617"/>
                    <a:pt x="21461" y="18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522354" y="234142"/>
              <a:ext cx="128933" cy="25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520" fill="norm" stroke="1" extrusionOk="0">
                  <a:moveTo>
                    <a:pt x="15894" y="1540"/>
                  </a:moveTo>
                  <a:cubicBezTo>
                    <a:pt x="13837" y="820"/>
                    <a:pt x="11780" y="100"/>
                    <a:pt x="9037" y="10"/>
                  </a:cubicBezTo>
                  <a:cubicBezTo>
                    <a:pt x="6294" y="-80"/>
                    <a:pt x="2866" y="460"/>
                    <a:pt x="1151" y="1810"/>
                  </a:cubicBezTo>
                  <a:cubicBezTo>
                    <a:pt x="-563" y="3160"/>
                    <a:pt x="-563" y="5320"/>
                    <a:pt x="2523" y="7480"/>
                  </a:cubicBezTo>
                  <a:cubicBezTo>
                    <a:pt x="5608" y="9640"/>
                    <a:pt x="11780" y="11800"/>
                    <a:pt x="15551" y="13690"/>
                  </a:cubicBezTo>
                  <a:cubicBezTo>
                    <a:pt x="19323" y="15580"/>
                    <a:pt x="20694" y="17200"/>
                    <a:pt x="20866" y="18460"/>
                  </a:cubicBezTo>
                  <a:cubicBezTo>
                    <a:pt x="21037" y="19720"/>
                    <a:pt x="20008" y="20620"/>
                    <a:pt x="18466" y="21070"/>
                  </a:cubicBezTo>
                  <a:cubicBezTo>
                    <a:pt x="16923" y="21520"/>
                    <a:pt x="14866" y="21520"/>
                    <a:pt x="12808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715730" y="239676"/>
              <a:ext cx="184151" cy="24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11822"/>
                  </a:moveTo>
                  <a:cubicBezTo>
                    <a:pt x="1986" y="10507"/>
                    <a:pt x="3972" y="9192"/>
                    <a:pt x="5959" y="7596"/>
                  </a:cubicBezTo>
                  <a:cubicBezTo>
                    <a:pt x="7945" y="5999"/>
                    <a:pt x="9931" y="4121"/>
                    <a:pt x="11172" y="2712"/>
                  </a:cubicBezTo>
                  <a:cubicBezTo>
                    <a:pt x="12414" y="1304"/>
                    <a:pt x="12910" y="364"/>
                    <a:pt x="12538" y="83"/>
                  </a:cubicBezTo>
                  <a:cubicBezTo>
                    <a:pt x="12166" y="-199"/>
                    <a:pt x="10924" y="177"/>
                    <a:pt x="9062" y="2243"/>
                  </a:cubicBezTo>
                  <a:cubicBezTo>
                    <a:pt x="7200" y="4309"/>
                    <a:pt x="4717" y="8065"/>
                    <a:pt x="4469" y="11446"/>
                  </a:cubicBezTo>
                  <a:cubicBezTo>
                    <a:pt x="4221" y="14827"/>
                    <a:pt x="6207" y="17832"/>
                    <a:pt x="9434" y="19429"/>
                  </a:cubicBezTo>
                  <a:cubicBezTo>
                    <a:pt x="12662" y="21025"/>
                    <a:pt x="17131" y="21213"/>
                    <a:pt x="2160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037463" y="10946"/>
              <a:ext cx="17525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2571" y="3484"/>
                  </a:moveTo>
                  <a:cubicBezTo>
                    <a:pt x="1286" y="2555"/>
                    <a:pt x="0" y="1626"/>
                    <a:pt x="0" y="987"/>
                  </a:cubicBezTo>
                  <a:cubicBezTo>
                    <a:pt x="0" y="348"/>
                    <a:pt x="1286" y="0"/>
                    <a:pt x="3857" y="0"/>
                  </a:cubicBezTo>
                  <a:cubicBezTo>
                    <a:pt x="6429" y="0"/>
                    <a:pt x="10286" y="348"/>
                    <a:pt x="12857" y="1161"/>
                  </a:cubicBezTo>
                  <a:cubicBezTo>
                    <a:pt x="15429" y="1974"/>
                    <a:pt x="16714" y="3252"/>
                    <a:pt x="16971" y="4529"/>
                  </a:cubicBezTo>
                  <a:cubicBezTo>
                    <a:pt x="17229" y="5806"/>
                    <a:pt x="16457" y="7084"/>
                    <a:pt x="15429" y="8013"/>
                  </a:cubicBezTo>
                  <a:cubicBezTo>
                    <a:pt x="14400" y="8942"/>
                    <a:pt x="13114" y="9523"/>
                    <a:pt x="13371" y="9987"/>
                  </a:cubicBezTo>
                  <a:cubicBezTo>
                    <a:pt x="13629" y="10452"/>
                    <a:pt x="15429" y="10800"/>
                    <a:pt x="17229" y="11439"/>
                  </a:cubicBezTo>
                  <a:cubicBezTo>
                    <a:pt x="19029" y="12077"/>
                    <a:pt x="20829" y="13006"/>
                    <a:pt x="21214" y="14052"/>
                  </a:cubicBezTo>
                  <a:cubicBezTo>
                    <a:pt x="21600" y="15097"/>
                    <a:pt x="20571" y="16258"/>
                    <a:pt x="16971" y="17535"/>
                  </a:cubicBezTo>
                  <a:cubicBezTo>
                    <a:pt x="13371" y="18813"/>
                    <a:pt x="7200" y="20206"/>
                    <a:pt x="10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82330" y="626896"/>
              <a:ext cx="7620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60" y="18600"/>
                    <a:pt x="3720" y="15600"/>
                    <a:pt x="5640" y="12750"/>
                  </a:cubicBezTo>
                  <a:cubicBezTo>
                    <a:pt x="7560" y="9900"/>
                    <a:pt x="9540" y="7200"/>
                    <a:pt x="11940" y="5250"/>
                  </a:cubicBezTo>
                  <a:cubicBezTo>
                    <a:pt x="14340" y="3300"/>
                    <a:pt x="17160" y="2100"/>
                    <a:pt x="18840" y="1350"/>
                  </a:cubicBezTo>
                  <a:cubicBezTo>
                    <a:pt x="20520" y="600"/>
                    <a:pt x="21060" y="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541052" y="557046"/>
              <a:ext cx="51122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1475" y="21600"/>
                  </a:moveTo>
                  <a:cubicBezTo>
                    <a:pt x="761" y="21382"/>
                    <a:pt x="47" y="21164"/>
                    <a:pt x="3" y="20836"/>
                  </a:cubicBezTo>
                  <a:cubicBezTo>
                    <a:pt x="-42" y="20509"/>
                    <a:pt x="583" y="20073"/>
                    <a:pt x="2323" y="18218"/>
                  </a:cubicBezTo>
                  <a:cubicBezTo>
                    <a:pt x="4064" y="16364"/>
                    <a:pt x="6920" y="13091"/>
                    <a:pt x="10312" y="9818"/>
                  </a:cubicBezTo>
                  <a:cubicBezTo>
                    <a:pt x="13703" y="6545"/>
                    <a:pt x="17631" y="3273"/>
                    <a:pt x="215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401530" y="137946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407880" y="290346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10" name="Drawing"/>
          <p:cNvGrpSpPr/>
          <p:nvPr/>
        </p:nvGrpSpPr>
        <p:grpSpPr>
          <a:xfrm>
            <a:off x="2184399" y="1468966"/>
            <a:ext cx="10040482" cy="7423614"/>
            <a:chOff x="0" y="0"/>
            <a:chExt cx="10040480" cy="7423612"/>
          </a:xfrm>
        </p:grpSpPr>
        <p:sp>
          <p:nvSpPr>
            <p:cNvPr id="939" name="Line"/>
            <p:cNvSpPr/>
            <p:nvPr/>
          </p:nvSpPr>
          <p:spPr>
            <a:xfrm>
              <a:off x="1791426" y="2737063"/>
              <a:ext cx="37110" cy="812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538" fill="norm" stroke="1" extrusionOk="0">
                  <a:moveTo>
                    <a:pt x="13988" y="275"/>
                  </a:moveTo>
                  <a:cubicBezTo>
                    <a:pt x="9188" y="106"/>
                    <a:pt x="4388" y="-62"/>
                    <a:pt x="1988" y="22"/>
                  </a:cubicBezTo>
                  <a:cubicBezTo>
                    <a:pt x="-412" y="106"/>
                    <a:pt x="-412" y="443"/>
                    <a:pt x="788" y="1593"/>
                  </a:cubicBezTo>
                  <a:cubicBezTo>
                    <a:pt x="1988" y="2743"/>
                    <a:pt x="4388" y="4707"/>
                    <a:pt x="7388" y="6811"/>
                  </a:cubicBezTo>
                  <a:cubicBezTo>
                    <a:pt x="10388" y="8915"/>
                    <a:pt x="13988" y="11159"/>
                    <a:pt x="16388" y="13150"/>
                  </a:cubicBezTo>
                  <a:cubicBezTo>
                    <a:pt x="18788" y="15142"/>
                    <a:pt x="19988" y="16881"/>
                    <a:pt x="20588" y="18144"/>
                  </a:cubicBezTo>
                  <a:cubicBezTo>
                    <a:pt x="21188" y="19406"/>
                    <a:pt x="21188" y="20192"/>
                    <a:pt x="20588" y="20724"/>
                  </a:cubicBezTo>
                  <a:cubicBezTo>
                    <a:pt x="19988" y="21257"/>
                    <a:pt x="18788" y="21538"/>
                    <a:pt x="17588" y="21538"/>
                  </a:cubicBezTo>
                  <a:cubicBezTo>
                    <a:pt x="16388" y="21538"/>
                    <a:pt x="15188" y="21257"/>
                    <a:pt x="13388" y="20528"/>
                  </a:cubicBezTo>
                  <a:cubicBezTo>
                    <a:pt x="11588" y="19799"/>
                    <a:pt x="9188" y="18621"/>
                    <a:pt x="7388" y="17807"/>
                  </a:cubicBezTo>
                  <a:cubicBezTo>
                    <a:pt x="5588" y="16994"/>
                    <a:pt x="4388" y="16545"/>
                    <a:pt x="4388" y="16461"/>
                  </a:cubicBezTo>
                  <a:cubicBezTo>
                    <a:pt x="4388" y="16376"/>
                    <a:pt x="5588" y="16657"/>
                    <a:pt x="5588" y="17442"/>
                  </a:cubicBezTo>
                  <a:cubicBezTo>
                    <a:pt x="5588" y="18228"/>
                    <a:pt x="4388" y="19518"/>
                    <a:pt x="3188" y="208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747308" y="2672176"/>
              <a:ext cx="157693" cy="87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142" fill="norm" stroke="1" extrusionOk="0">
                  <a:moveTo>
                    <a:pt x="6768" y="9028"/>
                  </a:moveTo>
                  <a:cubicBezTo>
                    <a:pt x="5616" y="7485"/>
                    <a:pt x="4464" y="5942"/>
                    <a:pt x="3312" y="5942"/>
                  </a:cubicBezTo>
                  <a:cubicBezTo>
                    <a:pt x="2160" y="5942"/>
                    <a:pt x="1008" y="7485"/>
                    <a:pt x="432" y="9542"/>
                  </a:cubicBezTo>
                  <a:cubicBezTo>
                    <a:pt x="-144" y="11600"/>
                    <a:pt x="-144" y="14171"/>
                    <a:pt x="432" y="16228"/>
                  </a:cubicBezTo>
                  <a:cubicBezTo>
                    <a:pt x="1008" y="18285"/>
                    <a:pt x="2160" y="19828"/>
                    <a:pt x="3456" y="20342"/>
                  </a:cubicBezTo>
                  <a:cubicBezTo>
                    <a:pt x="4752" y="20857"/>
                    <a:pt x="6192" y="20342"/>
                    <a:pt x="7200" y="17514"/>
                  </a:cubicBezTo>
                  <a:cubicBezTo>
                    <a:pt x="8208" y="14685"/>
                    <a:pt x="8784" y="9542"/>
                    <a:pt x="8496" y="5942"/>
                  </a:cubicBezTo>
                  <a:cubicBezTo>
                    <a:pt x="8208" y="2342"/>
                    <a:pt x="7056" y="285"/>
                    <a:pt x="5904" y="28"/>
                  </a:cubicBezTo>
                  <a:cubicBezTo>
                    <a:pt x="4752" y="-229"/>
                    <a:pt x="3600" y="1314"/>
                    <a:pt x="2592" y="3371"/>
                  </a:cubicBezTo>
                  <a:cubicBezTo>
                    <a:pt x="1584" y="5428"/>
                    <a:pt x="720" y="8000"/>
                    <a:pt x="288" y="10571"/>
                  </a:cubicBezTo>
                  <a:cubicBezTo>
                    <a:pt x="-144" y="13142"/>
                    <a:pt x="-144" y="15714"/>
                    <a:pt x="1152" y="17771"/>
                  </a:cubicBezTo>
                  <a:cubicBezTo>
                    <a:pt x="2448" y="19828"/>
                    <a:pt x="5040" y="21371"/>
                    <a:pt x="7488" y="21114"/>
                  </a:cubicBezTo>
                  <a:cubicBezTo>
                    <a:pt x="9936" y="20857"/>
                    <a:pt x="12240" y="18800"/>
                    <a:pt x="13536" y="16485"/>
                  </a:cubicBezTo>
                  <a:cubicBezTo>
                    <a:pt x="14832" y="14171"/>
                    <a:pt x="15120" y="11600"/>
                    <a:pt x="13968" y="9542"/>
                  </a:cubicBezTo>
                  <a:cubicBezTo>
                    <a:pt x="12816" y="7485"/>
                    <a:pt x="10224" y="5942"/>
                    <a:pt x="8496" y="6200"/>
                  </a:cubicBezTo>
                  <a:cubicBezTo>
                    <a:pt x="6768" y="6457"/>
                    <a:pt x="5904" y="8514"/>
                    <a:pt x="6336" y="10057"/>
                  </a:cubicBezTo>
                  <a:cubicBezTo>
                    <a:pt x="6768" y="11600"/>
                    <a:pt x="8496" y="12628"/>
                    <a:pt x="11232" y="12371"/>
                  </a:cubicBezTo>
                  <a:cubicBezTo>
                    <a:pt x="13968" y="12114"/>
                    <a:pt x="17712" y="10571"/>
                    <a:pt x="21456" y="90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795920" y="2523465"/>
              <a:ext cx="3188830" cy="185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312" fill="norm" stroke="1" extrusionOk="0">
                  <a:moveTo>
                    <a:pt x="179" y="21312"/>
                  </a:moveTo>
                  <a:cubicBezTo>
                    <a:pt x="93" y="21069"/>
                    <a:pt x="7" y="20827"/>
                    <a:pt x="0" y="20705"/>
                  </a:cubicBezTo>
                  <a:cubicBezTo>
                    <a:pt x="-7" y="20584"/>
                    <a:pt x="65" y="20584"/>
                    <a:pt x="308" y="19977"/>
                  </a:cubicBezTo>
                  <a:cubicBezTo>
                    <a:pt x="552" y="19370"/>
                    <a:pt x="968" y="18157"/>
                    <a:pt x="1419" y="17308"/>
                  </a:cubicBezTo>
                  <a:cubicBezTo>
                    <a:pt x="1871" y="16458"/>
                    <a:pt x="2358" y="15973"/>
                    <a:pt x="2867" y="15487"/>
                  </a:cubicBezTo>
                  <a:cubicBezTo>
                    <a:pt x="3376" y="15002"/>
                    <a:pt x="3906" y="14516"/>
                    <a:pt x="4443" y="14031"/>
                  </a:cubicBezTo>
                  <a:cubicBezTo>
                    <a:pt x="4981" y="13546"/>
                    <a:pt x="5526" y="13060"/>
                    <a:pt x="6099" y="12575"/>
                  </a:cubicBezTo>
                  <a:cubicBezTo>
                    <a:pt x="6672" y="12090"/>
                    <a:pt x="7274" y="11604"/>
                    <a:pt x="7862" y="11119"/>
                  </a:cubicBezTo>
                  <a:cubicBezTo>
                    <a:pt x="8450" y="10633"/>
                    <a:pt x="9023" y="10148"/>
                    <a:pt x="9589" y="9784"/>
                  </a:cubicBezTo>
                  <a:cubicBezTo>
                    <a:pt x="10155" y="9420"/>
                    <a:pt x="10714" y="9177"/>
                    <a:pt x="11259" y="9056"/>
                  </a:cubicBezTo>
                  <a:cubicBezTo>
                    <a:pt x="11803" y="8934"/>
                    <a:pt x="12334" y="8934"/>
                    <a:pt x="12871" y="8813"/>
                  </a:cubicBezTo>
                  <a:cubicBezTo>
                    <a:pt x="13409" y="8692"/>
                    <a:pt x="13953" y="8449"/>
                    <a:pt x="14498" y="8328"/>
                  </a:cubicBezTo>
                  <a:cubicBezTo>
                    <a:pt x="15043" y="8206"/>
                    <a:pt x="15587" y="8206"/>
                    <a:pt x="16125" y="8085"/>
                  </a:cubicBezTo>
                  <a:cubicBezTo>
                    <a:pt x="16662" y="7964"/>
                    <a:pt x="17193" y="7721"/>
                    <a:pt x="17723" y="7357"/>
                  </a:cubicBezTo>
                  <a:cubicBezTo>
                    <a:pt x="18253" y="6993"/>
                    <a:pt x="18784" y="6508"/>
                    <a:pt x="19343" y="6143"/>
                  </a:cubicBezTo>
                  <a:cubicBezTo>
                    <a:pt x="19902" y="5779"/>
                    <a:pt x="20489" y="5537"/>
                    <a:pt x="20819" y="5415"/>
                  </a:cubicBezTo>
                  <a:cubicBezTo>
                    <a:pt x="21149" y="5294"/>
                    <a:pt x="21220" y="5294"/>
                    <a:pt x="21292" y="5051"/>
                  </a:cubicBezTo>
                  <a:cubicBezTo>
                    <a:pt x="21364" y="4809"/>
                    <a:pt x="21435" y="4323"/>
                    <a:pt x="21457" y="3474"/>
                  </a:cubicBezTo>
                  <a:cubicBezTo>
                    <a:pt x="21478" y="2624"/>
                    <a:pt x="21450" y="1411"/>
                    <a:pt x="21400" y="683"/>
                  </a:cubicBezTo>
                  <a:cubicBezTo>
                    <a:pt x="21349" y="-45"/>
                    <a:pt x="21278" y="-288"/>
                    <a:pt x="21177" y="440"/>
                  </a:cubicBezTo>
                  <a:cubicBezTo>
                    <a:pt x="21077" y="1168"/>
                    <a:pt x="20948" y="2867"/>
                    <a:pt x="20876" y="4445"/>
                  </a:cubicBezTo>
                  <a:cubicBezTo>
                    <a:pt x="20805" y="6022"/>
                    <a:pt x="20790" y="7478"/>
                    <a:pt x="20826" y="8085"/>
                  </a:cubicBezTo>
                  <a:cubicBezTo>
                    <a:pt x="20862" y="8692"/>
                    <a:pt x="20948" y="8449"/>
                    <a:pt x="21034" y="7721"/>
                  </a:cubicBezTo>
                  <a:cubicBezTo>
                    <a:pt x="21120" y="6993"/>
                    <a:pt x="21206" y="5779"/>
                    <a:pt x="21263" y="4566"/>
                  </a:cubicBezTo>
                  <a:cubicBezTo>
                    <a:pt x="21321" y="3352"/>
                    <a:pt x="21349" y="2139"/>
                    <a:pt x="21328" y="1654"/>
                  </a:cubicBezTo>
                  <a:cubicBezTo>
                    <a:pt x="21306" y="1168"/>
                    <a:pt x="21235" y="1411"/>
                    <a:pt x="21235" y="2260"/>
                  </a:cubicBezTo>
                  <a:cubicBezTo>
                    <a:pt x="21235" y="3110"/>
                    <a:pt x="21306" y="4566"/>
                    <a:pt x="21378" y="4687"/>
                  </a:cubicBezTo>
                  <a:cubicBezTo>
                    <a:pt x="21450" y="4809"/>
                    <a:pt x="21521" y="3595"/>
                    <a:pt x="21593" y="23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4962677" y="1217083"/>
              <a:ext cx="79223" cy="141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70" fill="norm" stroke="1" extrusionOk="0">
                  <a:moveTo>
                    <a:pt x="4222" y="0"/>
                  </a:moveTo>
                  <a:cubicBezTo>
                    <a:pt x="2517" y="1067"/>
                    <a:pt x="812" y="2134"/>
                    <a:pt x="243" y="3282"/>
                  </a:cubicBezTo>
                  <a:cubicBezTo>
                    <a:pt x="-325" y="4430"/>
                    <a:pt x="243" y="5659"/>
                    <a:pt x="528" y="6952"/>
                  </a:cubicBezTo>
                  <a:cubicBezTo>
                    <a:pt x="812" y="8246"/>
                    <a:pt x="812" y="9604"/>
                    <a:pt x="1380" y="10865"/>
                  </a:cubicBezTo>
                  <a:cubicBezTo>
                    <a:pt x="1949" y="12126"/>
                    <a:pt x="3086" y="13290"/>
                    <a:pt x="4507" y="14357"/>
                  </a:cubicBezTo>
                  <a:cubicBezTo>
                    <a:pt x="5928" y="15424"/>
                    <a:pt x="7633" y="16394"/>
                    <a:pt x="8201" y="17429"/>
                  </a:cubicBezTo>
                  <a:cubicBezTo>
                    <a:pt x="8770" y="18463"/>
                    <a:pt x="8201" y="19563"/>
                    <a:pt x="7917" y="20193"/>
                  </a:cubicBezTo>
                  <a:cubicBezTo>
                    <a:pt x="7633" y="20824"/>
                    <a:pt x="7633" y="20986"/>
                    <a:pt x="7349" y="21147"/>
                  </a:cubicBezTo>
                  <a:cubicBezTo>
                    <a:pt x="7064" y="21309"/>
                    <a:pt x="6496" y="21471"/>
                    <a:pt x="7633" y="21535"/>
                  </a:cubicBezTo>
                  <a:cubicBezTo>
                    <a:pt x="8770" y="21600"/>
                    <a:pt x="11612" y="21568"/>
                    <a:pt x="14170" y="21487"/>
                  </a:cubicBezTo>
                  <a:cubicBezTo>
                    <a:pt x="16728" y="21406"/>
                    <a:pt x="19001" y="21277"/>
                    <a:pt x="21275" y="211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4946650" y="1123950"/>
              <a:ext cx="1358900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9" y="19403"/>
                    <a:pt x="2759" y="17207"/>
                    <a:pt x="4155" y="15559"/>
                  </a:cubicBezTo>
                  <a:cubicBezTo>
                    <a:pt x="5551" y="13912"/>
                    <a:pt x="6964" y="12814"/>
                    <a:pt x="8277" y="12081"/>
                  </a:cubicBezTo>
                  <a:cubicBezTo>
                    <a:pt x="9589" y="11349"/>
                    <a:pt x="10800" y="10983"/>
                    <a:pt x="12112" y="10617"/>
                  </a:cubicBezTo>
                  <a:cubicBezTo>
                    <a:pt x="13424" y="10251"/>
                    <a:pt x="14837" y="9885"/>
                    <a:pt x="16065" y="9153"/>
                  </a:cubicBezTo>
                  <a:cubicBezTo>
                    <a:pt x="17293" y="8420"/>
                    <a:pt x="18336" y="7322"/>
                    <a:pt x="19127" y="5858"/>
                  </a:cubicBezTo>
                  <a:cubicBezTo>
                    <a:pt x="19918" y="4393"/>
                    <a:pt x="20456" y="2563"/>
                    <a:pt x="20809" y="1464"/>
                  </a:cubicBezTo>
                  <a:cubicBezTo>
                    <a:pt x="21163" y="366"/>
                    <a:pt x="21331" y="0"/>
                    <a:pt x="21432" y="0"/>
                  </a:cubicBezTo>
                  <a:cubicBezTo>
                    <a:pt x="21533" y="0"/>
                    <a:pt x="21566" y="366"/>
                    <a:pt x="21600" y="7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558799" y="3433233"/>
              <a:ext cx="127961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fill="norm" stroke="1" extrusionOk="0">
                  <a:moveTo>
                    <a:pt x="0" y="21600"/>
                  </a:moveTo>
                  <a:cubicBezTo>
                    <a:pt x="928" y="20700"/>
                    <a:pt x="1857" y="19800"/>
                    <a:pt x="2945" y="18900"/>
                  </a:cubicBezTo>
                  <a:cubicBezTo>
                    <a:pt x="4034" y="18000"/>
                    <a:pt x="5284" y="17100"/>
                    <a:pt x="6534" y="16350"/>
                  </a:cubicBezTo>
                  <a:cubicBezTo>
                    <a:pt x="7783" y="15600"/>
                    <a:pt x="9033" y="15000"/>
                    <a:pt x="10318" y="14100"/>
                  </a:cubicBezTo>
                  <a:cubicBezTo>
                    <a:pt x="11603" y="13200"/>
                    <a:pt x="12924" y="12000"/>
                    <a:pt x="14245" y="10500"/>
                  </a:cubicBezTo>
                  <a:cubicBezTo>
                    <a:pt x="15566" y="9000"/>
                    <a:pt x="16887" y="7200"/>
                    <a:pt x="17958" y="5700"/>
                  </a:cubicBezTo>
                  <a:cubicBezTo>
                    <a:pt x="19029" y="4200"/>
                    <a:pt x="19851" y="3000"/>
                    <a:pt x="20350" y="2400"/>
                  </a:cubicBezTo>
                  <a:cubicBezTo>
                    <a:pt x="20850" y="1800"/>
                    <a:pt x="21029" y="1800"/>
                    <a:pt x="21207" y="1650"/>
                  </a:cubicBezTo>
                  <a:cubicBezTo>
                    <a:pt x="21386" y="1500"/>
                    <a:pt x="21564" y="1200"/>
                    <a:pt x="21582" y="900"/>
                  </a:cubicBezTo>
                  <a:cubicBezTo>
                    <a:pt x="21600" y="600"/>
                    <a:pt x="21457" y="300"/>
                    <a:pt x="2131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1619250" y="3725070"/>
              <a:ext cx="266700" cy="23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1181"/>
                  </a:moveTo>
                  <a:cubicBezTo>
                    <a:pt x="1886" y="795"/>
                    <a:pt x="3771" y="410"/>
                    <a:pt x="5314" y="1085"/>
                  </a:cubicBezTo>
                  <a:cubicBezTo>
                    <a:pt x="6857" y="1760"/>
                    <a:pt x="8057" y="3495"/>
                    <a:pt x="8143" y="6485"/>
                  </a:cubicBezTo>
                  <a:cubicBezTo>
                    <a:pt x="8229" y="9474"/>
                    <a:pt x="7200" y="13717"/>
                    <a:pt x="6343" y="16127"/>
                  </a:cubicBezTo>
                  <a:cubicBezTo>
                    <a:pt x="5486" y="18538"/>
                    <a:pt x="4800" y="19117"/>
                    <a:pt x="3857" y="19502"/>
                  </a:cubicBezTo>
                  <a:cubicBezTo>
                    <a:pt x="2914" y="19888"/>
                    <a:pt x="1714" y="20081"/>
                    <a:pt x="1114" y="19599"/>
                  </a:cubicBezTo>
                  <a:cubicBezTo>
                    <a:pt x="514" y="19117"/>
                    <a:pt x="514" y="17960"/>
                    <a:pt x="2486" y="15356"/>
                  </a:cubicBezTo>
                  <a:cubicBezTo>
                    <a:pt x="4457" y="12752"/>
                    <a:pt x="8400" y="8702"/>
                    <a:pt x="10714" y="6388"/>
                  </a:cubicBezTo>
                  <a:cubicBezTo>
                    <a:pt x="13029" y="4074"/>
                    <a:pt x="13714" y="3495"/>
                    <a:pt x="14571" y="2531"/>
                  </a:cubicBezTo>
                  <a:cubicBezTo>
                    <a:pt x="15429" y="1567"/>
                    <a:pt x="16457" y="217"/>
                    <a:pt x="16629" y="24"/>
                  </a:cubicBezTo>
                  <a:cubicBezTo>
                    <a:pt x="16800" y="-169"/>
                    <a:pt x="16114" y="795"/>
                    <a:pt x="15514" y="3206"/>
                  </a:cubicBezTo>
                  <a:cubicBezTo>
                    <a:pt x="14914" y="5617"/>
                    <a:pt x="14400" y="9474"/>
                    <a:pt x="15429" y="12752"/>
                  </a:cubicBezTo>
                  <a:cubicBezTo>
                    <a:pt x="16457" y="16031"/>
                    <a:pt x="19029" y="18731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1987550" y="3922183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4842605" y="3116909"/>
              <a:ext cx="288195" cy="247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054" fill="norm" stroke="1" extrusionOk="0">
                  <a:moveTo>
                    <a:pt x="182" y="3680"/>
                  </a:moveTo>
                  <a:cubicBezTo>
                    <a:pt x="25" y="2600"/>
                    <a:pt x="-133" y="1520"/>
                    <a:pt x="182" y="800"/>
                  </a:cubicBezTo>
                  <a:cubicBezTo>
                    <a:pt x="498" y="80"/>
                    <a:pt x="1286" y="-280"/>
                    <a:pt x="2626" y="260"/>
                  </a:cubicBezTo>
                  <a:cubicBezTo>
                    <a:pt x="3966" y="800"/>
                    <a:pt x="5858" y="2240"/>
                    <a:pt x="7198" y="4940"/>
                  </a:cubicBezTo>
                  <a:cubicBezTo>
                    <a:pt x="8539" y="7640"/>
                    <a:pt x="9327" y="11600"/>
                    <a:pt x="9406" y="14300"/>
                  </a:cubicBezTo>
                  <a:cubicBezTo>
                    <a:pt x="9485" y="17000"/>
                    <a:pt x="8854" y="18440"/>
                    <a:pt x="8144" y="19520"/>
                  </a:cubicBezTo>
                  <a:cubicBezTo>
                    <a:pt x="7435" y="20600"/>
                    <a:pt x="6647" y="21320"/>
                    <a:pt x="5858" y="20960"/>
                  </a:cubicBezTo>
                  <a:cubicBezTo>
                    <a:pt x="5070" y="20600"/>
                    <a:pt x="4282" y="19160"/>
                    <a:pt x="5543" y="16010"/>
                  </a:cubicBezTo>
                  <a:cubicBezTo>
                    <a:pt x="6804" y="12860"/>
                    <a:pt x="10115" y="8000"/>
                    <a:pt x="12165" y="5210"/>
                  </a:cubicBezTo>
                  <a:cubicBezTo>
                    <a:pt x="14214" y="2420"/>
                    <a:pt x="15003" y="1700"/>
                    <a:pt x="15791" y="1160"/>
                  </a:cubicBezTo>
                  <a:cubicBezTo>
                    <a:pt x="16579" y="620"/>
                    <a:pt x="17368" y="260"/>
                    <a:pt x="17447" y="800"/>
                  </a:cubicBezTo>
                  <a:cubicBezTo>
                    <a:pt x="17525" y="1340"/>
                    <a:pt x="16895" y="2780"/>
                    <a:pt x="16264" y="4400"/>
                  </a:cubicBezTo>
                  <a:cubicBezTo>
                    <a:pt x="15633" y="6020"/>
                    <a:pt x="15003" y="7820"/>
                    <a:pt x="15476" y="10070"/>
                  </a:cubicBezTo>
                  <a:cubicBezTo>
                    <a:pt x="15949" y="12320"/>
                    <a:pt x="17525" y="15020"/>
                    <a:pt x="18708" y="16460"/>
                  </a:cubicBezTo>
                  <a:cubicBezTo>
                    <a:pt x="19890" y="17900"/>
                    <a:pt x="20679" y="18080"/>
                    <a:pt x="21467" y="182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5226050" y="3293533"/>
              <a:ext cx="215900" cy="147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0"/>
                  </a:moveTo>
                  <a:cubicBezTo>
                    <a:pt x="2329" y="1521"/>
                    <a:pt x="4659" y="3042"/>
                    <a:pt x="6035" y="4715"/>
                  </a:cubicBezTo>
                  <a:cubicBezTo>
                    <a:pt x="7412" y="6389"/>
                    <a:pt x="7835" y="8214"/>
                    <a:pt x="7835" y="9887"/>
                  </a:cubicBezTo>
                  <a:cubicBezTo>
                    <a:pt x="7835" y="11561"/>
                    <a:pt x="7412" y="13082"/>
                    <a:pt x="6671" y="15059"/>
                  </a:cubicBezTo>
                  <a:cubicBezTo>
                    <a:pt x="5929" y="17037"/>
                    <a:pt x="4871" y="19470"/>
                    <a:pt x="4976" y="20535"/>
                  </a:cubicBezTo>
                  <a:cubicBezTo>
                    <a:pt x="5082" y="21600"/>
                    <a:pt x="6353" y="21296"/>
                    <a:pt x="9318" y="20687"/>
                  </a:cubicBezTo>
                  <a:cubicBezTo>
                    <a:pt x="12282" y="20079"/>
                    <a:pt x="16941" y="19166"/>
                    <a:pt x="21600" y="182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1628493" y="1210733"/>
              <a:ext cx="397157" cy="463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188" y="0"/>
                  </a:moveTo>
                  <a:cubicBezTo>
                    <a:pt x="73" y="168"/>
                    <a:pt x="-42" y="335"/>
                    <a:pt x="15" y="572"/>
                  </a:cubicBezTo>
                  <a:cubicBezTo>
                    <a:pt x="73" y="809"/>
                    <a:pt x="303" y="1115"/>
                    <a:pt x="647" y="1460"/>
                  </a:cubicBezTo>
                  <a:cubicBezTo>
                    <a:pt x="992" y="1805"/>
                    <a:pt x="1452" y="2190"/>
                    <a:pt x="1739" y="2564"/>
                  </a:cubicBezTo>
                  <a:cubicBezTo>
                    <a:pt x="2026" y="2939"/>
                    <a:pt x="2141" y="3304"/>
                    <a:pt x="2486" y="3649"/>
                  </a:cubicBezTo>
                  <a:cubicBezTo>
                    <a:pt x="2830" y="3995"/>
                    <a:pt x="3405" y="4320"/>
                    <a:pt x="3979" y="4660"/>
                  </a:cubicBezTo>
                  <a:cubicBezTo>
                    <a:pt x="4554" y="5001"/>
                    <a:pt x="5128" y="5356"/>
                    <a:pt x="5703" y="5696"/>
                  </a:cubicBezTo>
                  <a:cubicBezTo>
                    <a:pt x="6277" y="6036"/>
                    <a:pt x="6852" y="6362"/>
                    <a:pt x="7369" y="6658"/>
                  </a:cubicBezTo>
                  <a:cubicBezTo>
                    <a:pt x="7886" y="6953"/>
                    <a:pt x="8345" y="7220"/>
                    <a:pt x="8632" y="7511"/>
                  </a:cubicBezTo>
                  <a:cubicBezTo>
                    <a:pt x="8920" y="7802"/>
                    <a:pt x="9035" y="8117"/>
                    <a:pt x="9322" y="8413"/>
                  </a:cubicBezTo>
                  <a:cubicBezTo>
                    <a:pt x="9609" y="8709"/>
                    <a:pt x="10069" y="8985"/>
                    <a:pt x="10586" y="9281"/>
                  </a:cubicBezTo>
                  <a:cubicBezTo>
                    <a:pt x="11103" y="9577"/>
                    <a:pt x="11677" y="9893"/>
                    <a:pt x="12079" y="10188"/>
                  </a:cubicBezTo>
                  <a:cubicBezTo>
                    <a:pt x="12481" y="10484"/>
                    <a:pt x="12711" y="10761"/>
                    <a:pt x="13056" y="11052"/>
                  </a:cubicBezTo>
                  <a:cubicBezTo>
                    <a:pt x="13401" y="11342"/>
                    <a:pt x="13860" y="11648"/>
                    <a:pt x="14205" y="11949"/>
                  </a:cubicBezTo>
                  <a:cubicBezTo>
                    <a:pt x="14549" y="12250"/>
                    <a:pt x="14779" y="12546"/>
                    <a:pt x="14952" y="12896"/>
                  </a:cubicBezTo>
                  <a:cubicBezTo>
                    <a:pt x="15124" y="13246"/>
                    <a:pt x="15239" y="13650"/>
                    <a:pt x="15181" y="13981"/>
                  </a:cubicBezTo>
                  <a:cubicBezTo>
                    <a:pt x="15124" y="14311"/>
                    <a:pt x="14894" y="14568"/>
                    <a:pt x="14607" y="14893"/>
                  </a:cubicBezTo>
                  <a:cubicBezTo>
                    <a:pt x="14320" y="15219"/>
                    <a:pt x="13975" y="15613"/>
                    <a:pt x="13918" y="15978"/>
                  </a:cubicBezTo>
                  <a:cubicBezTo>
                    <a:pt x="13860" y="16343"/>
                    <a:pt x="14090" y="16678"/>
                    <a:pt x="14549" y="17038"/>
                  </a:cubicBezTo>
                  <a:cubicBezTo>
                    <a:pt x="15009" y="17398"/>
                    <a:pt x="15698" y="17783"/>
                    <a:pt x="16388" y="18148"/>
                  </a:cubicBezTo>
                  <a:cubicBezTo>
                    <a:pt x="17077" y="18513"/>
                    <a:pt x="17767" y="18858"/>
                    <a:pt x="18456" y="19228"/>
                  </a:cubicBezTo>
                  <a:cubicBezTo>
                    <a:pt x="19145" y="19598"/>
                    <a:pt x="19835" y="19992"/>
                    <a:pt x="20237" y="20357"/>
                  </a:cubicBezTo>
                  <a:cubicBezTo>
                    <a:pt x="20639" y="20722"/>
                    <a:pt x="20754" y="21058"/>
                    <a:pt x="20926" y="21260"/>
                  </a:cubicBezTo>
                  <a:cubicBezTo>
                    <a:pt x="21098" y="21462"/>
                    <a:pt x="21328" y="21531"/>
                    <a:pt x="21558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971549" y="5420783"/>
              <a:ext cx="812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20250"/>
                    <a:pt x="1350" y="18900"/>
                    <a:pt x="2700" y="17100"/>
                  </a:cubicBezTo>
                  <a:cubicBezTo>
                    <a:pt x="4050" y="15300"/>
                    <a:pt x="6075" y="13050"/>
                    <a:pt x="8297" y="11925"/>
                  </a:cubicBezTo>
                  <a:cubicBezTo>
                    <a:pt x="10519" y="10800"/>
                    <a:pt x="12937" y="10800"/>
                    <a:pt x="14934" y="10800"/>
                  </a:cubicBezTo>
                  <a:cubicBezTo>
                    <a:pt x="16931" y="10800"/>
                    <a:pt x="18506" y="10800"/>
                    <a:pt x="19547" y="9000"/>
                  </a:cubicBezTo>
                  <a:cubicBezTo>
                    <a:pt x="20588" y="7200"/>
                    <a:pt x="2109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686983" y="5298121"/>
              <a:ext cx="148527" cy="28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31" fill="norm" stroke="1" extrusionOk="0">
                  <a:moveTo>
                    <a:pt x="13800" y="4989"/>
                  </a:moveTo>
                  <a:cubicBezTo>
                    <a:pt x="10200" y="3377"/>
                    <a:pt x="6600" y="1765"/>
                    <a:pt x="4050" y="879"/>
                  </a:cubicBezTo>
                  <a:cubicBezTo>
                    <a:pt x="1500" y="-8"/>
                    <a:pt x="0" y="-169"/>
                    <a:pt x="0" y="153"/>
                  </a:cubicBezTo>
                  <a:cubicBezTo>
                    <a:pt x="0" y="476"/>
                    <a:pt x="1500" y="1282"/>
                    <a:pt x="5250" y="2974"/>
                  </a:cubicBezTo>
                  <a:cubicBezTo>
                    <a:pt x="9000" y="4667"/>
                    <a:pt x="15000" y="7246"/>
                    <a:pt x="18150" y="9583"/>
                  </a:cubicBezTo>
                  <a:cubicBezTo>
                    <a:pt x="21300" y="11921"/>
                    <a:pt x="21600" y="14016"/>
                    <a:pt x="20400" y="15950"/>
                  </a:cubicBezTo>
                  <a:cubicBezTo>
                    <a:pt x="19200" y="17885"/>
                    <a:pt x="16500" y="19658"/>
                    <a:pt x="13800" y="2143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4969372" y="283633"/>
              <a:ext cx="186828" cy="565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1764" y="0"/>
                  </a:moveTo>
                  <a:cubicBezTo>
                    <a:pt x="1764" y="178"/>
                    <a:pt x="1764" y="356"/>
                    <a:pt x="1642" y="562"/>
                  </a:cubicBezTo>
                  <a:cubicBezTo>
                    <a:pt x="1521" y="768"/>
                    <a:pt x="1278" y="1002"/>
                    <a:pt x="1035" y="1236"/>
                  </a:cubicBezTo>
                  <a:cubicBezTo>
                    <a:pt x="793" y="1471"/>
                    <a:pt x="550" y="1705"/>
                    <a:pt x="307" y="1960"/>
                  </a:cubicBezTo>
                  <a:cubicBezTo>
                    <a:pt x="65" y="2214"/>
                    <a:pt x="-178" y="2489"/>
                    <a:pt x="186" y="2723"/>
                  </a:cubicBezTo>
                  <a:cubicBezTo>
                    <a:pt x="550" y="2958"/>
                    <a:pt x="1521" y="3152"/>
                    <a:pt x="2128" y="3333"/>
                  </a:cubicBezTo>
                  <a:cubicBezTo>
                    <a:pt x="2734" y="3515"/>
                    <a:pt x="2977" y="3685"/>
                    <a:pt x="3220" y="3875"/>
                  </a:cubicBezTo>
                  <a:cubicBezTo>
                    <a:pt x="3462" y="4065"/>
                    <a:pt x="3705" y="4275"/>
                    <a:pt x="4069" y="4461"/>
                  </a:cubicBezTo>
                  <a:cubicBezTo>
                    <a:pt x="4433" y="4646"/>
                    <a:pt x="4919" y="4808"/>
                    <a:pt x="5525" y="5002"/>
                  </a:cubicBezTo>
                  <a:cubicBezTo>
                    <a:pt x="6132" y="5196"/>
                    <a:pt x="6860" y="5422"/>
                    <a:pt x="7467" y="5620"/>
                  </a:cubicBezTo>
                  <a:cubicBezTo>
                    <a:pt x="8074" y="5818"/>
                    <a:pt x="8559" y="5988"/>
                    <a:pt x="9044" y="6154"/>
                  </a:cubicBezTo>
                  <a:cubicBezTo>
                    <a:pt x="9530" y="6319"/>
                    <a:pt x="10015" y="6481"/>
                    <a:pt x="10137" y="6679"/>
                  </a:cubicBezTo>
                  <a:cubicBezTo>
                    <a:pt x="10258" y="6877"/>
                    <a:pt x="10015" y="7111"/>
                    <a:pt x="9894" y="7398"/>
                  </a:cubicBezTo>
                  <a:cubicBezTo>
                    <a:pt x="9773" y="7685"/>
                    <a:pt x="9773" y="8024"/>
                    <a:pt x="10137" y="8335"/>
                  </a:cubicBezTo>
                  <a:cubicBezTo>
                    <a:pt x="10501" y="8646"/>
                    <a:pt x="11229" y="8929"/>
                    <a:pt x="11835" y="9192"/>
                  </a:cubicBezTo>
                  <a:cubicBezTo>
                    <a:pt x="12442" y="9455"/>
                    <a:pt x="12928" y="9697"/>
                    <a:pt x="13656" y="9980"/>
                  </a:cubicBezTo>
                  <a:cubicBezTo>
                    <a:pt x="14384" y="10263"/>
                    <a:pt x="15355" y="10586"/>
                    <a:pt x="16204" y="10909"/>
                  </a:cubicBezTo>
                  <a:cubicBezTo>
                    <a:pt x="17053" y="11232"/>
                    <a:pt x="17782" y="11556"/>
                    <a:pt x="18388" y="11846"/>
                  </a:cubicBezTo>
                  <a:cubicBezTo>
                    <a:pt x="18995" y="12137"/>
                    <a:pt x="19480" y="12396"/>
                    <a:pt x="19966" y="12667"/>
                  </a:cubicBezTo>
                  <a:cubicBezTo>
                    <a:pt x="20451" y="12937"/>
                    <a:pt x="20937" y="13220"/>
                    <a:pt x="21179" y="13539"/>
                  </a:cubicBezTo>
                  <a:cubicBezTo>
                    <a:pt x="21422" y="13859"/>
                    <a:pt x="21422" y="14214"/>
                    <a:pt x="21422" y="14554"/>
                  </a:cubicBezTo>
                  <a:cubicBezTo>
                    <a:pt x="21422" y="14893"/>
                    <a:pt x="21422" y="15216"/>
                    <a:pt x="21301" y="15547"/>
                  </a:cubicBezTo>
                  <a:cubicBezTo>
                    <a:pt x="21179" y="15879"/>
                    <a:pt x="20937" y="16218"/>
                    <a:pt x="20694" y="16545"/>
                  </a:cubicBezTo>
                  <a:cubicBezTo>
                    <a:pt x="20451" y="16873"/>
                    <a:pt x="20209" y="17188"/>
                    <a:pt x="20087" y="17523"/>
                  </a:cubicBezTo>
                  <a:cubicBezTo>
                    <a:pt x="19966" y="17859"/>
                    <a:pt x="19966" y="18214"/>
                    <a:pt x="19844" y="18533"/>
                  </a:cubicBezTo>
                  <a:cubicBezTo>
                    <a:pt x="19723" y="18853"/>
                    <a:pt x="19480" y="19135"/>
                    <a:pt x="19238" y="19406"/>
                  </a:cubicBezTo>
                  <a:cubicBezTo>
                    <a:pt x="18995" y="19677"/>
                    <a:pt x="18752" y="19935"/>
                    <a:pt x="18388" y="20206"/>
                  </a:cubicBezTo>
                  <a:cubicBezTo>
                    <a:pt x="18024" y="20477"/>
                    <a:pt x="17539" y="20760"/>
                    <a:pt x="17053" y="20994"/>
                  </a:cubicBezTo>
                  <a:cubicBezTo>
                    <a:pt x="16568" y="21228"/>
                    <a:pt x="16083" y="21414"/>
                    <a:pt x="15597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5240458" y="5034227"/>
              <a:ext cx="755069" cy="11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50" fill="norm" stroke="1" extrusionOk="0">
                  <a:moveTo>
                    <a:pt x="21070" y="3450"/>
                  </a:moveTo>
                  <a:cubicBezTo>
                    <a:pt x="21310" y="2250"/>
                    <a:pt x="21551" y="1050"/>
                    <a:pt x="21431" y="450"/>
                  </a:cubicBezTo>
                  <a:cubicBezTo>
                    <a:pt x="21310" y="-150"/>
                    <a:pt x="20829" y="-150"/>
                    <a:pt x="19686" y="450"/>
                  </a:cubicBezTo>
                  <a:cubicBezTo>
                    <a:pt x="18543" y="1050"/>
                    <a:pt x="16738" y="2250"/>
                    <a:pt x="14692" y="3250"/>
                  </a:cubicBezTo>
                  <a:cubicBezTo>
                    <a:pt x="12646" y="4250"/>
                    <a:pt x="10360" y="5050"/>
                    <a:pt x="8104" y="6650"/>
                  </a:cubicBezTo>
                  <a:cubicBezTo>
                    <a:pt x="5847" y="8250"/>
                    <a:pt x="3621" y="10650"/>
                    <a:pt x="2328" y="12250"/>
                  </a:cubicBezTo>
                  <a:cubicBezTo>
                    <a:pt x="1034" y="13850"/>
                    <a:pt x="673" y="14650"/>
                    <a:pt x="402" y="15850"/>
                  </a:cubicBezTo>
                  <a:cubicBezTo>
                    <a:pt x="132" y="17050"/>
                    <a:pt x="-49" y="18650"/>
                    <a:pt x="11" y="19650"/>
                  </a:cubicBezTo>
                  <a:cubicBezTo>
                    <a:pt x="71" y="20650"/>
                    <a:pt x="372" y="21050"/>
                    <a:pt x="673" y="2145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5210012" y="4990734"/>
              <a:ext cx="219239" cy="22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35" fill="norm" stroke="1" extrusionOk="0">
                  <a:moveTo>
                    <a:pt x="21106" y="2235"/>
                  </a:moveTo>
                  <a:cubicBezTo>
                    <a:pt x="20495" y="1435"/>
                    <a:pt x="19883" y="635"/>
                    <a:pt x="18966" y="235"/>
                  </a:cubicBezTo>
                  <a:cubicBezTo>
                    <a:pt x="18049" y="-165"/>
                    <a:pt x="16827" y="-165"/>
                    <a:pt x="13872" y="1135"/>
                  </a:cubicBezTo>
                  <a:cubicBezTo>
                    <a:pt x="10917" y="2435"/>
                    <a:pt x="6231" y="5035"/>
                    <a:pt x="3378" y="7735"/>
                  </a:cubicBezTo>
                  <a:cubicBezTo>
                    <a:pt x="525" y="10435"/>
                    <a:pt x="-494" y="13235"/>
                    <a:pt x="219" y="15435"/>
                  </a:cubicBezTo>
                  <a:cubicBezTo>
                    <a:pt x="932" y="17635"/>
                    <a:pt x="3378" y="19235"/>
                    <a:pt x="6638" y="20135"/>
                  </a:cubicBezTo>
                  <a:cubicBezTo>
                    <a:pt x="9898" y="21035"/>
                    <a:pt x="13974" y="21235"/>
                    <a:pt x="18049" y="2143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0" y="0"/>
              <a:ext cx="7829550" cy="4665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365"/>
                  </a:moveTo>
                  <a:cubicBezTo>
                    <a:pt x="146" y="21414"/>
                    <a:pt x="292" y="21463"/>
                    <a:pt x="412" y="21502"/>
                  </a:cubicBezTo>
                  <a:cubicBezTo>
                    <a:pt x="531" y="21541"/>
                    <a:pt x="625" y="21571"/>
                    <a:pt x="782" y="21585"/>
                  </a:cubicBezTo>
                  <a:cubicBezTo>
                    <a:pt x="940" y="21600"/>
                    <a:pt x="1162" y="21600"/>
                    <a:pt x="1361" y="21600"/>
                  </a:cubicBezTo>
                  <a:cubicBezTo>
                    <a:pt x="1559" y="21600"/>
                    <a:pt x="1734" y="21600"/>
                    <a:pt x="1912" y="21590"/>
                  </a:cubicBezTo>
                  <a:cubicBezTo>
                    <a:pt x="2091" y="21580"/>
                    <a:pt x="2272" y="21561"/>
                    <a:pt x="2447" y="21531"/>
                  </a:cubicBezTo>
                  <a:cubicBezTo>
                    <a:pt x="2622" y="21502"/>
                    <a:pt x="2791" y="21463"/>
                    <a:pt x="2975" y="21424"/>
                  </a:cubicBezTo>
                  <a:cubicBezTo>
                    <a:pt x="3159" y="21384"/>
                    <a:pt x="3358" y="21345"/>
                    <a:pt x="3539" y="21311"/>
                  </a:cubicBezTo>
                  <a:cubicBezTo>
                    <a:pt x="3720" y="21277"/>
                    <a:pt x="3883" y="21247"/>
                    <a:pt x="4055" y="21213"/>
                  </a:cubicBezTo>
                  <a:cubicBezTo>
                    <a:pt x="4228" y="21179"/>
                    <a:pt x="4409" y="21139"/>
                    <a:pt x="4596" y="21081"/>
                  </a:cubicBezTo>
                  <a:cubicBezTo>
                    <a:pt x="4782" y="21022"/>
                    <a:pt x="4975" y="20943"/>
                    <a:pt x="5165" y="20865"/>
                  </a:cubicBezTo>
                  <a:cubicBezTo>
                    <a:pt x="5355" y="20787"/>
                    <a:pt x="5542" y="20708"/>
                    <a:pt x="5711" y="20625"/>
                  </a:cubicBezTo>
                  <a:cubicBezTo>
                    <a:pt x="5880" y="20542"/>
                    <a:pt x="6032" y="20453"/>
                    <a:pt x="6193" y="20341"/>
                  </a:cubicBezTo>
                  <a:cubicBezTo>
                    <a:pt x="6353" y="20228"/>
                    <a:pt x="6523" y="20091"/>
                    <a:pt x="6701" y="19909"/>
                  </a:cubicBezTo>
                  <a:cubicBezTo>
                    <a:pt x="6879" y="19728"/>
                    <a:pt x="7066" y="19503"/>
                    <a:pt x="7218" y="19292"/>
                  </a:cubicBezTo>
                  <a:cubicBezTo>
                    <a:pt x="7369" y="19081"/>
                    <a:pt x="7486" y="18885"/>
                    <a:pt x="7603" y="18665"/>
                  </a:cubicBezTo>
                  <a:cubicBezTo>
                    <a:pt x="7720" y="18444"/>
                    <a:pt x="7836" y="18199"/>
                    <a:pt x="7962" y="17935"/>
                  </a:cubicBezTo>
                  <a:cubicBezTo>
                    <a:pt x="8088" y="17670"/>
                    <a:pt x="8222" y="17386"/>
                    <a:pt x="8342" y="17097"/>
                  </a:cubicBezTo>
                  <a:cubicBezTo>
                    <a:pt x="8461" y="16808"/>
                    <a:pt x="8566" y="16514"/>
                    <a:pt x="8680" y="16205"/>
                  </a:cubicBezTo>
                  <a:cubicBezTo>
                    <a:pt x="8794" y="15896"/>
                    <a:pt x="8917" y="15573"/>
                    <a:pt x="9019" y="15279"/>
                  </a:cubicBezTo>
                  <a:cubicBezTo>
                    <a:pt x="9121" y="14985"/>
                    <a:pt x="9203" y="14720"/>
                    <a:pt x="9291" y="14436"/>
                  </a:cubicBezTo>
                  <a:cubicBezTo>
                    <a:pt x="9378" y="14152"/>
                    <a:pt x="9472" y="13848"/>
                    <a:pt x="9556" y="13569"/>
                  </a:cubicBezTo>
                  <a:cubicBezTo>
                    <a:pt x="9641" y="13289"/>
                    <a:pt x="9717" y="13034"/>
                    <a:pt x="9801" y="12765"/>
                  </a:cubicBezTo>
                  <a:cubicBezTo>
                    <a:pt x="9886" y="12495"/>
                    <a:pt x="9980" y="12211"/>
                    <a:pt x="10061" y="11947"/>
                  </a:cubicBezTo>
                  <a:cubicBezTo>
                    <a:pt x="10143" y="11682"/>
                    <a:pt x="10213" y="11437"/>
                    <a:pt x="10292" y="11163"/>
                  </a:cubicBezTo>
                  <a:cubicBezTo>
                    <a:pt x="10371" y="10888"/>
                    <a:pt x="10458" y="10584"/>
                    <a:pt x="10549" y="10310"/>
                  </a:cubicBezTo>
                  <a:cubicBezTo>
                    <a:pt x="10639" y="10036"/>
                    <a:pt x="10733" y="9791"/>
                    <a:pt x="10832" y="9506"/>
                  </a:cubicBezTo>
                  <a:cubicBezTo>
                    <a:pt x="10931" y="9222"/>
                    <a:pt x="11036" y="8899"/>
                    <a:pt x="11147" y="8585"/>
                  </a:cubicBezTo>
                  <a:cubicBezTo>
                    <a:pt x="11258" y="8272"/>
                    <a:pt x="11375" y="7968"/>
                    <a:pt x="11509" y="7683"/>
                  </a:cubicBezTo>
                  <a:cubicBezTo>
                    <a:pt x="11644" y="7399"/>
                    <a:pt x="11796" y="7135"/>
                    <a:pt x="11945" y="6870"/>
                  </a:cubicBezTo>
                  <a:cubicBezTo>
                    <a:pt x="12093" y="6605"/>
                    <a:pt x="12239" y="6341"/>
                    <a:pt x="12380" y="6086"/>
                  </a:cubicBezTo>
                  <a:cubicBezTo>
                    <a:pt x="12520" y="5831"/>
                    <a:pt x="12654" y="5586"/>
                    <a:pt x="12785" y="5341"/>
                  </a:cubicBezTo>
                  <a:cubicBezTo>
                    <a:pt x="12917" y="5096"/>
                    <a:pt x="13045" y="4851"/>
                    <a:pt x="13182" y="4616"/>
                  </a:cubicBezTo>
                  <a:cubicBezTo>
                    <a:pt x="13320" y="4381"/>
                    <a:pt x="13466" y="4155"/>
                    <a:pt x="13620" y="3935"/>
                  </a:cubicBezTo>
                  <a:cubicBezTo>
                    <a:pt x="13775" y="3714"/>
                    <a:pt x="13939" y="3499"/>
                    <a:pt x="14096" y="3308"/>
                  </a:cubicBezTo>
                  <a:cubicBezTo>
                    <a:pt x="14254" y="3117"/>
                    <a:pt x="14406" y="2950"/>
                    <a:pt x="14581" y="2778"/>
                  </a:cubicBezTo>
                  <a:cubicBezTo>
                    <a:pt x="14756" y="2607"/>
                    <a:pt x="14955" y="2430"/>
                    <a:pt x="15150" y="2274"/>
                  </a:cubicBezTo>
                  <a:cubicBezTo>
                    <a:pt x="15346" y="2117"/>
                    <a:pt x="15539" y="1980"/>
                    <a:pt x="15740" y="1838"/>
                  </a:cubicBezTo>
                  <a:cubicBezTo>
                    <a:pt x="15942" y="1695"/>
                    <a:pt x="16152" y="1548"/>
                    <a:pt x="16362" y="1406"/>
                  </a:cubicBezTo>
                  <a:cubicBezTo>
                    <a:pt x="16572" y="1264"/>
                    <a:pt x="16782" y="1127"/>
                    <a:pt x="16990" y="1000"/>
                  </a:cubicBezTo>
                  <a:cubicBezTo>
                    <a:pt x="17197" y="872"/>
                    <a:pt x="17401" y="755"/>
                    <a:pt x="17603" y="652"/>
                  </a:cubicBezTo>
                  <a:cubicBezTo>
                    <a:pt x="17804" y="549"/>
                    <a:pt x="18003" y="461"/>
                    <a:pt x="18201" y="387"/>
                  </a:cubicBezTo>
                  <a:cubicBezTo>
                    <a:pt x="18400" y="314"/>
                    <a:pt x="18599" y="255"/>
                    <a:pt x="18809" y="206"/>
                  </a:cubicBezTo>
                  <a:cubicBezTo>
                    <a:pt x="19019" y="157"/>
                    <a:pt x="19241" y="118"/>
                    <a:pt x="19448" y="88"/>
                  </a:cubicBezTo>
                  <a:cubicBezTo>
                    <a:pt x="19655" y="59"/>
                    <a:pt x="19848" y="39"/>
                    <a:pt x="20050" y="25"/>
                  </a:cubicBezTo>
                  <a:cubicBezTo>
                    <a:pt x="20251" y="10"/>
                    <a:pt x="20461" y="0"/>
                    <a:pt x="20683" y="0"/>
                  </a:cubicBezTo>
                  <a:cubicBezTo>
                    <a:pt x="20905" y="0"/>
                    <a:pt x="21139" y="10"/>
                    <a:pt x="21293" y="25"/>
                  </a:cubicBezTo>
                  <a:cubicBezTo>
                    <a:pt x="21448" y="39"/>
                    <a:pt x="21524" y="59"/>
                    <a:pt x="21600" y="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842952" y="2760433"/>
              <a:ext cx="163649" cy="13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920" fill="norm" stroke="1" extrusionOk="0">
                  <a:moveTo>
                    <a:pt x="3964" y="5673"/>
                  </a:moveTo>
                  <a:cubicBezTo>
                    <a:pt x="3687" y="7261"/>
                    <a:pt x="3410" y="8849"/>
                    <a:pt x="2718" y="10914"/>
                  </a:cubicBezTo>
                  <a:cubicBezTo>
                    <a:pt x="2025" y="12979"/>
                    <a:pt x="918" y="15520"/>
                    <a:pt x="364" y="15361"/>
                  </a:cubicBezTo>
                  <a:cubicBezTo>
                    <a:pt x="-190" y="15202"/>
                    <a:pt x="-190" y="12344"/>
                    <a:pt x="918" y="9167"/>
                  </a:cubicBezTo>
                  <a:cubicBezTo>
                    <a:pt x="2025" y="5991"/>
                    <a:pt x="4241" y="2496"/>
                    <a:pt x="6733" y="908"/>
                  </a:cubicBezTo>
                  <a:cubicBezTo>
                    <a:pt x="9225" y="-680"/>
                    <a:pt x="11995" y="-362"/>
                    <a:pt x="14487" y="3291"/>
                  </a:cubicBezTo>
                  <a:cubicBezTo>
                    <a:pt x="16979" y="6944"/>
                    <a:pt x="19195" y="13932"/>
                    <a:pt x="21410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917700" y="2810933"/>
              <a:ext cx="146050" cy="160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825"/>
                    <a:pt x="3130" y="1651"/>
                    <a:pt x="4383" y="2476"/>
                  </a:cubicBezTo>
                  <a:cubicBezTo>
                    <a:pt x="5635" y="3301"/>
                    <a:pt x="6574" y="4126"/>
                    <a:pt x="7357" y="4881"/>
                  </a:cubicBezTo>
                  <a:cubicBezTo>
                    <a:pt x="8139" y="5635"/>
                    <a:pt x="8765" y="6318"/>
                    <a:pt x="9235" y="7043"/>
                  </a:cubicBezTo>
                  <a:cubicBezTo>
                    <a:pt x="9704" y="7769"/>
                    <a:pt x="10017" y="8538"/>
                    <a:pt x="10957" y="9306"/>
                  </a:cubicBezTo>
                  <a:cubicBezTo>
                    <a:pt x="11896" y="10074"/>
                    <a:pt x="13461" y="10843"/>
                    <a:pt x="14557" y="11611"/>
                  </a:cubicBezTo>
                  <a:cubicBezTo>
                    <a:pt x="15652" y="12379"/>
                    <a:pt x="16278" y="13148"/>
                    <a:pt x="16748" y="14030"/>
                  </a:cubicBezTo>
                  <a:cubicBezTo>
                    <a:pt x="17217" y="14912"/>
                    <a:pt x="17530" y="15908"/>
                    <a:pt x="17843" y="16776"/>
                  </a:cubicBezTo>
                  <a:cubicBezTo>
                    <a:pt x="18157" y="17644"/>
                    <a:pt x="18470" y="18384"/>
                    <a:pt x="19096" y="19167"/>
                  </a:cubicBezTo>
                  <a:cubicBezTo>
                    <a:pt x="19722" y="19949"/>
                    <a:pt x="20661" y="207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962150" y="4366683"/>
              <a:ext cx="9525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10800"/>
                    <a:pt x="3840" y="21600"/>
                    <a:pt x="7440" y="21600"/>
                  </a:cubicBezTo>
                  <a:cubicBezTo>
                    <a:pt x="11040" y="21600"/>
                    <a:pt x="1632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2070100" y="4334933"/>
              <a:ext cx="508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2123815" y="3583204"/>
              <a:ext cx="149486" cy="438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11" fill="norm" stroke="1" extrusionOk="0">
                  <a:moveTo>
                    <a:pt x="12358" y="15311"/>
                  </a:moveTo>
                  <a:cubicBezTo>
                    <a:pt x="12054" y="14588"/>
                    <a:pt x="11750" y="13864"/>
                    <a:pt x="10837" y="13502"/>
                  </a:cubicBezTo>
                  <a:cubicBezTo>
                    <a:pt x="9924" y="13141"/>
                    <a:pt x="8403" y="13141"/>
                    <a:pt x="6730" y="13657"/>
                  </a:cubicBezTo>
                  <a:cubicBezTo>
                    <a:pt x="5057" y="14174"/>
                    <a:pt x="3231" y="15208"/>
                    <a:pt x="2015" y="16345"/>
                  </a:cubicBezTo>
                  <a:cubicBezTo>
                    <a:pt x="798" y="17481"/>
                    <a:pt x="189" y="18722"/>
                    <a:pt x="37" y="19600"/>
                  </a:cubicBezTo>
                  <a:cubicBezTo>
                    <a:pt x="-115" y="20479"/>
                    <a:pt x="189" y="20995"/>
                    <a:pt x="1102" y="21254"/>
                  </a:cubicBezTo>
                  <a:cubicBezTo>
                    <a:pt x="2015" y="21512"/>
                    <a:pt x="3536" y="21512"/>
                    <a:pt x="5665" y="20789"/>
                  </a:cubicBezTo>
                  <a:cubicBezTo>
                    <a:pt x="7795" y="20065"/>
                    <a:pt x="10533" y="18618"/>
                    <a:pt x="12510" y="16138"/>
                  </a:cubicBezTo>
                  <a:cubicBezTo>
                    <a:pt x="14488" y="13657"/>
                    <a:pt x="15705" y="10144"/>
                    <a:pt x="15857" y="7405"/>
                  </a:cubicBezTo>
                  <a:cubicBezTo>
                    <a:pt x="16009" y="4666"/>
                    <a:pt x="15096" y="2702"/>
                    <a:pt x="14184" y="1514"/>
                  </a:cubicBezTo>
                  <a:cubicBezTo>
                    <a:pt x="13271" y="325"/>
                    <a:pt x="12358" y="-88"/>
                    <a:pt x="11750" y="15"/>
                  </a:cubicBezTo>
                  <a:cubicBezTo>
                    <a:pt x="11141" y="119"/>
                    <a:pt x="10837" y="739"/>
                    <a:pt x="11598" y="2341"/>
                  </a:cubicBezTo>
                  <a:cubicBezTo>
                    <a:pt x="12358" y="3943"/>
                    <a:pt x="14184" y="6526"/>
                    <a:pt x="16009" y="8800"/>
                  </a:cubicBezTo>
                  <a:cubicBezTo>
                    <a:pt x="17834" y="11074"/>
                    <a:pt x="19660" y="13037"/>
                    <a:pt x="21485" y="15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2343150" y="3877733"/>
              <a:ext cx="254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009"/>
                    <a:pt x="3600" y="10017"/>
                    <a:pt x="7200" y="13617"/>
                  </a:cubicBezTo>
                  <a:cubicBezTo>
                    <a:pt x="10800" y="17217"/>
                    <a:pt x="16200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4798483" y="950383"/>
              <a:ext cx="97367" cy="117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8922" y="1137"/>
                  </a:moveTo>
                  <a:cubicBezTo>
                    <a:pt x="6574" y="5305"/>
                    <a:pt x="4226" y="9474"/>
                    <a:pt x="2583" y="13263"/>
                  </a:cubicBezTo>
                  <a:cubicBezTo>
                    <a:pt x="939" y="17053"/>
                    <a:pt x="0" y="20463"/>
                    <a:pt x="0" y="21032"/>
                  </a:cubicBezTo>
                  <a:cubicBezTo>
                    <a:pt x="0" y="21600"/>
                    <a:pt x="939" y="19326"/>
                    <a:pt x="2583" y="15726"/>
                  </a:cubicBezTo>
                  <a:cubicBezTo>
                    <a:pt x="4226" y="12126"/>
                    <a:pt x="6574" y="7200"/>
                    <a:pt x="8922" y="4168"/>
                  </a:cubicBezTo>
                  <a:cubicBezTo>
                    <a:pt x="11270" y="1137"/>
                    <a:pt x="13617" y="0"/>
                    <a:pt x="15730" y="0"/>
                  </a:cubicBezTo>
                  <a:cubicBezTo>
                    <a:pt x="17843" y="0"/>
                    <a:pt x="19722" y="1137"/>
                    <a:pt x="20661" y="4737"/>
                  </a:cubicBezTo>
                  <a:cubicBezTo>
                    <a:pt x="21600" y="8337"/>
                    <a:pt x="21600" y="14400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4831125" y="1001183"/>
              <a:ext cx="39325" cy="155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1121" y="0"/>
                  </a:moveTo>
                  <a:cubicBezTo>
                    <a:pt x="21121" y="764"/>
                    <a:pt x="21121" y="1528"/>
                    <a:pt x="21121" y="2439"/>
                  </a:cubicBezTo>
                  <a:cubicBezTo>
                    <a:pt x="21121" y="3350"/>
                    <a:pt x="21121" y="4408"/>
                    <a:pt x="21121" y="5584"/>
                  </a:cubicBezTo>
                  <a:cubicBezTo>
                    <a:pt x="21121" y="6759"/>
                    <a:pt x="21121" y="8052"/>
                    <a:pt x="19984" y="9140"/>
                  </a:cubicBezTo>
                  <a:cubicBezTo>
                    <a:pt x="18847" y="10227"/>
                    <a:pt x="16574" y="11109"/>
                    <a:pt x="14868" y="12005"/>
                  </a:cubicBezTo>
                  <a:cubicBezTo>
                    <a:pt x="13163" y="12901"/>
                    <a:pt x="12026" y="13812"/>
                    <a:pt x="10889" y="14694"/>
                  </a:cubicBezTo>
                  <a:cubicBezTo>
                    <a:pt x="9753" y="15576"/>
                    <a:pt x="8616" y="16428"/>
                    <a:pt x="6342" y="17192"/>
                  </a:cubicBezTo>
                  <a:cubicBezTo>
                    <a:pt x="4068" y="17956"/>
                    <a:pt x="658" y="18632"/>
                    <a:pt x="89" y="19264"/>
                  </a:cubicBezTo>
                  <a:cubicBezTo>
                    <a:pt x="-479" y="19896"/>
                    <a:pt x="1795" y="20483"/>
                    <a:pt x="3500" y="20865"/>
                  </a:cubicBezTo>
                  <a:cubicBezTo>
                    <a:pt x="5205" y="21247"/>
                    <a:pt x="6342" y="21424"/>
                    <a:pt x="74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4768850" y="2493433"/>
              <a:ext cx="1016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1350" y="8640"/>
                    <a:pt x="2700" y="17280"/>
                    <a:pt x="6300" y="19440"/>
                  </a:cubicBezTo>
                  <a:cubicBezTo>
                    <a:pt x="9900" y="21600"/>
                    <a:pt x="1575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4851400" y="2468033"/>
              <a:ext cx="50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4553591" y="1847850"/>
              <a:ext cx="126359" cy="402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23" fill="norm" stroke="1" extrusionOk="0">
                  <a:moveTo>
                    <a:pt x="21491" y="16850"/>
                  </a:moveTo>
                  <a:cubicBezTo>
                    <a:pt x="17171" y="16172"/>
                    <a:pt x="12851" y="15493"/>
                    <a:pt x="9791" y="15154"/>
                  </a:cubicBezTo>
                  <a:cubicBezTo>
                    <a:pt x="6731" y="14815"/>
                    <a:pt x="4931" y="14815"/>
                    <a:pt x="3491" y="15380"/>
                  </a:cubicBezTo>
                  <a:cubicBezTo>
                    <a:pt x="2051" y="15946"/>
                    <a:pt x="971" y="17076"/>
                    <a:pt x="431" y="17925"/>
                  </a:cubicBezTo>
                  <a:cubicBezTo>
                    <a:pt x="-109" y="18773"/>
                    <a:pt x="-109" y="19338"/>
                    <a:pt x="251" y="19904"/>
                  </a:cubicBezTo>
                  <a:cubicBezTo>
                    <a:pt x="611" y="20469"/>
                    <a:pt x="1331" y="21035"/>
                    <a:pt x="2771" y="21317"/>
                  </a:cubicBezTo>
                  <a:cubicBezTo>
                    <a:pt x="4211" y="21600"/>
                    <a:pt x="6371" y="21600"/>
                    <a:pt x="8351" y="21261"/>
                  </a:cubicBezTo>
                  <a:cubicBezTo>
                    <a:pt x="10331" y="20921"/>
                    <a:pt x="12131" y="20243"/>
                    <a:pt x="13751" y="18320"/>
                  </a:cubicBezTo>
                  <a:cubicBezTo>
                    <a:pt x="15371" y="16398"/>
                    <a:pt x="16811" y="13231"/>
                    <a:pt x="16811" y="10121"/>
                  </a:cubicBezTo>
                  <a:cubicBezTo>
                    <a:pt x="16811" y="7012"/>
                    <a:pt x="15371" y="3958"/>
                    <a:pt x="14111" y="2205"/>
                  </a:cubicBezTo>
                  <a:cubicBezTo>
                    <a:pt x="12851" y="452"/>
                    <a:pt x="11771" y="0"/>
                    <a:pt x="10691" y="0"/>
                  </a:cubicBezTo>
                  <a:cubicBezTo>
                    <a:pt x="9611" y="0"/>
                    <a:pt x="8531" y="452"/>
                    <a:pt x="8171" y="2036"/>
                  </a:cubicBezTo>
                  <a:cubicBezTo>
                    <a:pt x="7811" y="3619"/>
                    <a:pt x="8171" y="6333"/>
                    <a:pt x="10331" y="8877"/>
                  </a:cubicBezTo>
                  <a:cubicBezTo>
                    <a:pt x="12491" y="11422"/>
                    <a:pt x="16451" y="13797"/>
                    <a:pt x="20411" y="16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4726749" y="2144183"/>
              <a:ext cx="143701" cy="13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274" fill="norm" stroke="1" extrusionOk="0">
                  <a:moveTo>
                    <a:pt x="592" y="0"/>
                  </a:moveTo>
                  <a:cubicBezTo>
                    <a:pt x="2157" y="332"/>
                    <a:pt x="3723" y="665"/>
                    <a:pt x="4818" y="1662"/>
                  </a:cubicBezTo>
                  <a:cubicBezTo>
                    <a:pt x="5914" y="2658"/>
                    <a:pt x="6540" y="4320"/>
                    <a:pt x="5914" y="6978"/>
                  </a:cubicBezTo>
                  <a:cubicBezTo>
                    <a:pt x="5288" y="9637"/>
                    <a:pt x="3410" y="13292"/>
                    <a:pt x="2001" y="15951"/>
                  </a:cubicBezTo>
                  <a:cubicBezTo>
                    <a:pt x="592" y="18609"/>
                    <a:pt x="-347" y="20271"/>
                    <a:pt x="123" y="20935"/>
                  </a:cubicBezTo>
                  <a:cubicBezTo>
                    <a:pt x="592" y="21600"/>
                    <a:pt x="2470" y="21268"/>
                    <a:pt x="6227" y="20105"/>
                  </a:cubicBezTo>
                  <a:cubicBezTo>
                    <a:pt x="9983" y="18942"/>
                    <a:pt x="15618" y="16948"/>
                    <a:pt x="21253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3036389" y="2641600"/>
              <a:ext cx="106861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3594" y="16374"/>
                  </a:moveTo>
                  <a:cubicBezTo>
                    <a:pt x="2323" y="17768"/>
                    <a:pt x="1053" y="19161"/>
                    <a:pt x="417" y="18987"/>
                  </a:cubicBezTo>
                  <a:cubicBezTo>
                    <a:pt x="-218" y="18813"/>
                    <a:pt x="-218" y="17071"/>
                    <a:pt x="1053" y="14110"/>
                  </a:cubicBezTo>
                  <a:cubicBezTo>
                    <a:pt x="2323" y="11148"/>
                    <a:pt x="4864" y="6968"/>
                    <a:pt x="6770" y="4181"/>
                  </a:cubicBezTo>
                  <a:cubicBezTo>
                    <a:pt x="8676" y="1394"/>
                    <a:pt x="9947" y="0"/>
                    <a:pt x="11217" y="0"/>
                  </a:cubicBezTo>
                  <a:cubicBezTo>
                    <a:pt x="12488" y="0"/>
                    <a:pt x="13758" y="1394"/>
                    <a:pt x="15453" y="5226"/>
                  </a:cubicBezTo>
                  <a:cubicBezTo>
                    <a:pt x="17147" y="9058"/>
                    <a:pt x="19264" y="15329"/>
                    <a:pt x="213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3098800" y="2715683"/>
              <a:ext cx="69850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2069"/>
                    <a:pt x="3927" y="4138"/>
                    <a:pt x="6545" y="6248"/>
                  </a:cubicBezTo>
                  <a:cubicBezTo>
                    <a:pt x="9164" y="8359"/>
                    <a:pt x="12436" y="10510"/>
                    <a:pt x="15055" y="13076"/>
                  </a:cubicBezTo>
                  <a:cubicBezTo>
                    <a:pt x="17673" y="15641"/>
                    <a:pt x="19636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3134904" y="3191933"/>
              <a:ext cx="90897" cy="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0700" fill="norm" stroke="1" extrusionOk="0">
                  <a:moveTo>
                    <a:pt x="463" y="0"/>
                  </a:moveTo>
                  <a:cubicBezTo>
                    <a:pt x="-28" y="7200"/>
                    <a:pt x="-519" y="14400"/>
                    <a:pt x="1199" y="18000"/>
                  </a:cubicBezTo>
                  <a:cubicBezTo>
                    <a:pt x="2917" y="21600"/>
                    <a:pt x="6845" y="21600"/>
                    <a:pt x="10526" y="18000"/>
                  </a:cubicBezTo>
                  <a:cubicBezTo>
                    <a:pt x="14208" y="14400"/>
                    <a:pt x="17645" y="7200"/>
                    <a:pt x="210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3181350" y="3172883"/>
              <a:ext cx="825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2810421" y="2883868"/>
              <a:ext cx="135979" cy="390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36" fill="norm" stroke="1" extrusionOk="0">
                  <a:moveTo>
                    <a:pt x="11379" y="16118"/>
                  </a:moveTo>
                  <a:cubicBezTo>
                    <a:pt x="8388" y="15541"/>
                    <a:pt x="5397" y="14963"/>
                    <a:pt x="3570" y="14963"/>
                  </a:cubicBezTo>
                  <a:cubicBezTo>
                    <a:pt x="1742" y="14963"/>
                    <a:pt x="1077" y="15541"/>
                    <a:pt x="579" y="16234"/>
                  </a:cubicBezTo>
                  <a:cubicBezTo>
                    <a:pt x="80" y="16927"/>
                    <a:pt x="-252" y="17735"/>
                    <a:pt x="246" y="18659"/>
                  </a:cubicBezTo>
                  <a:cubicBezTo>
                    <a:pt x="745" y="19583"/>
                    <a:pt x="2074" y="20623"/>
                    <a:pt x="3570" y="21085"/>
                  </a:cubicBezTo>
                  <a:cubicBezTo>
                    <a:pt x="5065" y="21547"/>
                    <a:pt x="6726" y="21431"/>
                    <a:pt x="9219" y="20219"/>
                  </a:cubicBezTo>
                  <a:cubicBezTo>
                    <a:pt x="11711" y="19006"/>
                    <a:pt x="15034" y="16696"/>
                    <a:pt x="16197" y="13577"/>
                  </a:cubicBezTo>
                  <a:cubicBezTo>
                    <a:pt x="17360" y="10458"/>
                    <a:pt x="16363" y="6531"/>
                    <a:pt x="15533" y="4279"/>
                  </a:cubicBezTo>
                  <a:cubicBezTo>
                    <a:pt x="14702" y="2026"/>
                    <a:pt x="14037" y="1449"/>
                    <a:pt x="13040" y="929"/>
                  </a:cubicBezTo>
                  <a:cubicBezTo>
                    <a:pt x="12043" y="409"/>
                    <a:pt x="10714" y="-53"/>
                    <a:pt x="9717" y="5"/>
                  </a:cubicBezTo>
                  <a:cubicBezTo>
                    <a:pt x="8720" y="63"/>
                    <a:pt x="8056" y="640"/>
                    <a:pt x="8388" y="2604"/>
                  </a:cubicBezTo>
                  <a:cubicBezTo>
                    <a:pt x="8720" y="4567"/>
                    <a:pt x="10050" y="7917"/>
                    <a:pt x="12376" y="10516"/>
                  </a:cubicBezTo>
                  <a:cubicBezTo>
                    <a:pt x="14702" y="13115"/>
                    <a:pt x="18025" y="14963"/>
                    <a:pt x="21348" y="16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4166394" y="1758561"/>
              <a:ext cx="113507" cy="1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884" fill="norm" stroke="1" extrusionOk="0">
                  <a:moveTo>
                    <a:pt x="5850" y="7949"/>
                  </a:moveTo>
                  <a:cubicBezTo>
                    <a:pt x="4650" y="10006"/>
                    <a:pt x="3450" y="12063"/>
                    <a:pt x="2450" y="14634"/>
                  </a:cubicBezTo>
                  <a:cubicBezTo>
                    <a:pt x="1450" y="17206"/>
                    <a:pt x="650" y="20291"/>
                    <a:pt x="250" y="20806"/>
                  </a:cubicBezTo>
                  <a:cubicBezTo>
                    <a:pt x="-150" y="21320"/>
                    <a:pt x="-150" y="19263"/>
                    <a:pt x="850" y="15663"/>
                  </a:cubicBezTo>
                  <a:cubicBezTo>
                    <a:pt x="1850" y="12063"/>
                    <a:pt x="3850" y="6920"/>
                    <a:pt x="5650" y="3834"/>
                  </a:cubicBezTo>
                  <a:cubicBezTo>
                    <a:pt x="7450" y="749"/>
                    <a:pt x="9050" y="-280"/>
                    <a:pt x="11450" y="63"/>
                  </a:cubicBezTo>
                  <a:cubicBezTo>
                    <a:pt x="13850" y="406"/>
                    <a:pt x="17050" y="2120"/>
                    <a:pt x="18850" y="4006"/>
                  </a:cubicBezTo>
                  <a:cubicBezTo>
                    <a:pt x="20650" y="5891"/>
                    <a:pt x="21050" y="7949"/>
                    <a:pt x="21450" y="10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4230011" y="1762599"/>
              <a:ext cx="56239" cy="6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72" fill="norm" stroke="1" extrusionOk="0">
                  <a:moveTo>
                    <a:pt x="6855" y="468"/>
                  </a:moveTo>
                  <a:cubicBezTo>
                    <a:pt x="4455" y="170"/>
                    <a:pt x="2055" y="-128"/>
                    <a:pt x="855" y="58"/>
                  </a:cubicBezTo>
                  <a:cubicBezTo>
                    <a:pt x="-345" y="244"/>
                    <a:pt x="-345" y="915"/>
                    <a:pt x="1255" y="2479"/>
                  </a:cubicBezTo>
                  <a:cubicBezTo>
                    <a:pt x="2855" y="4043"/>
                    <a:pt x="6055" y="6501"/>
                    <a:pt x="8855" y="9033"/>
                  </a:cubicBezTo>
                  <a:cubicBezTo>
                    <a:pt x="11655" y="11566"/>
                    <a:pt x="14055" y="14173"/>
                    <a:pt x="15255" y="16146"/>
                  </a:cubicBezTo>
                  <a:cubicBezTo>
                    <a:pt x="16455" y="18120"/>
                    <a:pt x="16455" y="19461"/>
                    <a:pt x="17255" y="20243"/>
                  </a:cubicBezTo>
                  <a:cubicBezTo>
                    <a:pt x="18055" y="21025"/>
                    <a:pt x="19655" y="21249"/>
                    <a:pt x="21255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4180001" y="2360083"/>
              <a:ext cx="12529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1871" y="0"/>
                  </a:moveTo>
                  <a:cubicBezTo>
                    <a:pt x="791" y="2400"/>
                    <a:pt x="-289" y="4800"/>
                    <a:pt x="71" y="7440"/>
                  </a:cubicBezTo>
                  <a:cubicBezTo>
                    <a:pt x="431" y="10080"/>
                    <a:pt x="2231" y="12960"/>
                    <a:pt x="6011" y="15360"/>
                  </a:cubicBezTo>
                  <a:cubicBezTo>
                    <a:pt x="9791" y="17760"/>
                    <a:pt x="15551" y="19680"/>
                    <a:pt x="213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4267200" y="2372783"/>
              <a:ext cx="889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771"/>
                    <a:pt x="9257" y="7543"/>
                    <a:pt x="5657" y="11143"/>
                  </a:cubicBezTo>
                  <a:cubicBezTo>
                    <a:pt x="2057" y="14743"/>
                    <a:pt x="1029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7259656" y="1295400"/>
              <a:ext cx="207945" cy="59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80" fill="norm" stroke="1" extrusionOk="0">
                  <a:moveTo>
                    <a:pt x="14092" y="15385"/>
                  </a:moveTo>
                  <a:cubicBezTo>
                    <a:pt x="13876" y="14400"/>
                    <a:pt x="13660" y="13415"/>
                    <a:pt x="12364" y="12733"/>
                  </a:cubicBezTo>
                  <a:cubicBezTo>
                    <a:pt x="11068" y="12051"/>
                    <a:pt x="8692" y="11672"/>
                    <a:pt x="6532" y="12013"/>
                  </a:cubicBezTo>
                  <a:cubicBezTo>
                    <a:pt x="4372" y="12354"/>
                    <a:pt x="2428" y="13415"/>
                    <a:pt x="1240" y="14893"/>
                  </a:cubicBezTo>
                  <a:cubicBezTo>
                    <a:pt x="52" y="16371"/>
                    <a:pt x="-380" y="18265"/>
                    <a:pt x="376" y="19478"/>
                  </a:cubicBezTo>
                  <a:cubicBezTo>
                    <a:pt x="1132" y="20691"/>
                    <a:pt x="3076" y="21221"/>
                    <a:pt x="5236" y="21411"/>
                  </a:cubicBezTo>
                  <a:cubicBezTo>
                    <a:pt x="7396" y="21600"/>
                    <a:pt x="9772" y="21448"/>
                    <a:pt x="12040" y="20349"/>
                  </a:cubicBezTo>
                  <a:cubicBezTo>
                    <a:pt x="14308" y="19251"/>
                    <a:pt x="16468" y="17204"/>
                    <a:pt x="17440" y="14741"/>
                  </a:cubicBezTo>
                  <a:cubicBezTo>
                    <a:pt x="18412" y="12278"/>
                    <a:pt x="18196" y="9398"/>
                    <a:pt x="17656" y="7048"/>
                  </a:cubicBezTo>
                  <a:cubicBezTo>
                    <a:pt x="17116" y="4699"/>
                    <a:pt x="16252" y="2880"/>
                    <a:pt x="15496" y="1705"/>
                  </a:cubicBezTo>
                  <a:cubicBezTo>
                    <a:pt x="14740" y="531"/>
                    <a:pt x="14092" y="0"/>
                    <a:pt x="13768" y="0"/>
                  </a:cubicBezTo>
                  <a:cubicBezTo>
                    <a:pt x="13444" y="0"/>
                    <a:pt x="13444" y="531"/>
                    <a:pt x="13660" y="2387"/>
                  </a:cubicBezTo>
                  <a:cubicBezTo>
                    <a:pt x="13876" y="4244"/>
                    <a:pt x="14308" y="7427"/>
                    <a:pt x="14848" y="10194"/>
                  </a:cubicBezTo>
                  <a:cubicBezTo>
                    <a:pt x="15388" y="12960"/>
                    <a:pt x="16036" y="15309"/>
                    <a:pt x="16576" y="16712"/>
                  </a:cubicBezTo>
                  <a:cubicBezTo>
                    <a:pt x="17116" y="18114"/>
                    <a:pt x="17548" y="18568"/>
                    <a:pt x="18196" y="18909"/>
                  </a:cubicBezTo>
                  <a:cubicBezTo>
                    <a:pt x="18844" y="19251"/>
                    <a:pt x="19708" y="19478"/>
                    <a:pt x="20248" y="19554"/>
                  </a:cubicBezTo>
                  <a:cubicBezTo>
                    <a:pt x="20788" y="19629"/>
                    <a:pt x="21004" y="19554"/>
                    <a:pt x="21220" y="19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7709205" y="1540933"/>
              <a:ext cx="152095" cy="206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519" fill="norm" stroke="1" extrusionOk="0">
                  <a:moveTo>
                    <a:pt x="15720" y="0"/>
                  </a:moveTo>
                  <a:cubicBezTo>
                    <a:pt x="14260" y="0"/>
                    <a:pt x="12801" y="0"/>
                    <a:pt x="10028" y="2865"/>
                  </a:cubicBezTo>
                  <a:cubicBezTo>
                    <a:pt x="7255" y="5731"/>
                    <a:pt x="3169" y="11461"/>
                    <a:pt x="1271" y="14878"/>
                  </a:cubicBezTo>
                  <a:cubicBezTo>
                    <a:pt x="-626" y="18294"/>
                    <a:pt x="-334" y="19396"/>
                    <a:pt x="1709" y="20167"/>
                  </a:cubicBezTo>
                  <a:cubicBezTo>
                    <a:pt x="3752" y="20939"/>
                    <a:pt x="7547" y="21380"/>
                    <a:pt x="11050" y="21490"/>
                  </a:cubicBezTo>
                  <a:cubicBezTo>
                    <a:pt x="14552" y="21600"/>
                    <a:pt x="17763" y="21380"/>
                    <a:pt x="20974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7751072" y="1826683"/>
              <a:ext cx="167378" cy="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0982" fill="norm" stroke="1" extrusionOk="0">
                  <a:moveTo>
                    <a:pt x="1087" y="0"/>
                  </a:moveTo>
                  <a:cubicBezTo>
                    <a:pt x="287" y="7200"/>
                    <a:pt x="-513" y="14400"/>
                    <a:pt x="420" y="18000"/>
                  </a:cubicBezTo>
                  <a:cubicBezTo>
                    <a:pt x="1354" y="21600"/>
                    <a:pt x="4020" y="21600"/>
                    <a:pt x="7754" y="19800"/>
                  </a:cubicBezTo>
                  <a:cubicBezTo>
                    <a:pt x="11487" y="18000"/>
                    <a:pt x="16287" y="14400"/>
                    <a:pt x="21087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8096250" y="1555373"/>
              <a:ext cx="228600" cy="24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89" fill="norm" stroke="1" extrusionOk="0">
                  <a:moveTo>
                    <a:pt x="0" y="1979"/>
                  </a:moveTo>
                  <a:cubicBezTo>
                    <a:pt x="200" y="7644"/>
                    <a:pt x="400" y="13310"/>
                    <a:pt x="500" y="16762"/>
                  </a:cubicBezTo>
                  <a:cubicBezTo>
                    <a:pt x="600" y="20215"/>
                    <a:pt x="600" y="21454"/>
                    <a:pt x="700" y="18621"/>
                  </a:cubicBezTo>
                  <a:cubicBezTo>
                    <a:pt x="800" y="15788"/>
                    <a:pt x="1000" y="8884"/>
                    <a:pt x="1400" y="4988"/>
                  </a:cubicBezTo>
                  <a:cubicBezTo>
                    <a:pt x="1800" y="1093"/>
                    <a:pt x="2400" y="208"/>
                    <a:pt x="3100" y="31"/>
                  </a:cubicBezTo>
                  <a:cubicBezTo>
                    <a:pt x="3800" y="-146"/>
                    <a:pt x="4600" y="385"/>
                    <a:pt x="5500" y="2598"/>
                  </a:cubicBezTo>
                  <a:cubicBezTo>
                    <a:pt x="6400" y="4811"/>
                    <a:pt x="7400" y="8706"/>
                    <a:pt x="8000" y="11097"/>
                  </a:cubicBezTo>
                  <a:cubicBezTo>
                    <a:pt x="8600" y="13487"/>
                    <a:pt x="8800" y="14372"/>
                    <a:pt x="8900" y="15257"/>
                  </a:cubicBezTo>
                  <a:cubicBezTo>
                    <a:pt x="9000" y="16143"/>
                    <a:pt x="9000" y="17028"/>
                    <a:pt x="9000" y="17028"/>
                  </a:cubicBezTo>
                  <a:cubicBezTo>
                    <a:pt x="9000" y="17028"/>
                    <a:pt x="9000" y="16143"/>
                    <a:pt x="9600" y="14018"/>
                  </a:cubicBezTo>
                  <a:cubicBezTo>
                    <a:pt x="10200" y="11893"/>
                    <a:pt x="11400" y="8529"/>
                    <a:pt x="12400" y="6316"/>
                  </a:cubicBezTo>
                  <a:cubicBezTo>
                    <a:pt x="13400" y="4103"/>
                    <a:pt x="14200" y="3041"/>
                    <a:pt x="15200" y="2333"/>
                  </a:cubicBezTo>
                  <a:cubicBezTo>
                    <a:pt x="16200" y="1624"/>
                    <a:pt x="17400" y="1270"/>
                    <a:pt x="18200" y="1624"/>
                  </a:cubicBezTo>
                  <a:cubicBezTo>
                    <a:pt x="19000" y="1979"/>
                    <a:pt x="19400" y="3041"/>
                    <a:pt x="19600" y="5343"/>
                  </a:cubicBezTo>
                  <a:cubicBezTo>
                    <a:pt x="19800" y="7644"/>
                    <a:pt x="19800" y="11185"/>
                    <a:pt x="20100" y="13398"/>
                  </a:cubicBezTo>
                  <a:cubicBezTo>
                    <a:pt x="20400" y="15611"/>
                    <a:pt x="21000" y="16497"/>
                    <a:pt x="21600" y="17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8370110" y="1545041"/>
              <a:ext cx="151590" cy="24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29" fill="norm" stroke="1" extrusionOk="0">
                  <a:moveTo>
                    <a:pt x="11427" y="7271"/>
                  </a:moveTo>
                  <a:cubicBezTo>
                    <a:pt x="11723" y="5456"/>
                    <a:pt x="12018" y="3641"/>
                    <a:pt x="11723" y="2370"/>
                  </a:cubicBezTo>
                  <a:cubicBezTo>
                    <a:pt x="11427" y="1100"/>
                    <a:pt x="10539" y="374"/>
                    <a:pt x="9355" y="101"/>
                  </a:cubicBezTo>
                  <a:cubicBezTo>
                    <a:pt x="8172" y="-171"/>
                    <a:pt x="6692" y="11"/>
                    <a:pt x="4917" y="1826"/>
                  </a:cubicBezTo>
                  <a:cubicBezTo>
                    <a:pt x="3142" y="3641"/>
                    <a:pt x="1070" y="7090"/>
                    <a:pt x="331" y="10447"/>
                  </a:cubicBezTo>
                  <a:cubicBezTo>
                    <a:pt x="-409" y="13805"/>
                    <a:pt x="183" y="17073"/>
                    <a:pt x="1218" y="18888"/>
                  </a:cubicBezTo>
                  <a:cubicBezTo>
                    <a:pt x="2254" y="20703"/>
                    <a:pt x="3733" y="21066"/>
                    <a:pt x="4917" y="20884"/>
                  </a:cubicBezTo>
                  <a:cubicBezTo>
                    <a:pt x="6101" y="20703"/>
                    <a:pt x="6988" y="19977"/>
                    <a:pt x="7876" y="17617"/>
                  </a:cubicBezTo>
                  <a:cubicBezTo>
                    <a:pt x="8764" y="15258"/>
                    <a:pt x="9651" y="11264"/>
                    <a:pt x="9947" y="8814"/>
                  </a:cubicBezTo>
                  <a:cubicBezTo>
                    <a:pt x="10243" y="6363"/>
                    <a:pt x="9947" y="5456"/>
                    <a:pt x="9799" y="5819"/>
                  </a:cubicBezTo>
                  <a:cubicBezTo>
                    <a:pt x="9651" y="6182"/>
                    <a:pt x="9651" y="7816"/>
                    <a:pt x="11575" y="10629"/>
                  </a:cubicBezTo>
                  <a:cubicBezTo>
                    <a:pt x="13498" y="13442"/>
                    <a:pt x="17344" y="17436"/>
                    <a:pt x="21191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8604249" y="1591733"/>
              <a:ext cx="1143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4731"/>
                    <a:pt x="10400" y="9463"/>
                    <a:pt x="14000" y="13063"/>
                  </a:cubicBezTo>
                  <a:cubicBezTo>
                    <a:pt x="17600" y="16663"/>
                    <a:pt x="19600" y="19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8636000" y="1585383"/>
              <a:ext cx="1333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300"/>
                    <a:pt x="11314" y="6600"/>
                    <a:pt x="7714" y="10200"/>
                  </a:cubicBezTo>
                  <a:cubicBezTo>
                    <a:pt x="4114" y="13800"/>
                    <a:pt x="2057" y="17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8825369" y="1369483"/>
              <a:ext cx="15353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1462" y="0"/>
                  </a:moveTo>
                  <a:cubicBezTo>
                    <a:pt x="18503" y="0"/>
                    <a:pt x="15544" y="0"/>
                    <a:pt x="12437" y="887"/>
                  </a:cubicBezTo>
                  <a:cubicBezTo>
                    <a:pt x="9330" y="1774"/>
                    <a:pt x="6076" y="3548"/>
                    <a:pt x="3709" y="6313"/>
                  </a:cubicBezTo>
                  <a:cubicBezTo>
                    <a:pt x="1341" y="9078"/>
                    <a:pt x="-138" y="12835"/>
                    <a:pt x="10" y="15548"/>
                  </a:cubicBezTo>
                  <a:cubicBezTo>
                    <a:pt x="158" y="18261"/>
                    <a:pt x="1933" y="19930"/>
                    <a:pt x="37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8942551" y="1333123"/>
              <a:ext cx="182939" cy="48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83" fill="norm" stroke="1" extrusionOk="0">
                  <a:moveTo>
                    <a:pt x="15261" y="15564"/>
                  </a:moveTo>
                  <a:cubicBezTo>
                    <a:pt x="14770" y="14820"/>
                    <a:pt x="14279" y="14075"/>
                    <a:pt x="13297" y="13656"/>
                  </a:cubicBezTo>
                  <a:cubicBezTo>
                    <a:pt x="12315" y="13237"/>
                    <a:pt x="10842" y="13144"/>
                    <a:pt x="8511" y="14121"/>
                  </a:cubicBezTo>
                  <a:cubicBezTo>
                    <a:pt x="6179" y="15099"/>
                    <a:pt x="2988" y="17147"/>
                    <a:pt x="1392" y="18451"/>
                  </a:cubicBezTo>
                  <a:cubicBezTo>
                    <a:pt x="-203" y="19754"/>
                    <a:pt x="-203" y="20313"/>
                    <a:pt x="288" y="20732"/>
                  </a:cubicBezTo>
                  <a:cubicBezTo>
                    <a:pt x="779" y="21151"/>
                    <a:pt x="1761" y="21430"/>
                    <a:pt x="2988" y="21476"/>
                  </a:cubicBezTo>
                  <a:cubicBezTo>
                    <a:pt x="4215" y="21523"/>
                    <a:pt x="5688" y="21337"/>
                    <a:pt x="7897" y="20266"/>
                  </a:cubicBezTo>
                  <a:cubicBezTo>
                    <a:pt x="10106" y="19195"/>
                    <a:pt x="13052" y="17240"/>
                    <a:pt x="15261" y="14820"/>
                  </a:cubicBezTo>
                  <a:cubicBezTo>
                    <a:pt x="17470" y="12399"/>
                    <a:pt x="18942" y="9513"/>
                    <a:pt x="19924" y="7045"/>
                  </a:cubicBezTo>
                  <a:cubicBezTo>
                    <a:pt x="20906" y="4578"/>
                    <a:pt x="21397" y="2530"/>
                    <a:pt x="21152" y="1366"/>
                  </a:cubicBezTo>
                  <a:cubicBezTo>
                    <a:pt x="20906" y="202"/>
                    <a:pt x="19924" y="-77"/>
                    <a:pt x="19188" y="16"/>
                  </a:cubicBezTo>
                  <a:cubicBezTo>
                    <a:pt x="18452" y="109"/>
                    <a:pt x="17961" y="575"/>
                    <a:pt x="17347" y="2483"/>
                  </a:cubicBezTo>
                  <a:cubicBezTo>
                    <a:pt x="16733" y="4392"/>
                    <a:pt x="15997" y="7744"/>
                    <a:pt x="15997" y="10770"/>
                  </a:cubicBezTo>
                  <a:cubicBezTo>
                    <a:pt x="15997" y="13795"/>
                    <a:pt x="16733" y="16495"/>
                    <a:pt x="17470" y="19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9156699" y="1725083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9201150" y="1807633"/>
              <a:ext cx="1016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9479491" y="1321118"/>
              <a:ext cx="209551" cy="52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94" fill="norm" stroke="1" extrusionOk="0">
                  <a:moveTo>
                    <a:pt x="11014" y="16816"/>
                  </a:moveTo>
                  <a:cubicBezTo>
                    <a:pt x="11014" y="16122"/>
                    <a:pt x="11014" y="15428"/>
                    <a:pt x="10265" y="14994"/>
                  </a:cubicBezTo>
                  <a:cubicBezTo>
                    <a:pt x="9517" y="14560"/>
                    <a:pt x="8020" y="14387"/>
                    <a:pt x="6095" y="14734"/>
                  </a:cubicBezTo>
                  <a:cubicBezTo>
                    <a:pt x="4170" y="15081"/>
                    <a:pt x="1818" y="15948"/>
                    <a:pt x="748" y="16902"/>
                  </a:cubicBezTo>
                  <a:cubicBezTo>
                    <a:pt x="-321" y="17857"/>
                    <a:pt x="-107" y="18898"/>
                    <a:pt x="534" y="19678"/>
                  </a:cubicBezTo>
                  <a:cubicBezTo>
                    <a:pt x="1176" y="20459"/>
                    <a:pt x="2245" y="20980"/>
                    <a:pt x="3315" y="21240"/>
                  </a:cubicBezTo>
                  <a:cubicBezTo>
                    <a:pt x="4384" y="21500"/>
                    <a:pt x="5453" y="21500"/>
                    <a:pt x="7164" y="20676"/>
                  </a:cubicBezTo>
                  <a:cubicBezTo>
                    <a:pt x="8875" y="19852"/>
                    <a:pt x="11228" y="18204"/>
                    <a:pt x="13259" y="15905"/>
                  </a:cubicBezTo>
                  <a:cubicBezTo>
                    <a:pt x="15291" y="13606"/>
                    <a:pt x="17002" y="10657"/>
                    <a:pt x="18285" y="8098"/>
                  </a:cubicBezTo>
                  <a:cubicBezTo>
                    <a:pt x="19568" y="5539"/>
                    <a:pt x="20424" y="3370"/>
                    <a:pt x="20851" y="2025"/>
                  </a:cubicBezTo>
                  <a:cubicBezTo>
                    <a:pt x="21279" y="681"/>
                    <a:pt x="21279" y="160"/>
                    <a:pt x="20851" y="30"/>
                  </a:cubicBezTo>
                  <a:cubicBezTo>
                    <a:pt x="20424" y="-100"/>
                    <a:pt x="19568" y="160"/>
                    <a:pt x="18499" y="1375"/>
                  </a:cubicBezTo>
                  <a:cubicBezTo>
                    <a:pt x="17429" y="2589"/>
                    <a:pt x="16146" y="4758"/>
                    <a:pt x="15398" y="7837"/>
                  </a:cubicBezTo>
                  <a:cubicBezTo>
                    <a:pt x="14649" y="10917"/>
                    <a:pt x="14435" y="14907"/>
                    <a:pt x="14222" y="18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9709149" y="1711263"/>
              <a:ext cx="196851" cy="155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6119"/>
                  </a:moveTo>
                  <a:cubicBezTo>
                    <a:pt x="232" y="4698"/>
                    <a:pt x="465" y="3277"/>
                    <a:pt x="1277" y="1998"/>
                  </a:cubicBezTo>
                  <a:cubicBezTo>
                    <a:pt x="2090" y="719"/>
                    <a:pt x="3484" y="-418"/>
                    <a:pt x="4413" y="150"/>
                  </a:cubicBezTo>
                  <a:cubicBezTo>
                    <a:pt x="5342" y="719"/>
                    <a:pt x="5806" y="2993"/>
                    <a:pt x="5574" y="5835"/>
                  </a:cubicBezTo>
                  <a:cubicBezTo>
                    <a:pt x="5342" y="8677"/>
                    <a:pt x="4413" y="12087"/>
                    <a:pt x="3600" y="14361"/>
                  </a:cubicBezTo>
                  <a:cubicBezTo>
                    <a:pt x="2787" y="16635"/>
                    <a:pt x="2090" y="17771"/>
                    <a:pt x="2090" y="18908"/>
                  </a:cubicBezTo>
                  <a:cubicBezTo>
                    <a:pt x="2090" y="20045"/>
                    <a:pt x="2787" y="21182"/>
                    <a:pt x="5458" y="20756"/>
                  </a:cubicBezTo>
                  <a:cubicBezTo>
                    <a:pt x="8129" y="20329"/>
                    <a:pt x="12774" y="18340"/>
                    <a:pt x="15794" y="16777"/>
                  </a:cubicBezTo>
                  <a:cubicBezTo>
                    <a:pt x="18813" y="15214"/>
                    <a:pt x="20206" y="14077"/>
                    <a:pt x="21600" y="12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9931399" y="1382183"/>
              <a:ext cx="109082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0" y="0"/>
                  </a:moveTo>
                  <a:cubicBezTo>
                    <a:pt x="5815" y="1548"/>
                    <a:pt x="11631" y="3097"/>
                    <a:pt x="15577" y="4839"/>
                  </a:cubicBezTo>
                  <a:cubicBezTo>
                    <a:pt x="19523" y="6581"/>
                    <a:pt x="21600" y="8516"/>
                    <a:pt x="21392" y="11187"/>
                  </a:cubicBezTo>
                  <a:cubicBezTo>
                    <a:pt x="21185" y="13858"/>
                    <a:pt x="18692" y="17265"/>
                    <a:pt x="16823" y="19123"/>
                  </a:cubicBezTo>
                  <a:cubicBezTo>
                    <a:pt x="14954" y="20981"/>
                    <a:pt x="13708" y="21290"/>
                    <a:pt x="12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116380" y="6739166"/>
              <a:ext cx="261570" cy="68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25" fill="norm" stroke="1" extrusionOk="0">
                  <a:moveTo>
                    <a:pt x="19436" y="14387"/>
                  </a:moveTo>
                  <a:cubicBezTo>
                    <a:pt x="19087" y="13592"/>
                    <a:pt x="18739" y="12797"/>
                    <a:pt x="18216" y="12234"/>
                  </a:cubicBezTo>
                  <a:cubicBezTo>
                    <a:pt x="17694" y="11671"/>
                    <a:pt x="16997" y="11339"/>
                    <a:pt x="15429" y="11240"/>
                  </a:cubicBezTo>
                  <a:cubicBezTo>
                    <a:pt x="13861" y="11141"/>
                    <a:pt x="11423" y="11273"/>
                    <a:pt x="8897" y="12035"/>
                  </a:cubicBezTo>
                  <a:cubicBezTo>
                    <a:pt x="6371" y="12797"/>
                    <a:pt x="3758" y="14188"/>
                    <a:pt x="2191" y="15646"/>
                  </a:cubicBezTo>
                  <a:cubicBezTo>
                    <a:pt x="623" y="17104"/>
                    <a:pt x="100" y="18628"/>
                    <a:pt x="13" y="19555"/>
                  </a:cubicBezTo>
                  <a:cubicBezTo>
                    <a:pt x="-74" y="20483"/>
                    <a:pt x="274" y="20814"/>
                    <a:pt x="884" y="21079"/>
                  </a:cubicBezTo>
                  <a:cubicBezTo>
                    <a:pt x="1494" y="21344"/>
                    <a:pt x="2365" y="21543"/>
                    <a:pt x="4020" y="21344"/>
                  </a:cubicBezTo>
                  <a:cubicBezTo>
                    <a:pt x="5674" y="21145"/>
                    <a:pt x="8113" y="20549"/>
                    <a:pt x="10552" y="19257"/>
                  </a:cubicBezTo>
                  <a:cubicBezTo>
                    <a:pt x="12991" y="17965"/>
                    <a:pt x="15429" y="15977"/>
                    <a:pt x="17084" y="14023"/>
                  </a:cubicBezTo>
                  <a:cubicBezTo>
                    <a:pt x="18739" y="12068"/>
                    <a:pt x="19610" y="10147"/>
                    <a:pt x="20132" y="8126"/>
                  </a:cubicBezTo>
                  <a:cubicBezTo>
                    <a:pt x="20655" y="6105"/>
                    <a:pt x="20829" y="3985"/>
                    <a:pt x="20916" y="2759"/>
                  </a:cubicBezTo>
                  <a:cubicBezTo>
                    <a:pt x="21003" y="1533"/>
                    <a:pt x="21003" y="1202"/>
                    <a:pt x="20655" y="837"/>
                  </a:cubicBezTo>
                  <a:cubicBezTo>
                    <a:pt x="20307" y="473"/>
                    <a:pt x="19610" y="76"/>
                    <a:pt x="19000" y="9"/>
                  </a:cubicBezTo>
                  <a:cubicBezTo>
                    <a:pt x="18391" y="-57"/>
                    <a:pt x="17868" y="208"/>
                    <a:pt x="17345" y="1434"/>
                  </a:cubicBezTo>
                  <a:cubicBezTo>
                    <a:pt x="16823" y="2660"/>
                    <a:pt x="16300" y="4846"/>
                    <a:pt x="16300" y="7033"/>
                  </a:cubicBezTo>
                  <a:cubicBezTo>
                    <a:pt x="16300" y="9219"/>
                    <a:pt x="16823" y="11406"/>
                    <a:pt x="17781" y="13228"/>
                  </a:cubicBezTo>
                  <a:cubicBezTo>
                    <a:pt x="18739" y="15050"/>
                    <a:pt x="20132" y="16507"/>
                    <a:pt x="21526" y="17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715946" y="7020983"/>
              <a:ext cx="28430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21491" y="0"/>
                  </a:moveTo>
                  <a:cubicBezTo>
                    <a:pt x="16691" y="2700"/>
                    <a:pt x="11891" y="5400"/>
                    <a:pt x="8691" y="7312"/>
                  </a:cubicBezTo>
                  <a:cubicBezTo>
                    <a:pt x="5491" y="9225"/>
                    <a:pt x="3891" y="10350"/>
                    <a:pt x="2691" y="11250"/>
                  </a:cubicBezTo>
                  <a:cubicBezTo>
                    <a:pt x="1491" y="12150"/>
                    <a:pt x="691" y="12825"/>
                    <a:pt x="291" y="13725"/>
                  </a:cubicBezTo>
                  <a:cubicBezTo>
                    <a:pt x="-109" y="14625"/>
                    <a:pt x="-109" y="15750"/>
                    <a:pt x="371" y="16538"/>
                  </a:cubicBezTo>
                  <a:cubicBezTo>
                    <a:pt x="851" y="17325"/>
                    <a:pt x="1811" y="17775"/>
                    <a:pt x="4131" y="18225"/>
                  </a:cubicBezTo>
                  <a:cubicBezTo>
                    <a:pt x="6451" y="18675"/>
                    <a:pt x="10131" y="19125"/>
                    <a:pt x="12451" y="19687"/>
                  </a:cubicBezTo>
                  <a:cubicBezTo>
                    <a:pt x="14771" y="20250"/>
                    <a:pt x="15731" y="20925"/>
                    <a:pt x="166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695450" y="7324560"/>
              <a:ext cx="3111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143" y="4868"/>
                    <a:pt x="10286" y="-1303"/>
                    <a:pt x="13886" y="240"/>
                  </a:cubicBezTo>
                  <a:cubicBezTo>
                    <a:pt x="17486" y="1783"/>
                    <a:pt x="19543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2451100" y="6981736"/>
              <a:ext cx="337773" cy="27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112" fill="norm" stroke="1" extrusionOk="0">
                  <a:moveTo>
                    <a:pt x="0" y="5367"/>
                  </a:moveTo>
                  <a:cubicBezTo>
                    <a:pt x="270" y="4247"/>
                    <a:pt x="540" y="3127"/>
                    <a:pt x="945" y="2327"/>
                  </a:cubicBezTo>
                  <a:cubicBezTo>
                    <a:pt x="1350" y="1527"/>
                    <a:pt x="1890" y="1047"/>
                    <a:pt x="2295" y="1367"/>
                  </a:cubicBezTo>
                  <a:cubicBezTo>
                    <a:pt x="2700" y="1687"/>
                    <a:pt x="2970" y="2807"/>
                    <a:pt x="3105" y="6007"/>
                  </a:cubicBezTo>
                  <a:cubicBezTo>
                    <a:pt x="3240" y="9207"/>
                    <a:pt x="3240" y="14487"/>
                    <a:pt x="3173" y="17527"/>
                  </a:cubicBezTo>
                  <a:cubicBezTo>
                    <a:pt x="3105" y="20567"/>
                    <a:pt x="2970" y="21367"/>
                    <a:pt x="2970" y="21047"/>
                  </a:cubicBezTo>
                  <a:cubicBezTo>
                    <a:pt x="2970" y="20727"/>
                    <a:pt x="3105" y="19287"/>
                    <a:pt x="3578" y="16567"/>
                  </a:cubicBezTo>
                  <a:cubicBezTo>
                    <a:pt x="4050" y="13847"/>
                    <a:pt x="4860" y="9847"/>
                    <a:pt x="5468" y="7447"/>
                  </a:cubicBezTo>
                  <a:cubicBezTo>
                    <a:pt x="6075" y="5047"/>
                    <a:pt x="6480" y="4247"/>
                    <a:pt x="7020" y="3927"/>
                  </a:cubicBezTo>
                  <a:cubicBezTo>
                    <a:pt x="7560" y="3607"/>
                    <a:pt x="8235" y="3767"/>
                    <a:pt x="8640" y="5847"/>
                  </a:cubicBezTo>
                  <a:cubicBezTo>
                    <a:pt x="9045" y="7927"/>
                    <a:pt x="9180" y="11927"/>
                    <a:pt x="9180" y="14487"/>
                  </a:cubicBezTo>
                  <a:cubicBezTo>
                    <a:pt x="9180" y="17047"/>
                    <a:pt x="9045" y="18167"/>
                    <a:pt x="8978" y="18327"/>
                  </a:cubicBezTo>
                  <a:cubicBezTo>
                    <a:pt x="8910" y="18487"/>
                    <a:pt x="8910" y="17687"/>
                    <a:pt x="9382" y="15287"/>
                  </a:cubicBezTo>
                  <a:cubicBezTo>
                    <a:pt x="9855" y="12887"/>
                    <a:pt x="10800" y="8887"/>
                    <a:pt x="11880" y="6087"/>
                  </a:cubicBezTo>
                  <a:cubicBezTo>
                    <a:pt x="12960" y="3287"/>
                    <a:pt x="14175" y="1687"/>
                    <a:pt x="15188" y="807"/>
                  </a:cubicBezTo>
                  <a:cubicBezTo>
                    <a:pt x="16200" y="-73"/>
                    <a:pt x="17010" y="-233"/>
                    <a:pt x="17888" y="327"/>
                  </a:cubicBezTo>
                  <a:cubicBezTo>
                    <a:pt x="18765" y="887"/>
                    <a:pt x="19710" y="2167"/>
                    <a:pt x="20385" y="4727"/>
                  </a:cubicBezTo>
                  <a:cubicBezTo>
                    <a:pt x="21060" y="7287"/>
                    <a:pt x="21465" y="11127"/>
                    <a:pt x="21533" y="13927"/>
                  </a:cubicBezTo>
                  <a:cubicBezTo>
                    <a:pt x="21600" y="16727"/>
                    <a:pt x="21330" y="18487"/>
                    <a:pt x="21060" y="20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2827637" y="7031256"/>
              <a:ext cx="175914" cy="19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00" fill="norm" stroke="1" extrusionOk="0">
                  <a:moveTo>
                    <a:pt x="13657" y="3087"/>
                  </a:moveTo>
                  <a:cubicBezTo>
                    <a:pt x="13914" y="1678"/>
                    <a:pt x="14171" y="270"/>
                    <a:pt x="13271" y="35"/>
                  </a:cubicBezTo>
                  <a:cubicBezTo>
                    <a:pt x="12371" y="-200"/>
                    <a:pt x="10314" y="739"/>
                    <a:pt x="7871" y="3674"/>
                  </a:cubicBezTo>
                  <a:cubicBezTo>
                    <a:pt x="5428" y="6609"/>
                    <a:pt x="2600" y="11539"/>
                    <a:pt x="1185" y="14709"/>
                  </a:cubicBezTo>
                  <a:cubicBezTo>
                    <a:pt x="-229" y="17878"/>
                    <a:pt x="-229" y="19287"/>
                    <a:pt x="414" y="20109"/>
                  </a:cubicBezTo>
                  <a:cubicBezTo>
                    <a:pt x="1057" y="20930"/>
                    <a:pt x="2342" y="21165"/>
                    <a:pt x="4400" y="19522"/>
                  </a:cubicBezTo>
                  <a:cubicBezTo>
                    <a:pt x="6457" y="17878"/>
                    <a:pt x="9285" y="14357"/>
                    <a:pt x="11085" y="11187"/>
                  </a:cubicBezTo>
                  <a:cubicBezTo>
                    <a:pt x="12885" y="8017"/>
                    <a:pt x="13657" y="5200"/>
                    <a:pt x="14171" y="3204"/>
                  </a:cubicBezTo>
                  <a:cubicBezTo>
                    <a:pt x="14685" y="1209"/>
                    <a:pt x="14942" y="35"/>
                    <a:pt x="14942" y="622"/>
                  </a:cubicBezTo>
                  <a:cubicBezTo>
                    <a:pt x="14942" y="1209"/>
                    <a:pt x="14685" y="3557"/>
                    <a:pt x="15071" y="6961"/>
                  </a:cubicBezTo>
                  <a:cubicBezTo>
                    <a:pt x="15457" y="10365"/>
                    <a:pt x="16485" y="14826"/>
                    <a:pt x="17642" y="17409"/>
                  </a:cubicBezTo>
                  <a:cubicBezTo>
                    <a:pt x="18800" y="19991"/>
                    <a:pt x="20085" y="20696"/>
                    <a:pt x="21371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3073400" y="7008283"/>
              <a:ext cx="1524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1168"/>
                    <a:pt x="6000" y="2335"/>
                    <a:pt x="9300" y="5254"/>
                  </a:cubicBezTo>
                  <a:cubicBezTo>
                    <a:pt x="12600" y="8173"/>
                    <a:pt x="16200" y="12843"/>
                    <a:pt x="18300" y="15859"/>
                  </a:cubicBezTo>
                  <a:cubicBezTo>
                    <a:pt x="20400" y="18876"/>
                    <a:pt x="21000" y="202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3086100" y="7014633"/>
              <a:ext cx="1651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08"/>
                  </a:moveTo>
                  <a:cubicBezTo>
                    <a:pt x="20492" y="554"/>
                    <a:pt x="19385" y="0"/>
                    <a:pt x="18277" y="0"/>
                  </a:cubicBezTo>
                  <a:cubicBezTo>
                    <a:pt x="17169" y="0"/>
                    <a:pt x="16062" y="554"/>
                    <a:pt x="13569" y="3046"/>
                  </a:cubicBezTo>
                  <a:cubicBezTo>
                    <a:pt x="11077" y="5538"/>
                    <a:pt x="7200" y="9969"/>
                    <a:pt x="4708" y="13385"/>
                  </a:cubicBezTo>
                  <a:cubicBezTo>
                    <a:pt x="2215" y="16800"/>
                    <a:pt x="1108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3363230" y="6784962"/>
              <a:ext cx="189685" cy="477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458" fill="norm" stroke="1" extrusionOk="0">
                  <a:moveTo>
                    <a:pt x="19062" y="2332"/>
                  </a:moveTo>
                  <a:cubicBezTo>
                    <a:pt x="19991" y="1571"/>
                    <a:pt x="20920" y="810"/>
                    <a:pt x="20804" y="381"/>
                  </a:cubicBezTo>
                  <a:cubicBezTo>
                    <a:pt x="20688" y="-47"/>
                    <a:pt x="19526" y="-142"/>
                    <a:pt x="17668" y="239"/>
                  </a:cubicBezTo>
                  <a:cubicBezTo>
                    <a:pt x="15810" y="619"/>
                    <a:pt x="13255" y="1476"/>
                    <a:pt x="10004" y="3426"/>
                  </a:cubicBezTo>
                  <a:cubicBezTo>
                    <a:pt x="6752" y="5377"/>
                    <a:pt x="2804" y="8422"/>
                    <a:pt x="1062" y="11181"/>
                  </a:cubicBezTo>
                  <a:cubicBezTo>
                    <a:pt x="-680" y="13941"/>
                    <a:pt x="-215" y="16415"/>
                    <a:pt x="1991" y="18080"/>
                  </a:cubicBezTo>
                  <a:cubicBezTo>
                    <a:pt x="4197" y="19745"/>
                    <a:pt x="8146" y="20602"/>
                    <a:pt x="12094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3565353" y="6726766"/>
              <a:ext cx="200219" cy="502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265" fill="norm" stroke="1" extrusionOk="0">
                  <a:moveTo>
                    <a:pt x="15049" y="14878"/>
                  </a:moveTo>
                  <a:cubicBezTo>
                    <a:pt x="12154" y="14520"/>
                    <a:pt x="9259" y="14161"/>
                    <a:pt x="6698" y="14654"/>
                  </a:cubicBezTo>
                  <a:cubicBezTo>
                    <a:pt x="4138" y="15147"/>
                    <a:pt x="1911" y="16491"/>
                    <a:pt x="797" y="17612"/>
                  </a:cubicBezTo>
                  <a:cubicBezTo>
                    <a:pt x="-316" y="18732"/>
                    <a:pt x="-316" y="19628"/>
                    <a:pt x="1131" y="20345"/>
                  </a:cubicBezTo>
                  <a:cubicBezTo>
                    <a:pt x="2579" y="21062"/>
                    <a:pt x="5474" y="21600"/>
                    <a:pt x="8591" y="21017"/>
                  </a:cubicBezTo>
                  <a:cubicBezTo>
                    <a:pt x="11709" y="20435"/>
                    <a:pt x="15049" y="18732"/>
                    <a:pt x="17276" y="16267"/>
                  </a:cubicBezTo>
                  <a:cubicBezTo>
                    <a:pt x="19503" y="13802"/>
                    <a:pt x="20616" y="10576"/>
                    <a:pt x="20950" y="7887"/>
                  </a:cubicBezTo>
                  <a:cubicBezTo>
                    <a:pt x="21284" y="5198"/>
                    <a:pt x="20839" y="3047"/>
                    <a:pt x="20171" y="1748"/>
                  </a:cubicBezTo>
                  <a:cubicBezTo>
                    <a:pt x="19503" y="448"/>
                    <a:pt x="18612" y="0"/>
                    <a:pt x="17944" y="0"/>
                  </a:cubicBezTo>
                  <a:cubicBezTo>
                    <a:pt x="17276" y="0"/>
                    <a:pt x="16830" y="448"/>
                    <a:pt x="16385" y="2285"/>
                  </a:cubicBezTo>
                  <a:cubicBezTo>
                    <a:pt x="15940" y="4123"/>
                    <a:pt x="15494" y="7349"/>
                    <a:pt x="16162" y="10710"/>
                  </a:cubicBezTo>
                  <a:cubicBezTo>
                    <a:pt x="16830" y="14071"/>
                    <a:pt x="18612" y="17567"/>
                    <a:pt x="20393" y="2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3848100" y="7097183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3949700" y="7224183"/>
              <a:ext cx="1206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4312972" y="6715054"/>
              <a:ext cx="252173" cy="52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96" fill="norm" stroke="1" extrusionOk="0">
                  <a:moveTo>
                    <a:pt x="8528" y="19667"/>
                  </a:moveTo>
                  <a:cubicBezTo>
                    <a:pt x="9428" y="18290"/>
                    <a:pt x="10328" y="16913"/>
                    <a:pt x="10868" y="15966"/>
                  </a:cubicBezTo>
                  <a:cubicBezTo>
                    <a:pt x="11408" y="15020"/>
                    <a:pt x="11588" y="14503"/>
                    <a:pt x="11228" y="14159"/>
                  </a:cubicBezTo>
                  <a:cubicBezTo>
                    <a:pt x="10868" y="13815"/>
                    <a:pt x="9968" y="13643"/>
                    <a:pt x="8438" y="13901"/>
                  </a:cubicBezTo>
                  <a:cubicBezTo>
                    <a:pt x="6908" y="14159"/>
                    <a:pt x="4748" y="14848"/>
                    <a:pt x="3218" y="15923"/>
                  </a:cubicBezTo>
                  <a:cubicBezTo>
                    <a:pt x="1688" y="16999"/>
                    <a:pt x="788" y="18462"/>
                    <a:pt x="338" y="19409"/>
                  </a:cubicBezTo>
                  <a:cubicBezTo>
                    <a:pt x="-112" y="20355"/>
                    <a:pt x="-112" y="20785"/>
                    <a:pt x="338" y="21087"/>
                  </a:cubicBezTo>
                  <a:cubicBezTo>
                    <a:pt x="788" y="21388"/>
                    <a:pt x="1688" y="21560"/>
                    <a:pt x="3488" y="21173"/>
                  </a:cubicBezTo>
                  <a:cubicBezTo>
                    <a:pt x="5288" y="20785"/>
                    <a:pt x="7988" y="19839"/>
                    <a:pt x="10508" y="18032"/>
                  </a:cubicBezTo>
                  <a:cubicBezTo>
                    <a:pt x="13028" y="16225"/>
                    <a:pt x="15368" y="13557"/>
                    <a:pt x="17078" y="10889"/>
                  </a:cubicBezTo>
                  <a:cubicBezTo>
                    <a:pt x="18788" y="8221"/>
                    <a:pt x="19868" y="5554"/>
                    <a:pt x="20498" y="3919"/>
                  </a:cubicBezTo>
                  <a:cubicBezTo>
                    <a:pt x="21128" y="2284"/>
                    <a:pt x="21308" y="1681"/>
                    <a:pt x="21398" y="1122"/>
                  </a:cubicBezTo>
                  <a:cubicBezTo>
                    <a:pt x="21488" y="562"/>
                    <a:pt x="21488" y="46"/>
                    <a:pt x="21038" y="3"/>
                  </a:cubicBezTo>
                  <a:cubicBezTo>
                    <a:pt x="20588" y="-40"/>
                    <a:pt x="19688" y="390"/>
                    <a:pt x="18788" y="2197"/>
                  </a:cubicBezTo>
                  <a:cubicBezTo>
                    <a:pt x="17888" y="4005"/>
                    <a:pt x="16988" y="7189"/>
                    <a:pt x="16538" y="10416"/>
                  </a:cubicBezTo>
                  <a:cubicBezTo>
                    <a:pt x="16088" y="13643"/>
                    <a:pt x="16088" y="16913"/>
                    <a:pt x="16088" y="20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4605456" y="7060637"/>
              <a:ext cx="163395" cy="162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07" fill="norm" stroke="1" extrusionOk="0">
                  <a:moveTo>
                    <a:pt x="1439" y="5612"/>
                  </a:moveTo>
                  <a:cubicBezTo>
                    <a:pt x="3100" y="3674"/>
                    <a:pt x="4762" y="1735"/>
                    <a:pt x="6285" y="766"/>
                  </a:cubicBezTo>
                  <a:cubicBezTo>
                    <a:pt x="7808" y="-203"/>
                    <a:pt x="9192" y="-203"/>
                    <a:pt x="10162" y="489"/>
                  </a:cubicBezTo>
                  <a:cubicBezTo>
                    <a:pt x="11131" y="1182"/>
                    <a:pt x="11685" y="2566"/>
                    <a:pt x="10854" y="5059"/>
                  </a:cubicBezTo>
                  <a:cubicBezTo>
                    <a:pt x="10023" y="7551"/>
                    <a:pt x="7808" y="11151"/>
                    <a:pt x="6008" y="13505"/>
                  </a:cubicBezTo>
                  <a:cubicBezTo>
                    <a:pt x="4208" y="15859"/>
                    <a:pt x="2823" y="16966"/>
                    <a:pt x="1715" y="18074"/>
                  </a:cubicBezTo>
                  <a:cubicBezTo>
                    <a:pt x="608" y="19182"/>
                    <a:pt x="-223" y="20289"/>
                    <a:pt x="54" y="20843"/>
                  </a:cubicBezTo>
                  <a:cubicBezTo>
                    <a:pt x="331" y="21397"/>
                    <a:pt x="1715" y="21397"/>
                    <a:pt x="5454" y="20289"/>
                  </a:cubicBezTo>
                  <a:cubicBezTo>
                    <a:pt x="9192" y="19182"/>
                    <a:pt x="15285" y="16966"/>
                    <a:pt x="21377" y="14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4889500" y="6716183"/>
              <a:ext cx="165336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0" y="0"/>
                  </a:moveTo>
                  <a:cubicBezTo>
                    <a:pt x="5067" y="1407"/>
                    <a:pt x="10133" y="2814"/>
                    <a:pt x="14267" y="4676"/>
                  </a:cubicBezTo>
                  <a:cubicBezTo>
                    <a:pt x="18400" y="6538"/>
                    <a:pt x="21600" y="8855"/>
                    <a:pt x="20667" y="11421"/>
                  </a:cubicBezTo>
                  <a:cubicBezTo>
                    <a:pt x="19733" y="13986"/>
                    <a:pt x="14667" y="16800"/>
                    <a:pt x="10933" y="18538"/>
                  </a:cubicBezTo>
                  <a:cubicBezTo>
                    <a:pt x="7200" y="20276"/>
                    <a:pt x="4800" y="20938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5912791" y="6619470"/>
              <a:ext cx="138760" cy="56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94" fill="norm" stroke="1" extrusionOk="0">
                  <a:moveTo>
                    <a:pt x="21454" y="4198"/>
                  </a:moveTo>
                  <a:cubicBezTo>
                    <a:pt x="20145" y="3142"/>
                    <a:pt x="18836" y="2086"/>
                    <a:pt x="17527" y="1396"/>
                  </a:cubicBezTo>
                  <a:cubicBezTo>
                    <a:pt x="16218" y="706"/>
                    <a:pt x="14909" y="381"/>
                    <a:pt x="13272" y="178"/>
                  </a:cubicBezTo>
                  <a:cubicBezTo>
                    <a:pt x="11636" y="-25"/>
                    <a:pt x="9672" y="-106"/>
                    <a:pt x="7872" y="219"/>
                  </a:cubicBezTo>
                  <a:cubicBezTo>
                    <a:pt x="6072" y="544"/>
                    <a:pt x="4436" y="1274"/>
                    <a:pt x="2963" y="3102"/>
                  </a:cubicBezTo>
                  <a:cubicBezTo>
                    <a:pt x="1490" y="4929"/>
                    <a:pt x="181" y="7852"/>
                    <a:pt x="18" y="10532"/>
                  </a:cubicBezTo>
                  <a:cubicBezTo>
                    <a:pt x="-146" y="13211"/>
                    <a:pt x="836" y="15647"/>
                    <a:pt x="1654" y="17434"/>
                  </a:cubicBezTo>
                  <a:cubicBezTo>
                    <a:pt x="2472" y="19220"/>
                    <a:pt x="3127" y="20357"/>
                    <a:pt x="3781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5848350" y="6925733"/>
              <a:ext cx="393700" cy="18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1520"/>
                  </a:moveTo>
                  <a:cubicBezTo>
                    <a:pt x="0" y="10320"/>
                    <a:pt x="0" y="9120"/>
                    <a:pt x="406" y="8400"/>
                  </a:cubicBezTo>
                  <a:cubicBezTo>
                    <a:pt x="813" y="7680"/>
                    <a:pt x="1626" y="7440"/>
                    <a:pt x="3426" y="7320"/>
                  </a:cubicBezTo>
                  <a:cubicBezTo>
                    <a:pt x="5226" y="7200"/>
                    <a:pt x="8013" y="7200"/>
                    <a:pt x="9697" y="7200"/>
                  </a:cubicBezTo>
                  <a:cubicBezTo>
                    <a:pt x="11381" y="7200"/>
                    <a:pt x="11961" y="7200"/>
                    <a:pt x="12019" y="6720"/>
                  </a:cubicBezTo>
                  <a:cubicBezTo>
                    <a:pt x="12077" y="6240"/>
                    <a:pt x="11613" y="5280"/>
                    <a:pt x="11090" y="4920"/>
                  </a:cubicBezTo>
                  <a:cubicBezTo>
                    <a:pt x="10568" y="4560"/>
                    <a:pt x="9987" y="4800"/>
                    <a:pt x="9639" y="5520"/>
                  </a:cubicBezTo>
                  <a:cubicBezTo>
                    <a:pt x="9290" y="6240"/>
                    <a:pt x="9174" y="7440"/>
                    <a:pt x="9116" y="8880"/>
                  </a:cubicBezTo>
                  <a:cubicBezTo>
                    <a:pt x="9058" y="10320"/>
                    <a:pt x="9058" y="12000"/>
                    <a:pt x="9232" y="13440"/>
                  </a:cubicBezTo>
                  <a:cubicBezTo>
                    <a:pt x="9406" y="14880"/>
                    <a:pt x="9755" y="16080"/>
                    <a:pt x="10219" y="16800"/>
                  </a:cubicBezTo>
                  <a:cubicBezTo>
                    <a:pt x="10684" y="17520"/>
                    <a:pt x="11265" y="17760"/>
                    <a:pt x="11729" y="17400"/>
                  </a:cubicBezTo>
                  <a:cubicBezTo>
                    <a:pt x="12194" y="17040"/>
                    <a:pt x="12542" y="16080"/>
                    <a:pt x="12774" y="14280"/>
                  </a:cubicBezTo>
                  <a:cubicBezTo>
                    <a:pt x="13006" y="12480"/>
                    <a:pt x="13123" y="9840"/>
                    <a:pt x="13065" y="7800"/>
                  </a:cubicBezTo>
                  <a:cubicBezTo>
                    <a:pt x="13006" y="5760"/>
                    <a:pt x="12774" y="4320"/>
                    <a:pt x="12948" y="3480"/>
                  </a:cubicBezTo>
                  <a:cubicBezTo>
                    <a:pt x="13123" y="2640"/>
                    <a:pt x="13703" y="2400"/>
                    <a:pt x="14748" y="3600"/>
                  </a:cubicBezTo>
                  <a:cubicBezTo>
                    <a:pt x="15794" y="4800"/>
                    <a:pt x="17303" y="7440"/>
                    <a:pt x="18174" y="10200"/>
                  </a:cubicBezTo>
                  <a:cubicBezTo>
                    <a:pt x="19045" y="12960"/>
                    <a:pt x="19277" y="15840"/>
                    <a:pt x="19219" y="17760"/>
                  </a:cubicBezTo>
                  <a:cubicBezTo>
                    <a:pt x="19161" y="19680"/>
                    <a:pt x="18813" y="20640"/>
                    <a:pt x="18348" y="21120"/>
                  </a:cubicBezTo>
                  <a:cubicBezTo>
                    <a:pt x="17884" y="21600"/>
                    <a:pt x="17303" y="21600"/>
                    <a:pt x="16955" y="21000"/>
                  </a:cubicBezTo>
                  <a:cubicBezTo>
                    <a:pt x="16606" y="20400"/>
                    <a:pt x="16490" y="19200"/>
                    <a:pt x="17303" y="15600"/>
                  </a:cubicBezTo>
                  <a:cubicBezTo>
                    <a:pt x="18116" y="12000"/>
                    <a:pt x="19858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6600009" y="6671046"/>
              <a:ext cx="498348" cy="399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60" fill="norm" stroke="1" extrusionOk="0">
                  <a:moveTo>
                    <a:pt x="6733" y="18357"/>
                  </a:moveTo>
                  <a:cubicBezTo>
                    <a:pt x="6369" y="17113"/>
                    <a:pt x="6004" y="15869"/>
                    <a:pt x="5321" y="15020"/>
                  </a:cubicBezTo>
                  <a:cubicBezTo>
                    <a:pt x="4637" y="14172"/>
                    <a:pt x="3635" y="13720"/>
                    <a:pt x="2678" y="14285"/>
                  </a:cubicBezTo>
                  <a:cubicBezTo>
                    <a:pt x="1721" y="14851"/>
                    <a:pt x="809" y="16434"/>
                    <a:pt x="354" y="17508"/>
                  </a:cubicBezTo>
                  <a:cubicBezTo>
                    <a:pt x="-102" y="18583"/>
                    <a:pt x="-102" y="19148"/>
                    <a:pt x="263" y="19657"/>
                  </a:cubicBezTo>
                  <a:cubicBezTo>
                    <a:pt x="627" y="20166"/>
                    <a:pt x="1356" y="20618"/>
                    <a:pt x="2268" y="20392"/>
                  </a:cubicBezTo>
                  <a:cubicBezTo>
                    <a:pt x="3179" y="20166"/>
                    <a:pt x="4273" y="19261"/>
                    <a:pt x="4865" y="18526"/>
                  </a:cubicBezTo>
                  <a:cubicBezTo>
                    <a:pt x="5457" y="17791"/>
                    <a:pt x="5549" y="17226"/>
                    <a:pt x="5549" y="17226"/>
                  </a:cubicBezTo>
                  <a:cubicBezTo>
                    <a:pt x="5549" y="17226"/>
                    <a:pt x="5457" y="17791"/>
                    <a:pt x="5503" y="18413"/>
                  </a:cubicBezTo>
                  <a:cubicBezTo>
                    <a:pt x="5549" y="19035"/>
                    <a:pt x="5731" y="19714"/>
                    <a:pt x="6141" y="20109"/>
                  </a:cubicBezTo>
                  <a:cubicBezTo>
                    <a:pt x="6551" y="20505"/>
                    <a:pt x="7189" y="20618"/>
                    <a:pt x="8055" y="19996"/>
                  </a:cubicBezTo>
                  <a:cubicBezTo>
                    <a:pt x="8921" y="19374"/>
                    <a:pt x="10014" y="18017"/>
                    <a:pt x="10971" y="15586"/>
                  </a:cubicBezTo>
                  <a:cubicBezTo>
                    <a:pt x="11928" y="13155"/>
                    <a:pt x="12749" y="9649"/>
                    <a:pt x="13250" y="7104"/>
                  </a:cubicBezTo>
                  <a:cubicBezTo>
                    <a:pt x="13751" y="4560"/>
                    <a:pt x="13933" y="2976"/>
                    <a:pt x="14025" y="1902"/>
                  </a:cubicBezTo>
                  <a:cubicBezTo>
                    <a:pt x="14116" y="828"/>
                    <a:pt x="14116" y="262"/>
                    <a:pt x="13979" y="206"/>
                  </a:cubicBezTo>
                  <a:cubicBezTo>
                    <a:pt x="13842" y="149"/>
                    <a:pt x="13569" y="602"/>
                    <a:pt x="13159" y="2468"/>
                  </a:cubicBezTo>
                  <a:cubicBezTo>
                    <a:pt x="12749" y="4334"/>
                    <a:pt x="12202" y="7613"/>
                    <a:pt x="11928" y="10497"/>
                  </a:cubicBezTo>
                  <a:cubicBezTo>
                    <a:pt x="11655" y="13381"/>
                    <a:pt x="11655" y="15869"/>
                    <a:pt x="11701" y="17508"/>
                  </a:cubicBezTo>
                  <a:cubicBezTo>
                    <a:pt x="11746" y="19148"/>
                    <a:pt x="11837" y="19940"/>
                    <a:pt x="12065" y="20505"/>
                  </a:cubicBezTo>
                  <a:cubicBezTo>
                    <a:pt x="12293" y="21071"/>
                    <a:pt x="12657" y="21410"/>
                    <a:pt x="13113" y="21353"/>
                  </a:cubicBezTo>
                  <a:cubicBezTo>
                    <a:pt x="13569" y="21297"/>
                    <a:pt x="14116" y="20845"/>
                    <a:pt x="15164" y="18809"/>
                  </a:cubicBezTo>
                  <a:cubicBezTo>
                    <a:pt x="16212" y="16773"/>
                    <a:pt x="17761" y="13155"/>
                    <a:pt x="18809" y="10214"/>
                  </a:cubicBezTo>
                  <a:cubicBezTo>
                    <a:pt x="19857" y="7274"/>
                    <a:pt x="20404" y="5012"/>
                    <a:pt x="20814" y="3259"/>
                  </a:cubicBezTo>
                  <a:cubicBezTo>
                    <a:pt x="21225" y="1506"/>
                    <a:pt x="21498" y="262"/>
                    <a:pt x="21452" y="36"/>
                  </a:cubicBezTo>
                  <a:cubicBezTo>
                    <a:pt x="21407" y="-190"/>
                    <a:pt x="21042" y="602"/>
                    <a:pt x="20587" y="3203"/>
                  </a:cubicBezTo>
                  <a:cubicBezTo>
                    <a:pt x="20131" y="5804"/>
                    <a:pt x="19584" y="10214"/>
                    <a:pt x="19630" y="13494"/>
                  </a:cubicBezTo>
                  <a:cubicBezTo>
                    <a:pt x="19675" y="16773"/>
                    <a:pt x="20313" y="18922"/>
                    <a:pt x="20951" y="21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7414486" y="6844397"/>
              <a:ext cx="547471" cy="20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164" fill="norm" stroke="1" extrusionOk="0">
                  <a:moveTo>
                    <a:pt x="4577" y="5060"/>
                  </a:moveTo>
                  <a:cubicBezTo>
                    <a:pt x="3580" y="4628"/>
                    <a:pt x="2583" y="4196"/>
                    <a:pt x="1711" y="5384"/>
                  </a:cubicBezTo>
                  <a:cubicBezTo>
                    <a:pt x="839" y="6572"/>
                    <a:pt x="91" y="9380"/>
                    <a:pt x="8" y="12404"/>
                  </a:cubicBezTo>
                  <a:cubicBezTo>
                    <a:pt x="-75" y="15428"/>
                    <a:pt x="507" y="18668"/>
                    <a:pt x="2002" y="19748"/>
                  </a:cubicBezTo>
                  <a:cubicBezTo>
                    <a:pt x="3497" y="20828"/>
                    <a:pt x="5907" y="19748"/>
                    <a:pt x="7651" y="18020"/>
                  </a:cubicBezTo>
                  <a:cubicBezTo>
                    <a:pt x="9396" y="16292"/>
                    <a:pt x="10476" y="13916"/>
                    <a:pt x="11140" y="12080"/>
                  </a:cubicBezTo>
                  <a:cubicBezTo>
                    <a:pt x="11805" y="10244"/>
                    <a:pt x="12054" y="8948"/>
                    <a:pt x="11805" y="7976"/>
                  </a:cubicBezTo>
                  <a:cubicBezTo>
                    <a:pt x="11556" y="7004"/>
                    <a:pt x="10808" y="6356"/>
                    <a:pt x="9977" y="7004"/>
                  </a:cubicBezTo>
                  <a:cubicBezTo>
                    <a:pt x="9147" y="7652"/>
                    <a:pt x="8233" y="9596"/>
                    <a:pt x="7734" y="11108"/>
                  </a:cubicBezTo>
                  <a:cubicBezTo>
                    <a:pt x="7236" y="12620"/>
                    <a:pt x="7153" y="13700"/>
                    <a:pt x="7236" y="14672"/>
                  </a:cubicBezTo>
                  <a:cubicBezTo>
                    <a:pt x="7319" y="15644"/>
                    <a:pt x="7568" y="16508"/>
                    <a:pt x="7900" y="16832"/>
                  </a:cubicBezTo>
                  <a:cubicBezTo>
                    <a:pt x="8233" y="17156"/>
                    <a:pt x="8648" y="16940"/>
                    <a:pt x="9188" y="16184"/>
                  </a:cubicBezTo>
                  <a:cubicBezTo>
                    <a:pt x="9728" y="15428"/>
                    <a:pt x="10393" y="14132"/>
                    <a:pt x="10933" y="13268"/>
                  </a:cubicBezTo>
                  <a:cubicBezTo>
                    <a:pt x="11473" y="12404"/>
                    <a:pt x="11888" y="11972"/>
                    <a:pt x="12345" y="12188"/>
                  </a:cubicBezTo>
                  <a:cubicBezTo>
                    <a:pt x="12802" y="12404"/>
                    <a:pt x="13300" y="13268"/>
                    <a:pt x="14339" y="13592"/>
                  </a:cubicBezTo>
                  <a:cubicBezTo>
                    <a:pt x="15377" y="13916"/>
                    <a:pt x="16956" y="13700"/>
                    <a:pt x="18243" y="12188"/>
                  </a:cubicBezTo>
                  <a:cubicBezTo>
                    <a:pt x="19531" y="10676"/>
                    <a:pt x="20528" y="7868"/>
                    <a:pt x="21027" y="5708"/>
                  </a:cubicBezTo>
                  <a:cubicBezTo>
                    <a:pt x="21525" y="3548"/>
                    <a:pt x="21525" y="2036"/>
                    <a:pt x="21234" y="1064"/>
                  </a:cubicBezTo>
                  <a:cubicBezTo>
                    <a:pt x="20943" y="92"/>
                    <a:pt x="20362" y="-340"/>
                    <a:pt x="20030" y="308"/>
                  </a:cubicBezTo>
                  <a:cubicBezTo>
                    <a:pt x="19697" y="956"/>
                    <a:pt x="19614" y="2684"/>
                    <a:pt x="19822" y="4952"/>
                  </a:cubicBezTo>
                  <a:cubicBezTo>
                    <a:pt x="20030" y="7220"/>
                    <a:pt x="20528" y="10028"/>
                    <a:pt x="20902" y="12620"/>
                  </a:cubicBezTo>
                  <a:cubicBezTo>
                    <a:pt x="21276" y="15212"/>
                    <a:pt x="21525" y="17588"/>
                    <a:pt x="21483" y="19100"/>
                  </a:cubicBezTo>
                  <a:cubicBezTo>
                    <a:pt x="21442" y="20612"/>
                    <a:pt x="21110" y="21260"/>
                    <a:pt x="20528" y="21152"/>
                  </a:cubicBezTo>
                  <a:cubicBezTo>
                    <a:pt x="19947" y="21044"/>
                    <a:pt x="19116" y="20180"/>
                    <a:pt x="18285" y="19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7975599" y="6852972"/>
              <a:ext cx="348746" cy="27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97" fill="norm" stroke="1" extrusionOk="0">
                  <a:moveTo>
                    <a:pt x="0" y="5668"/>
                  </a:moveTo>
                  <a:cubicBezTo>
                    <a:pt x="1964" y="5503"/>
                    <a:pt x="3927" y="5338"/>
                    <a:pt x="5367" y="5008"/>
                  </a:cubicBezTo>
                  <a:cubicBezTo>
                    <a:pt x="6807" y="4679"/>
                    <a:pt x="7724" y="4184"/>
                    <a:pt x="8378" y="3524"/>
                  </a:cubicBezTo>
                  <a:cubicBezTo>
                    <a:pt x="9033" y="2865"/>
                    <a:pt x="9425" y="2041"/>
                    <a:pt x="9229" y="1628"/>
                  </a:cubicBezTo>
                  <a:cubicBezTo>
                    <a:pt x="9033" y="1216"/>
                    <a:pt x="8247" y="1216"/>
                    <a:pt x="7396" y="1876"/>
                  </a:cubicBezTo>
                  <a:cubicBezTo>
                    <a:pt x="6545" y="2535"/>
                    <a:pt x="5629" y="3854"/>
                    <a:pt x="5040" y="5421"/>
                  </a:cubicBezTo>
                  <a:cubicBezTo>
                    <a:pt x="4451" y="6987"/>
                    <a:pt x="4189" y="8801"/>
                    <a:pt x="4385" y="10120"/>
                  </a:cubicBezTo>
                  <a:cubicBezTo>
                    <a:pt x="4582" y="11439"/>
                    <a:pt x="5236" y="12263"/>
                    <a:pt x="7069" y="12511"/>
                  </a:cubicBezTo>
                  <a:cubicBezTo>
                    <a:pt x="8902" y="12758"/>
                    <a:pt x="11913" y="12428"/>
                    <a:pt x="14465" y="11109"/>
                  </a:cubicBezTo>
                  <a:cubicBezTo>
                    <a:pt x="17018" y="9790"/>
                    <a:pt x="19113" y="7482"/>
                    <a:pt x="20225" y="5915"/>
                  </a:cubicBezTo>
                  <a:cubicBezTo>
                    <a:pt x="21338" y="4349"/>
                    <a:pt x="21469" y="3524"/>
                    <a:pt x="21535" y="2700"/>
                  </a:cubicBezTo>
                  <a:cubicBezTo>
                    <a:pt x="21600" y="1876"/>
                    <a:pt x="21600" y="1051"/>
                    <a:pt x="21273" y="557"/>
                  </a:cubicBezTo>
                  <a:cubicBezTo>
                    <a:pt x="20945" y="62"/>
                    <a:pt x="20291" y="-103"/>
                    <a:pt x="19702" y="62"/>
                  </a:cubicBezTo>
                  <a:cubicBezTo>
                    <a:pt x="19113" y="227"/>
                    <a:pt x="18589" y="721"/>
                    <a:pt x="18131" y="1793"/>
                  </a:cubicBezTo>
                  <a:cubicBezTo>
                    <a:pt x="17673" y="2865"/>
                    <a:pt x="17280" y="4514"/>
                    <a:pt x="17411" y="6657"/>
                  </a:cubicBezTo>
                  <a:cubicBezTo>
                    <a:pt x="17542" y="8801"/>
                    <a:pt x="18196" y="11439"/>
                    <a:pt x="18524" y="13747"/>
                  </a:cubicBezTo>
                  <a:cubicBezTo>
                    <a:pt x="18851" y="16056"/>
                    <a:pt x="18851" y="18034"/>
                    <a:pt x="18458" y="19271"/>
                  </a:cubicBezTo>
                  <a:cubicBezTo>
                    <a:pt x="18065" y="20508"/>
                    <a:pt x="17280" y="21002"/>
                    <a:pt x="16495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5" name="Drawing"/>
          <p:cNvGrpSpPr/>
          <p:nvPr/>
        </p:nvGrpSpPr>
        <p:grpSpPr>
          <a:xfrm>
            <a:off x="571500" y="1583658"/>
            <a:ext cx="8710443" cy="7680992"/>
            <a:chOff x="0" y="0"/>
            <a:chExt cx="8710442" cy="7680991"/>
          </a:xfrm>
        </p:grpSpPr>
        <p:sp>
          <p:nvSpPr>
            <p:cNvPr id="1012" name="Line"/>
            <p:cNvSpPr/>
            <p:nvPr/>
          </p:nvSpPr>
          <p:spPr>
            <a:xfrm>
              <a:off x="0" y="249375"/>
              <a:ext cx="171450" cy="38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5490"/>
                  </a:moveTo>
                  <a:cubicBezTo>
                    <a:pt x="2933" y="5490"/>
                    <a:pt x="5867" y="5490"/>
                    <a:pt x="8800" y="4773"/>
                  </a:cubicBezTo>
                  <a:cubicBezTo>
                    <a:pt x="11733" y="4057"/>
                    <a:pt x="14667" y="2625"/>
                    <a:pt x="16000" y="1611"/>
                  </a:cubicBezTo>
                  <a:cubicBezTo>
                    <a:pt x="17333" y="597"/>
                    <a:pt x="17067" y="0"/>
                    <a:pt x="16267" y="0"/>
                  </a:cubicBezTo>
                  <a:cubicBezTo>
                    <a:pt x="15467" y="0"/>
                    <a:pt x="14133" y="597"/>
                    <a:pt x="12533" y="1492"/>
                  </a:cubicBezTo>
                  <a:cubicBezTo>
                    <a:pt x="10933" y="2387"/>
                    <a:pt x="9067" y="3580"/>
                    <a:pt x="8267" y="4475"/>
                  </a:cubicBezTo>
                  <a:cubicBezTo>
                    <a:pt x="7467" y="5370"/>
                    <a:pt x="7733" y="5967"/>
                    <a:pt x="8533" y="6325"/>
                  </a:cubicBezTo>
                  <a:cubicBezTo>
                    <a:pt x="9333" y="6683"/>
                    <a:pt x="10667" y="6802"/>
                    <a:pt x="12000" y="6862"/>
                  </a:cubicBezTo>
                  <a:cubicBezTo>
                    <a:pt x="13333" y="6922"/>
                    <a:pt x="14667" y="6922"/>
                    <a:pt x="15733" y="7160"/>
                  </a:cubicBezTo>
                  <a:cubicBezTo>
                    <a:pt x="16800" y="7399"/>
                    <a:pt x="17600" y="7876"/>
                    <a:pt x="17733" y="8413"/>
                  </a:cubicBezTo>
                  <a:cubicBezTo>
                    <a:pt x="17867" y="8950"/>
                    <a:pt x="17333" y="9547"/>
                    <a:pt x="15467" y="10800"/>
                  </a:cubicBezTo>
                  <a:cubicBezTo>
                    <a:pt x="13600" y="12053"/>
                    <a:pt x="10400" y="13962"/>
                    <a:pt x="8267" y="15633"/>
                  </a:cubicBezTo>
                  <a:cubicBezTo>
                    <a:pt x="6133" y="17304"/>
                    <a:pt x="5067" y="18736"/>
                    <a:pt x="4667" y="19750"/>
                  </a:cubicBezTo>
                  <a:cubicBezTo>
                    <a:pt x="4267" y="20765"/>
                    <a:pt x="4533" y="21361"/>
                    <a:pt x="7467" y="21481"/>
                  </a:cubicBezTo>
                  <a:cubicBezTo>
                    <a:pt x="10400" y="21600"/>
                    <a:pt x="16000" y="21242"/>
                    <a:pt x="21600" y="20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210492" y="361143"/>
              <a:ext cx="329258" cy="177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77" fill="norm" stroke="1" extrusionOk="0">
                  <a:moveTo>
                    <a:pt x="769" y="11231"/>
                  </a:moveTo>
                  <a:cubicBezTo>
                    <a:pt x="353" y="9707"/>
                    <a:pt x="-62" y="8182"/>
                    <a:pt x="7" y="7038"/>
                  </a:cubicBezTo>
                  <a:cubicBezTo>
                    <a:pt x="76" y="5895"/>
                    <a:pt x="630" y="5132"/>
                    <a:pt x="1600" y="4878"/>
                  </a:cubicBezTo>
                  <a:cubicBezTo>
                    <a:pt x="2569" y="4624"/>
                    <a:pt x="3953" y="4878"/>
                    <a:pt x="4923" y="6530"/>
                  </a:cubicBezTo>
                  <a:cubicBezTo>
                    <a:pt x="5892" y="8182"/>
                    <a:pt x="6446" y="11231"/>
                    <a:pt x="6653" y="13518"/>
                  </a:cubicBezTo>
                  <a:cubicBezTo>
                    <a:pt x="6861" y="15805"/>
                    <a:pt x="6723" y="17330"/>
                    <a:pt x="6238" y="18728"/>
                  </a:cubicBezTo>
                  <a:cubicBezTo>
                    <a:pt x="5753" y="20125"/>
                    <a:pt x="4923" y="21396"/>
                    <a:pt x="4438" y="21269"/>
                  </a:cubicBezTo>
                  <a:cubicBezTo>
                    <a:pt x="3953" y="21142"/>
                    <a:pt x="3815" y="19617"/>
                    <a:pt x="4853" y="16441"/>
                  </a:cubicBezTo>
                  <a:cubicBezTo>
                    <a:pt x="5892" y="13264"/>
                    <a:pt x="8107" y="8436"/>
                    <a:pt x="9492" y="5641"/>
                  </a:cubicBezTo>
                  <a:cubicBezTo>
                    <a:pt x="10876" y="2845"/>
                    <a:pt x="11430" y="2083"/>
                    <a:pt x="12053" y="1321"/>
                  </a:cubicBezTo>
                  <a:cubicBezTo>
                    <a:pt x="12676" y="558"/>
                    <a:pt x="13369" y="-204"/>
                    <a:pt x="13576" y="50"/>
                  </a:cubicBezTo>
                  <a:cubicBezTo>
                    <a:pt x="13784" y="304"/>
                    <a:pt x="13507" y="1575"/>
                    <a:pt x="13092" y="3481"/>
                  </a:cubicBezTo>
                  <a:cubicBezTo>
                    <a:pt x="12676" y="5387"/>
                    <a:pt x="12123" y="7928"/>
                    <a:pt x="11915" y="9834"/>
                  </a:cubicBezTo>
                  <a:cubicBezTo>
                    <a:pt x="11707" y="11740"/>
                    <a:pt x="11846" y="13010"/>
                    <a:pt x="12330" y="13645"/>
                  </a:cubicBezTo>
                  <a:cubicBezTo>
                    <a:pt x="12815" y="14281"/>
                    <a:pt x="13646" y="14281"/>
                    <a:pt x="15238" y="13900"/>
                  </a:cubicBezTo>
                  <a:cubicBezTo>
                    <a:pt x="16830" y="13518"/>
                    <a:pt x="19184" y="12756"/>
                    <a:pt x="21538" y="11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101600" y="632491"/>
              <a:ext cx="3175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6" y="16114"/>
                    <a:pt x="9792" y="10629"/>
                    <a:pt x="13392" y="7029"/>
                  </a:cubicBezTo>
                  <a:cubicBezTo>
                    <a:pt x="16992" y="3429"/>
                    <a:pt x="19296" y="1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292100" y="568991"/>
              <a:ext cx="1778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5600"/>
                    <a:pt x="12343" y="9600"/>
                    <a:pt x="15943" y="6000"/>
                  </a:cubicBezTo>
                  <a:cubicBezTo>
                    <a:pt x="19543" y="2400"/>
                    <a:pt x="2057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628086" y="267054"/>
              <a:ext cx="19615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19977" fill="norm" stroke="1" extrusionOk="0">
                  <a:moveTo>
                    <a:pt x="20015" y="5577"/>
                  </a:moveTo>
                  <a:cubicBezTo>
                    <a:pt x="11375" y="1977"/>
                    <a:pt x="2735" y="-1623"/>
                    <a:pt x="575" y="777"/>
                  </a:cubicBezTo>
                  <a:cubicBezTo>
                    <a:pt x="-1585" y="3177"/>
                    <a:pt x="2735" y="11577"/>
                    <a:pt x="7055" y="1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666750" y="416591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1607020" y="186862"/>
              <a:ext cx="82081" cy="35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40" fill="norm" stroke="1" extrusionOk="0">
                  <a:moveTo>
                    <a:pt x="1539" y="1602"/>
                  </a:moveTo>
                  <a:cubicBezTo>
                    <a:pt x="985" y="835"/>
                    <a:pt x="431" y="68"/>
                    <a:pt x="154" y="4"/>
                  </a:cubicBezTo>
                  <a:cubicBezTo>
                    <a:pt x="-123" y="-60"/>
                    <a:pt x="-123" y="579"/>
                    <a:pt x="985" y="3071"/>
                  </a:cubicBezTo>
                  <a:cubicBezTo>
                    <a:pt x="2092" y="5564"/>
                    <a:pt x="4308" y="9909"/>
                    <a:pt x="7908" y="13296"/>
                  </a:cubicBezTo>
                  <a:cubicBezTo>
                    <a:pt x="11508" y="16683"/>
                    <a:pt x="16492" y="19112"/>
                    <a:pt x="21477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1612900" y="99091"/>
              <a:ext cx="243684" cy="45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518" fill="norm" stroke="1" extrusionOk="0">
                  <a:moveTo>
                    <a:pt x="0" y="2972"/>
                  </a:moveTo>
                  <a:cubicBezTo>
                    <a:pt x="0" y="2180"/>
                    <a:pt x="0" y="1387"/>
                    <a:pt x="366" y="842"/>
                  </a:cubicBezTo>
                  <a:cubicBezTo>
                    <a:pt x="732" y="297"/>
                    <a:pt x="1464" y="0"/>
                    <a:pt x="2929" y="0"/>
                  </a:cubicBezTo>
                  <a:cubicBezTo>
                    <a:pt x="4393" y="0"/>
                    <a:pt x="6590" y="297"/>
                    <a:pt x="9519" y="1585"/>
                  </a:cubicBezTo>
                  <a:cubicBezTo>
                    <a:pt x="12447" y="2873"/>
                    <a:pt x="16108" y="5152"/>
                    <a:pt x="18397" y="7679"/>
                  </a:cubicBezTo>
                  <a:cubicBezTo>
                    <a:pt x="20685" y="10206"/>
                    <a:pt x="21600" y="12980"/>
                    <a:pt x="20776" y="15160"/>
                  </a:cubicBezTo>
                  <a:cubicBezTo>
                    <a:pt x="19953" y="17339"/>
                    <a:pt x="17390" y="18925"/>
                    <a:pt x="14736" y="19916"/>
                  </a:cubicBezTo>
                  <a:cubicBezTo>
                    <a:pt x="12081" y="20906"/>
                    <a:pt x="9336" y="21303"/>
                    <a:pt x="7414" y="21451"/>
                  </a:cubicBezTo>
                  <a:cubicBezTo>
                    <a:pt x="5492" y="21600"/>
                    <a:pt x="4393" y="21501"/>
                    <a:pt x="4210" y="21154"/>
                  </a:cubicBezTo>
                  <a:cubicBezTo>
                    <a:pt x="4027" y="20807"/>
                    <a:pt x="4759" y="20213"/>
                    <a:pt x="5492" y="19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2025650" y="305964"/>
              <a:ext cx="1460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322" y="12302"/>
                    <a:pt x="10643" y="4448"/>
                    <a:pt x="14243" y="1502"/>
                  </a:cubicBezTo>
                  <a:cubicBezTo>
                    <a:pt x="17843" y="-1443"/>
                    <a:pt x="1972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2070100" y="365791"/>
              <a:ext cx="1587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2370374" y="-1"/>
              <a:ext cx="182326" cy="522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01" fill="norm" stroke="1" extrusionOk="0">
                  <a:moveTo>
                    <a:pt x="20407" y="2499"/>
                  </a:moveTo>
                  <a:cubicBezTo>
                    <a:pt x="16970" y="1632"/>
                    <a:pt x="13534" y="764"/>
                    <a:pt x="10834" y="331"/>
                  </a:cubicBezTo>
                  <a:cubicBezTo>
                    <a:pt x="8134" y="-103"/>
                    <a:pt x="6170" y="-103"/>
                    <a:pt x="4698" y="287"/>
                  </a:cubicBezTo>
                  <a:cubicBezTo>
                    <a:pt x="3225" y="678"/>
                    <a:pt x="2243" y="1458"/>
                    <a:pt x="2979" y="2803"/>
                  </a:cubicBezTo>
                  <a:cubicBezTo>
                    <a:pt x="3716" y="4148"/>
                    <a:pt x="6170" y="6056"/>
                    <a:pt x="7398" y="7661"/>
                  </a:cubicBezTo>
                  <a:cubicBezTo>
                    <a:pt x="8625" y="9266"/>
                    <a:pt x="8625" y="10567"/>
                    <a:pt x="8257" y="11391"/>
                  </a:cubicBezTo>
                  <a:cubicBezTo>
                    <a:pt x="7888" y="12215"/>
                    <a:pt x="7152" y="12562"/>
                    <a:pt x="6048" y="12779"/>
                  </a:cubicBezTo>
                  <a:cubicBezTo>
                    <a:pt x="4943" y="12996"/>
                    <a:pt x="3470" y="13083"/>
                    <a:pt x="2734" y="12909"/>
                  </a:cubicBezTo>
                  <a:cubicBezTo>
                    <a:pt x="1998" y="12736"/>
                    <a:pt x="1998" y="12302"/>
                    <a:pt x="2611" y="11998"/>
                  </a:cubicBezTo>
                  <a:cubicBezTo>
                    <a:pt x="3225" y="11695"/>
                    <a:pt x="4452" y="11521"/>
                    <a:pt x="5679" y="11478"/>
                  </a:cubicBezTo>
                  <a:cubicBezTo>
                    <a:pt x="6907" y="11434"/>
                    <a:pt x="8134" y="11521"/>
                    <a:pt x="8870" y="11825"/>
                  </a:cubicBezTo>
                  <a:cubicBezTo>
                    <a:pt x="9607" y="12128"/>
                    <a:pt x="9852" y="12649"/>
                    <a:pt x="8625" y="13733"/>
                  </a:cubicBezTo>
                  <a:cubicBezTo>
                    <a:pt x="7398" y="14817"/>
                    <a:pt x="4698" y="16466"/>
                    <a:pt x="3102" y="17507"/>
                  </a:cubicBezTo>
                  <a:cubicBezTo>
                    <a:pt x="1507" y="18548"/>
                    <a:pt x="1016" y="18981"/>
                    <a:pt x="525" y="19458"/>
                  </a:cubicBezTo>
                  <a:cubicBezTo>
                    <a:pt x="34" y="19936"/>
                    <a:pt x="-457" y="20456"/>
                    <a:pt x="770" y="20846"/>
                  </a:cubicBezTo>
                  <a:cubicBezTo>
                    <a:pt x="1998" y="21237"/>
                    <a:pt x="4943" y="21497"/>
                    <a:pt x="8625" y="21367"/>
                  </a:cubicBezTo>
                  <a:cubicBezTo>
                    <a:pt x="12307" y="21237"/>
                    <a:pt x="16725" y="20716"/>
                    <a:pt x="21143" y="20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2686946" y="113908"/>
              <a:ext cx="150863" cy="30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32" fill="norm" stroke="1" extrusionOk="0">
                  <a:moveTo>
                    <a:pt x="17628" y="1662"/>
                  </a:moveTo>
                  <a:cubicBezTo>
                    <a:pt x="16149" y="1057"/>
                    <a:pt x="14669" y="453"/>
                    <a:pt x="13042" y="227"/>
                  </a:cubicBezTo>
                  <a:cubicBezTo>
                    <a:pt x="11415" y="0"/>
                    <a:pt x="9639" y="151"/>
                    <a:pt x="7568" y="1284"/>
                  </a:cubicBezTo>
                  <a:cubicBezTo>
                    <a:pt x="5497" y="2417"/>
                    <a:pt x="3130" y="4531"/>
                    <a:pt x="1650" y="7477"/>
                  </a:cubicBezTo>
                  <a:cubicBezTo>
                    <a:pt x="171" y="10422"/>
                    <a:pt x="-421" y="14199"/>
                    <a:pt x="319" y="16691"/>
                  </a:cubicBezTo>
                  <a:cubicBezTo>
                    <a:pt x="1058" y="19183"/>
                    <a:pt x="3130" y="20392"/>
                    <a:pt x="5497" y="20996"/>
                  </a:cubicBezTo>
                  <a:cubicBezTo>
                    <a:pt x="7864" y="21600"/>
                    <a:pt x="10527" y="21600"/>
                    <a:pt x="12894" y="20845"/>
                  </a:cubicBezTo>
                  <a:cubicBezTo>
                    <a:pt x="15261" y="20090"/>
                    <a:pt x="17332" y="18579"/>
                    <a:pt x="18664" y="15558"/>
                  </a:cubicBezTo>
                  <a:cubicBezTo>
                    <a:pt x="19995" y="12537"/>
                    <a:pt x="20587" y="8006"/>
                    <a:pt x="20883" y="5362"/>
                  </a:cubicBezTo>
                  <a:cubicBezTo>
                    <a:pt x="21179" y="2719"/>
                    <a:pt x="21179" y="1964"/>
                    <a:pt x="20735" y="1284"/>
                  </a:cubicBezTo>
                  <a:cubicBezTo>
                    <a:pt x="20291" y="604"/>
                    <a:pt x="19404" y="0"/>
                    <a:pt x="18368" y="0"/>
                  </a:cubicBezTo>
                  <a:cubicBezTo>
                    <a:pt x="17332" y="0"/>
                    <a:pt x="16149" y="604"/>
                    <a:pt x="15409" y="1435"/>
                  </a:cubicBezTo>
                  <a:cubicBezTo>
                    <a:pt x="14669" y="2266"/>
                    <a:pt x="14374" y="3323"/>
                    <a:pt x="14078" y="4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2946400" y="257841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3052887" y="32681"/>
              <a:ext cx="190597" cy="377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525" fill="norm" stroke="1" extrusionOk="0">
                  <a:moveTo>
                    <a:pt x="2948" y="5234"/>
                  </a:moveTo>
                  <a:cubicBezTo>
                    <a:pt x="2019" y="4752"/>
                    <a:pt x="1090" y="4269"/>
                    <a:pt x="509" y="3726"/>
                  </a:cubicBezTo>
                  <a:cubicBezTo>
                    <a:pt x="-72" y="3183"/>
                    <a:pt x="-304" y="2580"/>
                    <a:pt x="625" y="1976"/>
                  </a:cubicBezTo>
                  <a:cubicBezTo>
                    <a:pt x="1554" y="1373"/>
                    <a:pt x="3644" y="770"/>
                    <a:pt x="6315" y="408"/>
                  </a:cubicBezTo>
                  <a:cubicBezTo>
                    <a:pt x="8986" y="46"/>
                    <a:pt x="12238" y="-75"/>
                    <a:pt x="14909" y="46"/>
                  </a:cubicBezTo>
                  <a:cubicBezTo>
                    <a:pt x="17580" y="166"/>
                    <a:pt x="19670" y="528"/>
                    <a:pt x="20483" y="1795"/>
                  </a:cubicBezTo>
                  <a:cubicBezTo>
                    <a:pt x="21296" y="3062"/>
                    <a:pt x="20831" y="5234"/>
                    <a:pt x="20135" y="8070"/>
                  </a:cubicBezTo>
                  <a:cubicBezTo>
                    <a:pt x="19438" y="10906"/>
                    <a:pt x="18509" y="14405"/>
                    <a:pt x="17812" y="16759"/>
                  </a:cubicBezTo>
                  <a:cubicBezTo>
                    <a:pt x="17115" y="19112"/>
                    <a:pt x="16651" y="20318"/>
                    <a:pt x="16186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3147483" y="283241"/>
              <a:ext cx="11641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21600"/>
                  </a:moveTo>
                  <a:cubicBezTo>
                    <a:pt x="1964" y="18277"/>
                    <a:pt x="0" y="14954"/>
                    <a:pt x="0" y="12462"/>
                  </a:cubicBezTo>
                  <a:cubicBezTo>
                    <a:pt x="0" y="9969"/>
                    <a:pt x="1964" y="8308"/>
                    <a:pt x="5891" y="6369"/>
                  </a:cubicBezTo>
                  <a:cubicBezTo>
                    <a:pt x="9818" y="4431"/>
                    <a:pt x="15709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3321050" y="372141"/>
              <a:ext cx="698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3689991" y="81761"/>
              <a:ext cx="132709" cy="30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17" fill="norm" stroke="1" extrusionOk="0">
                  <a:moveTo>
                    <a:pt x="21496" y="2578"/>
                  </a:moveTo>
                  <a:cubicBezTo>
                    <a:pt x="19782" y="1978"/>
                    <a:pt x="18067" y="1378"/>
                    <a:pt x="16353" y="1078"/>
                  </a:cubicBezTo>
                  <a:cubicBezTo>
                    <a:pt x="14639" y="778"/>
                    <a:pt x="12925" y="778"/>
                    <a:pt x="10696" y="1753"/>
                  </a:cubicBezTo>
                  <a:cubicBezTo>
                    <a:pt x="8467" y="2728"/>
                    <a:pt x="5725" y="4678"/>
                    <a:pt x="3839" y="7378"/>
                  </a:cubicBezTo>
                  <a:cubicBezTo>
                    <a:pt x="1953" y="10078"/>
                    <a:pt x="925" y="13528"/>
                    <a:pt x="410" y="15628"/>
                  </a:cubicBezTo>
                  <a:cubicBezTo>
                    <a:pt x="-104" y="17728"/>
                    <a:pt x="-104" y="18478"/>
                    <a:pt x="239" y="19228"/>
                  </a:cubicBezTo>
                  <a:cubicBezTo>
                    <a:pt x="582" y="19978"/>
                    <a:pt x="1267" y="20728"/>
                    <a:pt x="2810" y="21103"/>
                  </a:cubicBezTo>
                  <a:cubicBezTo>
                    <a:pt x="4353" y="21478"/>
                    <a:pt x="6753" y="21478"/>
                    <a:pt x="9839" y="20128"/>
                  </a:cubicBezTo>
                  <a:cubicBezTo>
                    <a:pt x="12925" y="18778"/>
                    <a:pt x="16696" y="16078"/>
                    <a:pt x="18753" y="12778"/>
                  </a:cubicBezTo>
                  <a:cubicBezTo>
                    <a:pt x="20810" y="9478"/>
                    <a:pt x="21153" y="5578"/>
                    <a:pt x="20982" y="3253"/>
                  </a:cubicBezTo>
                  <a:cubicBezTo>
                    <a:pt x="20810" y="928"/>
                    <a:pt x="20125" y="178"/>
                    <a:pt x="19096" y="28"/>
                  </a:cubicBezTo>
                  <a:cubicBezTo>
                    <a:pt x="18067" y="-122"/>
                    <a:pt x="16696" y="328"/>
                    <a:pt x="16182" y="1378"/>
                  </a:cubicBezTo>
                  <a:cubicBezTo>
                    <a:pt x="15667" y="2428"/>
                    <a:pt x="16010" y="4078"/>
                    <a:pt x="16353" y="5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3917950" y="283241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4009936" y="130047"/>
              <a:ext cx="162015" cy="219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71" fill="norm" stroke="1" extrusionOk="0">
                  <a:moveTo>
                    <a:pt x="13898" y="4356"/>
                  </a:moveTo>
                  <a:cubicBezTo>
                    <a:pt x="12495" y="3744"/>
                    <a:pt x="11093" y="3133"/>
                    <a:pt x="9129" y="3643"/>
                  </a:cubicBezTo>
                  <a:cubicBezTo>
                    <a:pt x="7166" y="4152"/>
                    <a:pt x="4641" y="5782"/>
                    <a:pt x="2817" y="8227"/>
                  </a:cubicBezTo>
                  <a:cubicBezTo>
                    <a:pt x="994" y="10673"/>
                    <a:pt x="-128" y="13933"/>
                    <a:pt x="12" y="16582"/>
                  </a:cubicBezTo>
                  <a:cubicBezTo>
                    <a:pt x="153" y="19231"/>
                    <a:pt x="1555" y="21269"/>
                    <a:pt x="5062" y="21167"/>
                  </a:cubicBezTo>
                  <a:cubicBezTo>
                    <a:pt x="8568" y="21065"/>
                    <a:pt x="14178" y="18824"/>
                    <a:pt x="17404" y="15563"/>
                  </a:cubicBezTo>
                  <a:cubicBezTo>
                    <a:pt x="20630" y="12303"/>
                    <a:pt x="21472" y="8024"/>
                    <a:pt x="21472" y="5273"/>
                  </a:cubicBezTo>
                  <a:cubicBezTo>
                    <a:pt x="21472" y="2522"/>
                    <a:pt x="20630" y="1299"/>
                    <a:pt x="19508" y="586"/>
                  </a:cubicBezTo>
                  <a:cubicBezTo>
                    <a:pt x="18386" y="-127"/>
                    <a:pt x="16984" y="-331"/>
                    <a:pt x="15721" y="790"/>
                  </a:cubicBezTo>
                  <a:cubicBezTo>
                    <a:pt x="14459" y="1911"/>
                    <a:pt x="13337" y="4356"/>
                    <a:pt x="12215" y="6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4241800" y="289591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4254499" y="97894"/>
              <a:ext cx="129300" cy="260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56" fill="norm" stroke="1" extrusionOk="0">
                  <a:moveTo>
                    <a:pt x="20903" y="2690"/>
                  </a:moveTo>
                  <a:cubicBezTo>
                    <a:pt x="20903" y="1826"/>
                    <a:pt x="20903" y="962"/>
                    <a:pt x="19335" y="443"/>
                  </a:cubicBezTo>
                  <a:cubicBezTo>
                    <a:pt x="17768" y="-75"/>
                    <a:pt x="14632" y="-248"/>
                    <a:pt x="11671" y="530"/>
                  </a:cubicBezTo>
                  <a:cubicBezTo>
                    <a:pt x="8710" y="1307"/>
                    <a:pt x="5923" y="3035"/>
                    <a:pt x="4877" y="4850"/>
                  </a:cubicBezTo>
                  <a:cubicBezTo>
                    <a:pt x="3832" y="6664"/>
                    <a:pt x="4529" y="8565"/>
                    <a:pt x="7490" y="10466"/>
                  </a:cubicBezTo>
                  <a:cubicBezTo>
                    <a:pt x="10452" y="12366"/>
                    <a:pt x="15677" y="14267"/>
                    <a:pt x="18465" y="15736"/>
                  </a:cubicBezTo>
                  <a:cubicBezTo>
                    <a:pt x="21252" y="17205"/>
                    <a:pt x="21600" y="18242"/>
                    <a:pt x="21077" y="19106"/>
                  </a:cubicBezTo>
                  <a:cubicBezTo>
                    <a:pt x="20555" y="19970"/>
                    <a:pt x="19161" y="20661"/>
                    <a:pt x="16026" y="21006"/>
                  </a:cubicBezTo>
                  <a:cubicBezTo>
                    <a:pt x="12890" y="21352"/>
                    <a:pt x="8013" y="21352"/>
                    <a:pt x="5052" y="20920"/>
                  </a:cubicBezTo>
                  <a:cubicBezTo>
                    <a:pt x="2090" y="20488"/>
                    <a:pt x="1045" y="19624"/>
                    <a:pt x="0" y="18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4324350" y="88508"/>
              <a:ext cx="222250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" y="15247"/>
                    <a:pt x="823" y="8894"/>
                    <a:pt x="2263" y="5082"/>
                  </a:cubicBezTo>
                  <a:cubicBezTo>
                    <a:pt x="3703" y="1271"/>
                    <a:pt x="6171" y="0"/>
                    <a:pt x="9566" y="0"/>
                  </a:cubicBezTo>
                  <a:cubicBezTo>
                    <a:pt x="12960" y="0"/>
                    <a:pt x="17280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4470399" y="416591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800"/>
                    <a:pt x="14400" y="9600"/>
                    <a:pt x="10800" y="13200"/>
                  </a:cubicBezTo>
                  <a:cubicBezTo>
                    <a:pt x="7200" y="16800"/>
                    <a:pt x="36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4972993" y="145429"/>
              <a:ext cx="121589" cy="274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189" fill="norm" stroke="1" extrusionOk="0">
                  <a:moveTo>
                    <a:pt x="16039" y="2309"/>
                  </a:moveTo>
                  <a:cubicBezTo>
                    <a:pt x="15679" y="1490"/>
                    <a:pt x="15319" y="672"/>
                    <a:pt x="14239" y="263"/>
                  </a:cubicBezTo>
                  <a:cubicBezTo>
                    <a:pt x="13159" y="-146"/>
                    <a:pt x="11359" y="-146"/>
                    <a:pt x="9199" y="754"/>
                  </a:cubicBezTo>
                  <a:cubicBezTo>
                    <a:pt x="7039" y="1654"/>
                    <a:pt x="4519" y="3454"/>
                    <a:pt x="2719" y="6072"/>
                  </a:cubicBezTo>
                  <a:cubicBezTo>
                    <a:pt x="919" y="8690"/>
                    <a:pt x="-161" y="12127"/>
                    <a:pt x="19" y="14827"/>
                  </a:cubicBezTo>
                  <a:cubicBezTo>
                    <a:pt x="199" y="17527"/>
                    <a:pt x="1639" y="19490"/>
                    <a:pt x="3619" y="20472"/>
                  </a:cubicBezTo>
                  <a:cubicBezTo>
                    <a:pt x="5599" y="21454"/>
                    <a:pt x="8119" y="21454"/>
                    <a:pt x="11359" y="20309"/>
                  </a:cubicBezTo>
                  <a:cubicBezTo>
                    <a:pt x="14599" y="19163"/>
                    <a:pt x="18559" y="16872"/>
                    <a:pt x="19999" y="13681"/>
                  </a:cubicBezTo>
                  <a:cubicBezTo>
                    <a:pt x="21439" y="10490"/>
                    <a:pt x="20359" y="6399"/>
                    <a:pt x="18919" y="4027"/>
                  </a:cubicBezTo>
                  <a:cubicBezTo>
                    <a:pt x="17479" y="1654"/>
                    <a:pt x="15679" y="999"/>
                    <a:pt x="14419" y="1245"/>
                  </a:cubicBezTo>
                  <a:cubicBezTo>
                    <a:pt x="13159" y="1490"/>
                    <a:pt x="12439" y="2636"/>
                    <a:pt x="11719" y="3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5257800" y="31499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5417127" y="101954"/>
              <a:ext cx="132774" cy="312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04" fill="norm" stroke="1" extrusionOk="0">
                  <a:moveTo>
                    <a:pt x="21506" y="674"/>
                  </a:moveTo>
                  <a:cubicBezTo>
                    <a:pt x="20135" y="239"/>
                    <a:pt x="18763" y="-196"/>
                    <a:pt x="16535" y="94"/>
                  </a:cubicBezTo>
                  <a:cubicBezTo>
                    <a:pt x="14306" y="384"/>
                    <a:pt x="11220" y="1399"/>
                    <a:pt x="8306" y="3428"/>
                  </a:cubicBezTo>
                  <a:cubicBezTo>
                    <a:pt x="5392" y="5458"/>
                    <a:pt x="2649" y="8502"/>
                    <a:pt x="1277" y="11256"/>
                  </a:cubicBezTo>
                  <a:cubicBezTo>
                    <a:pt x="-94" y="14011"/>
                    <a:pt x="-94" y="16475"/>
                    <a:pt x="77" y="18070"/>
                  </a:cubicBezTo>
                  <a:cubicBezTo>
                    <a:pt x="249" y="19664"/>
                    <a:pt x="592" y="20389"/>
                    <a:pt x="1620" y="20824"/>
                  </a:cubicBezTo>
                  <a:cubicBezTo>
                    <a:pt x="2649" y="21259"/>
                    <a:pt x="4363" y="21404"/>
                    <a:pt x="6077" y="21404"/>
                  </a:cubicBezTo>
                  <a:cubicBezTo>
                    <a:pt x="7792" y="21404"/>
                    <a:pt x="9506" y="21259"/>
                    <a:pt x="11220" y="20679"/>
                  </a:cubicBezTo>
                  <a:cubicBezTo>
                    <a:pt x="12935" y="20099"/>
                    <a:pt x="14649" y="19085"/>
                    <a:pt x="15506" y="18215"/>
                  </a:cubicBezTo>
                  <a:cubicBezTo>
                    <a:pt x="16363" y="17345"/>
                    <a:pt x="16363" y="16620"/>
                    <a:pt x="14649" y="15750"/>
                  </a:cubicBezTo>
                  <a:cubicBezTo>
                    <a:pt x="12935" y="14881"/>
                    <a:pt x="9506" y="13866"/>
                    <a:pt x="7106" y="13648"/>
                  </a:cubicBezTo>
                  <a:cubicBezTo>
                    <a:pt x="4706" y="13431"/>
                    <a:pt x="3335" y="14011"/>
                    <a:pt x="1963" y="14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5530850" y="441991"/>
              <a:ext cx="825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6026944" y="106389"/>
              <a:ext cx="145529" cy="27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54" fill="norm" stroke="1" extrusionOk="0">
                  <a:moveTo>
                    <a:pt x="19324" y="1400"/>
                  </a:moveTo>
                  <a:cubicBezTo>
                    <a:pt x="18398" y="745"/>
                    <a:pt x="17473" y="91"/>
                    <a:pt x="16084" y="9"/>
                  </a:cubicBezTo>
                  <a:cubicBezTo>
                    <a:pt x="14695" y="-73"/>
                    <a:pt x="12844" y="418"/>
                    <a:pt x="10375" y="2218"/>
                  </a:cubicBezTo>
                  <a:cubicBezTo>
                    <a:pt x="7907" y="4018"/>
                    <a:pt x="4821" y="7127"/>
                    <a:pt x="2970" y="9663"/>
                  </a:cubicBezTo>
                  <a:cubicBezTo>
                    <a:pt x="1118" y="12200"/>
                    <a:pt x="501" y="14163"/>
                    <a:pt x="193" y="15882"/>
                  </a:cubicBezTo>
                  <a:cubicBezTo>
                    <a:pt x="-116" y="17600"/>
                    <a:pt x="-116" y="19072"/>
                    <a:pt x="655" y="20054"/>
                  </a:cubicBezTo>
                  <a:cubicBezTo>
                    <a:pt x="1427" y="21036"/>
                    <a:pt x="2970" y="21527"/>
                    <a:pt x="5747" y="21445"/>
                  </a:cubicBezTo>
                  <a:cubicBezTo>
                    <a:pt x="8524" y="21363"/>
                    <a:pt x="12535" y="20709"/>
                    <a:pt x="15621" y="18254"/>
                  </a:cubicBezTo>
                  <a:cubicBezTo>
                    <a:pt x="18707" y="15800"/>
                    <a:pt x="20867" y="11545"/>
                    <a:pt x="21175" y="8518"/>
                  </a:cubicBezTo>
                  <a:cubicBezTo>
                    <a:pt x="21484" y="5491"/>
                    <a:pt x="19941" y="3691"/>
                    <a:pt x="18398" y="2627"/>
                  </a:cubicBezTo>
                  <a:cubicBezTo>
                    <a:pt x="16855" y="1563"/>
                    <a:pt x="15313" y="1236"/>
                    <a:pt x="14078" y="1400"/>
                  </a:cubicBezTo>
                  <a:cubicBezTo>
                    <a:pt x="12844" y="1563"/>
                    <a:pt x="11918" y="2218"/>
                    <a:pt x="11301" y="2954"/>
                  </a:cubicBezTo>
                  <a:cubicBezTo>
                    <a:pt x="10684" y="3691"/>
                    <a:pt x="10375" y="4509"/>
                    <a:pt x="10067" y="5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6280150" y="302291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6393886" y="122289"/>
              <a:ext cx="95815" cy="30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55" fill="norm" stroke="1" extrusionOk="0">
                  <a:moveTo>
                    <a:pt x="17029" y="8767"/>
                  </a:moveTo>
                  <a:cubicBezTo>
                    <a:pt x="16559" y="6652"/>
                    <a:pt x="16090" y="4538"/>
                    <a:pt x="15151" y="3103"/>
                  </a:cubicBezTo>
                  <a:cubicBezTo>
                    <a:pt x="14212" y="1668"/>
                    <a:pt x="12803" y="912"/>
                    <a:pt x="10925" y="459"/>
                  </a:cubicBezTo>
                  <a:cubicBezTo>
                    <a:pt x="9046" y="6"/>
                    <a:pt x="6698" y="-145"/>
                    <a:pt x="5055" y="157"/>
                  </a:cubicBezTo>
                  <a:cubicBezTo>
                    <a:pt x="3412" y="459"/>
                    <a:pt x="2472" y="1214"/>
                    <a:pt x="1533" y="2045"/>
                  </a:cubicBezTo>
                  <a:cubicBezTo>
                    <a:pt x="594" y="2876"/>
                    <a:pt x="-345" y="3782"/>
                    <a:pt x="125" y="4538"/>
                  </a:cubicBezTo>
                  <a:cubicBezTo>
                    <a:pt x="594" y="5293"/>
                    <a:pt x="2472" y="5897"/>
                    <a:pt x="4585" y="6124"/>
                  </a:cubicBezTo>
                  <a:cubicBezTo>
                    <a:pt x="6698" y="6350"/>
                    <a:pt x="9046" y="6199"/>
                    <a:pt x="11629" y="5595"/>
                  </a:cubicBezTo>
                  <a:cubicBezTo>
                    <a:pt x="14212" y="4991"/>
                    <a:pt x="17029" y="3933"/>
                    <a:pt x="18438" y="4009"/>
                  </a:cubicBezTo>
                  <a:cubicBezTo>
                    <a:pt x="19846" y="4084"/>
                    <a:pt x="19846" y="5293"/>
                    <a:pt x="20081" y="8389"/>
                  </a:cubicBezTo>
                  <a:cubicBezTo>
                    <a:pt x="20316" y="11486"/>
                    <a:pt x="20785" y="16470"/>
                    <a:pt x="21255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6572250" y="17200"/>
              <a:ext cx="94759" cy="52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73" fill="norm" stroke="1" extrusionOk="0">
                  <a:moveTo>
                    <a:pt x="0" y="1553"/>
                  </a:moveTo>
                  <a:cubicBezTo>
                    <a:pt x="939" y="1114"/>
                    <a:pt x="1878" y="675"/>
                    <a:pt x="3522" y="412"/>
                  </a:cubicBezTo>
                  <a:cubicBezTo>
                    <a:pt x="5165" y="149"/>
                    <a:pt x="7513" y="61"/>
                    <a:pt x="10096" y="17"/>
                  </a:cubicBezTo>
                  <a:cubicBezTo>
                    <a:pt x="12678" y="-27"/>
                    <a:pt x="15496" y="-27"/>
                    <a:pt x="17609" y="588"/>
                  </a:cubicBezTo>
                  <a:cubicBezTo>
                    <a:pt x="19722" y="1202"/>
                    <a:pt x="21130" y="2432"/>
                    <a:pt x="19957" y="3793"/>
                  </a:cubicBezTo>
                  <a:cubicBezTo>
                    <a:pt x="18783" y="5153"/>
                    <a:pt x="15026" y="6646"/>
                    <a:pt x="12209" y="7919"/>
                  </a:cubicBezTo>
                  <a:cubicBezTo>
                    <a:pt x="9391" y="9193"/>
                    <a:pt x="7513" y="10246"/>
                    <a:pt x="8452" y="11256"/>
                  </a:cubicBezTo>
                  <a:cubicBezTo>
                    <a:pt x="9391" y="12266"/>
                    <a:pt x="13148" y="13232"/>
                    <a:pt x="16200" y="14505"/>
                  </a:cubicBezTo>
                  <a:cubicBezTo>
                    <a:pt x="19252" y="15778"/>
                    <a:pt x="21600" y="17358"/>
                    <a:pt x="20896" y="18544"/>
                  </a:cubicBezTo>
                  <a:cubicBezTo>
                    <a:pt x="20191" y="19729"/>
                    <a:pt x="16435" y="20519"/>
                    <a:pt x="12913" y="20958"/>
                  </a:cubicBezTo>
                  <a:cubicBezTo>
                    <a:pt x="9391" y="21397"/>
                    <a:pt x="6104" y="21485"/>
                    <a:pt x="2817" y="21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3041650" y="1748962"/>
              <a:ext cx="165100" cy="344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4" fill="norm" stroke="1" extrusionOk="0">
                  <a:moveTo>
                    <a:pt x="0" y="166"/>
                  </a:moveTo>
                  <a:cubicBezTo>
                    <a:pt x="0" y="87"/>
                    <a:pt x="0" y="7"/>
                    <a:pt x="138" y="1"/>
                  </a:cubicBezTo>
                  <a:cubicBezTo>
                    <a:pt x="277" y="-6"/>
                    <a:pt x="554" y="60"/>
                    <a:pt x="969" y="292"/>
                  </a:cubicBezTo>
                  <a:cubicBezTo>
                    <a:pt x="1385" y="524"/>
                    <a:pt x="1938" y="922"/>
                    <a:pt x="2354" y="1392"/>
                  </a:cubicBezTo>
                  <a:cubicBezTo>
                    <a:pt x="2769" y="1862"/>
                    <a:pt x="3046" y="2406"/>
                    <a:pt x="3462" y="2903"/>
                  </a:cubicBezTo>
                  <a:cubicBezTo>
                    <a:pt x="3877" y="3400"/>
                    <a:pt x="4431" y="3850"/>
                    <a:pt x="4846" y="4341"/>
                  </a:cubicBezTo>
                  <a:cubicBezTo>
                    <a:pt x="5262" y="4831"/>
                    <a:pt x="5538" y="5361"/>
                    <a:pt x="5815" y="5871"/>
                  </a:cubicBezTo>
                  <a:cubicBezTo>
                    <a:pt x="6092" y="6381"/>
                    <a:pt x="6369" y="6872"/>
                    <a:pt x="6646" y="7368"/>
                  </a:cubicBezTo>
                  <a:cubicBezTo>
                    <a:pt x="6923" y="7865"/>
                    <a:pt x="7200" y="8369"/>
                    <a:pt x="7477" y="8892"/>
                  </a:cubicBezTo>
                  <a:cubicBezTo>
                    <a:pt x="7754" y="9416"/>
                    <a:pt x="8031" y="9959"/>
                    <a:pt x="8169" y="10516"/>
                  </a:cubicBezTo>
                  <a:cubicBezTo>
                    <a:pt x="8308" y="11072"/>
                    <a:pt x="8308" y="11642"/>
                    <a:pt x="8446" y="12159"/>
                  </a:cubicBezTo>
                  <a:cubicBezTo>
                    <a:pt x="8585" y="12676"/>
                    <a:pt x="8862" y="13140"/>
                    <a:pt x="9138" y="13610"/>
                  </a:cubicBezTo>
                  <a:cubicBezTo>
                    <a:pt x="9415" y="14080"/>
                    <a:pt x="9692" y="14557"/>
                    <a:pt x="10246" y="15074"/>
                  </a:cubicBezTo>
                  <a:cubicBezTo>
                    <a:pt x="10800" y="15591"/>
                    <a:pt x="11631" y="16148"/>
                    <a:pt x="12600" y="16691"/>
                  </a:cubicBezTo>
                  <a:cubicBezTo>
                    <a:pt x="13569" y="17234"/>
                    <a:pt x="14677" y="17764"/>
                    <a:pt x="15508" y="18261"/>
                  </a:cubicBezTo>
                  <a:cubicBezTo>
                    <a:pt x="16338" y="18758"/>
                    <a:pt x="16892" y="19222"/>
                    <a:pt x="17446" y="19706"/>
                  </a:cubicBezTo>
                  <a:cubicBezTo>
                    <a:pt x="18000" y="20189"/>
                    <a:pt x="18554" y="20693"/>
                    <a:pt x="19246" y="21011"/>
                  </a:cubicBezTo>
                  <a:cubicBezTo>
                    <a:pt x="19938" y="21329"/>
                    <a:pt x="20769" y="21461"/>
                    <a:pt x="21600" y="21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3009900" y="4738013"/>
              <a:ext cx="5700543" cy="25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488" fill="norm" stroke="1" extrusionOk="0">
                  <a:moveTo>
                    <a:pt x="0" y="16043"/>
                  </a:moveTo>
                  <a:cubicBezTo>
                    <a:pt x="256" y="16406"/>
                    <a:pt x="513" y="16769"/>
                    <a:pt x="813" y="16950"/>
                  </a:cubicBezTo>
                  <a:cubicBezTo>
                    <a:pt x="1114" y="17132"/>
                    <a:pt x="1458" y="17132"/>
                    <a:pt x="1795" y="16859"/>
                  </a:cubicBezTo>
                  <a:cubicBezTo>
                    <a:pt x="2131" y="16587"/>
                    <a:pt x="2460" y="16043"/>
                    <a:pt x="2772" y="15589"/>
                  </a:cubicBezTo>
                  <a:cubicBezTo>
                    <a:pt x="3085" y="15135"/>
                    <a:pt x="3381" y="14772"/>
                    <a:pt x="3693" y="14409"/>
                  </a:cubicBezTo>
                  <a:cubicBezTo>
                    <a:pt x="4006" y="14046"/>
                    <a:pt x="4334" y="13683"/>
                    <a:pt x="4615" y="13411"/>
                  </a:cubicBezTo>
                  <a:cubicBezTo>
                    <a:pt x="4895" y="13138"/>
                    <a:pt x="5128" y="12957"/>
                    <a:pt x="5424" y="12775"/>
                  </a:cubicBezTo>
                  <a:cubicBezTo>
                    <a:pt x="5720" y="12594"/>
                    <a:pt x="6081" y="12412"/>
                    <a:pt x="6385" y="12231"/>
                  </a:cubicBezTo>
                  <a:cubicBezTo>
                    <a:pt x="6690" y="12049"/>
                    <a:pt x="6938" y="11868"/>
                    <a:pt x="7191" y="11686"/>
                  </a:cubicBezTo>
                  <a:cubicBezTo>
                    <a:pt x="7443" y="11505"/>
                    <a:pt x="7699" y="11323"/>
                    <a:pt x="7964" y="11233"/>
                  </a:cubicBezTo>
                  <a:cubicBezTo>
                    <a:pt x="8228" y="11142"/>
                    <a:pt x="8501" y="11142"/>
                    <a:pt x="8769" y="11051"/>
                  </a:cubicBezTo>
                  <a:cubicBezTo>
                    <a:pt x="9037" y="10960"/>
                    <a:pt x="9302" y="10779"/>
                    <a:pt x="9562" y="10688"/>
                  </a:cubicBezTo>
                  <a:cubicBezTo>
                    <a:pt x="9823" y="10597"/>
                    <a:pt x="10079" y="10597"/>
                    <a:pt x="10347" y="10597"/>
                  </a:cubicBezTo>
                  <a:cubicBezTo>
                    <a:pt x="10616" y="10597"/>
                    <a:pt x="10896" y="10597"/>
                    <a:pt x="11169" y="10597"/>
                  </a:cubicBezTo>
                  <a:cubicBezTo>
                    <a:pt x="11441" y="10597"/>
                    <a:pt x="11705" y="10597"/>
                    <a:pt x="11962" y="10688"/>
                  </a:cubicBezTo>
                  <a:cubicBezTo>
                    <a:pt x="12218" y="10779"/>
                    <a:pt x="12466" y="10960"/>
                    <a:pt x="12719" y="11051"/>
                  </a:cubicBezTo>
                  <a:cubicBezTo>
                    <a:pt x="12971" y="11142"/>
                    <a:pt x="13228" y="11142"/>
                    <a:pt x="13488" y="11233"/>
                  </a:cubicBezTo>
                  <a:cubicBezTo>
                    <a:pt x="13748" y="11323"/>
                    <a:pt x="14013" y="11505"/>
                    <a:pt x="14313" y="11596"/>
                  </a:cubicBezTo>
                  <a:cubicBezTo>
                    <a:pt x="14614" y="11686"/>
                    <a:pt x="14950" y="11686"/>
                    <a:pt x="15291" y="11777"/>
                  </a:cubicBezTo>
                  <a:cubicBezTo>
                    <a:pt x="15631" y="11868"/>
                    <a:pt x="15976" y="12049"/>
                    <a:pt x="16308" y="12140"/>
                  </a:cubicBezTo>
                  <a:cubicBezTo>
                    <a:pt x="16641" y="12231"/>
                    <a:pt x="16961" y="12231"/>
                    <a:pt x="17270" y="12231"/>
                  </a:cubicBezTo>
                  <a:cubicBezTo>
                    <a:pt x="17578" y="12231"/>
                    <a:pt x="17874" y="12231"/>
                    <a:pt x="18231" y="12231"/>
                  </a:cubicBezTo>
                  <a:cubicBezTo>
                    <a:pt x="18588" y="12231"/>
                    <a:pt x="19004" y="12231"/>
                    <a:pt x="19385" y="12231"/>
                  </a:cubicBezTo>
                  <a:cubicBezTo>
                    <a:pt x="19765" y="12231"/>
                    <a:pt x="20110" y="12231"/>
                    <a:pt x="20434" y="12231"/>
                  </a:cubicBezTo>
                  <a:cubicBezTo>
                    <a:pt x="20759" y="12231"/>
                    <a:pt x="21063" y="12231"/>
                    <a:pt x="21235" y="12231"/>
                  </a:cubicBezTo>
                  <a:cubicBezTo>
                    <a:pt x="21408" y="12231"/>
                    <a:pt x="21448" y="12231"/>
                    <a:pt x="21468" y="11777"/>
                  </a:cubicBezTo>
                  <a:cubicBezTo>
                    <a:pt x="21488" y="11323"/>
                    <a:pt x="21488" y="10416"/>
                    <a:pt x="21452" y="8782"/>
                  </a:cubicBezTo>
                  <a:cubicBezTo>
                    <a:pt x="21416" y="7149"/>
                    <a:pt x="21344" y="4789"/>
                    <a:pt x="21296" y="3246"/>
                  </a:cubicBezTo>
                  <a:cubicBezTo>
                    <a:pt x="21247" y="1703"/>
                    <a:pt x="21223" y="977"/>
                    <a:pt x="21191" y="523"/>
                  </a:cubicBezTo>
                  <a:cubicBezTo>
                    <a:pt x="21159" y="70"/>
                    <a:pt x="21119" y="-112"/>
                    <a:pt x="21119" y="70"/>
                  </a:cubicBezTo>
                  <a:cubicBezTo>
                    <a:pt x="21119" y="251"/>
                    <a:pt x="21159" y="796"/>
                    <a:pt x="21247" y="2066"/>
                  </a:cubicBezTo>
                  <a:cubicBezTo>
                    <a:pt x="21336" y="3337"/>
                    <a:pt x="21472" y="5333"/>
                    <a:pt x="21536" y="7330"/>
                  </a:cubicBezTo>
                  <a:cubicBezTo>
                    <a:pt x="21600" y="9327"/>
                    <a:pt x="21592" y="11323"/>
                    <a:pt x="21496" y="13683"/>
                  </a:cubicBezTo>
                  <a:cubicBezTo>
                    <a:pt x="21400" y="16043"/>
                    <a:pt x="21215" y="18765"/>
                    <a:pt x="21031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2970071" y="1682590"/>
              <a:ext cx="198579" cy="19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42" fill="norm" stroke="1" extrusionOk="0">
                  <a:moveTo>
                    <a:pt x="7007" y="7407"/>
                  </a:moveTo>
                  <a:cubicBezTo>
                    <a:pt x="6097" y="6710"/>
                    <a:pt x="5188" y="6013"/>
                    <a:pt x="4619" y="6594"/>
                  </a:cubicBezTo>
                  <a:cubicBezTo>
                    <a:pt x="4051" y="7174"/>
                    <a:pt x="3824" y="9032"/>
                    <a:pt x="3483" y="10774"/>
                  </a:cubicBezTo>
                  <a:cubicBezTo>
                    <a:pt x="3142" y="12516"/>
                    <a:pt x="2687" y="14142"/>
                    <a:pt x="2118" y="15652"/>
                  </a:cubicBezTo>
                  <a:cubicBezTo>
                    <a:pt x="1550" y="17161"/>
                    <a:pt x="868" y="18555"/>
                    <a:pt x="413" y="18671"/>
                  </a:cubicBezTo>
                  <a:cubicBezTo>
                    <a:pt x="-42" y="18787"/>
                    <a:pt x="-269" y="17626"/>
                    <a:pt x="527" y="15187"/>
                  </a:cubicBezTo>
                  <a:cubicBezTo>
                    <a:pt x="1323" y="12748"/>
                    <a:pt x="3142" y="9032"/>
                    <a:pt x="4506" y="6477"/>
                  </a:cubicBezTo>
                  <a:cubicBezTo>
                    <a:pt x="5870" y="3923"/>
                    <a:pt x="6779" y="2529"/>
                    <a:pt x="7689" y="1484"/>
                  </a:cubicBezTo>
                  <a:cubicBezTo>
                    <a:pt x="8598" y="439"/>
                    <a:pt x="9508" y="-258"/>
                    <a:pt x="9963" y="90"/>
                  </a:cubicBezTo>
                  <a:cubicBezTo>
                    <a:pt x="10417" y="439"/>
                    <a:pt x="10417" y="1832"/>
                    <a:pt x="12236" y="5548"/>
                  </a:cubicBezTo>
                  <a:cubicBezTo>
                    <a:pt x="14055" y="9265"/>
                    <a:pt x="17693" y="15303"/>
                    <a:pt x="21331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5035550" y="5934741"/>
              <a:ext cx="387350" cy="28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3385"/>
                  </a:moveTo>
                  <a:cubicBezTo>
                    <a:pt x="118" y="2579"/>
                    <a:pt x="236" y="1773"/>
                    <a:pt x="826" y="1128"/>
                  </a:cubicBezTo>
                  <a:cubicBezTo>
                    <a:pt x="1416" y="484"/>
                    <a:pt x="2479" y="0"/>
                    <a:pt x="3659" y="0"/>
                  </a:cubicBezTo>
                  <a:cubicBezTo>
                    <a:pt x="4839" y="0"/>
                    <a:pt x="6138" y="484"/>
                    <a:pt x="7141" y="2740"/>
                  </a:cubicBezTo>
                  <a:cubicBezTo>
                    <a:pt x="8144" y="4997"/>
                    <a:pt x="8852" y="9027"/>
                    <a:pt x="8852" y="12251"/>
                  </a:cubicBezTo>
                  <a:cubicBezTo>
                    <a:pt x="8852" y="15475"/>
                    <a:pt x="8144" y="17893"/>
                    <a:pt x="7554" y="19424"/>
                  </a:cubicBezTo>
                  <a:cubicBezTo>
                    <a:pt x="6964" y="20955"/>
                    <a:pt x="6492" y="21600"/>
                    <a:pt x="6374" y="21439"/>
                  </a:cubicBezTo>
                  <a:cubicBezTo>
                    <a:pt x="6256" y="21278"/>
                    <a:pt x="6492" y="20310"/>
                    <a:pt x="7554" y="17731"/>
                  </a:cubicBezTo>
                  <a:cubicBezTo>
                    <a:pt x="8616" y="15152"/>
                    <a:pt x="10505" y="10961"/>
                    <a:pt x="11862" y="8301"/>
                  </a:cubicBezTo>
                  <a:cubicBezTo>
                    <a:pt x="13220" y="5642"/>
                    <a:pt x="14046" y="4513"/>
                    <a:pt x="14695" y="3707"/>
                  </a:cubicBezTo>
                  <a:cubicBezTo>
                    <a:pt x="15344" y="2901"/>
                    <a:pt x="15816" y="2418"/>
                    <a:pt x="15757" y="2821"/>
                  </a:cubicBezTo>
                  <a:cubicBezTo>
                    <a:pt x="15698" y="3224"/>
                    <a:pt x="15108" y="4513"/>
                    <a:pt x="14400" y="6690"/>
                  </a:cubicBezTo>
                  <a:cubicBezTo>
                    <a:pt x="13692" y="8866"/>
                    <a:pt x="12866" y="11928"/>
                    <a:pt x="13279" y="14185"/>
                  </a:cubicBezTo>
                  <a:cubicBezTo>
                    <a:pt x="13692" y="16442"/>
                    <a:pt x="15344" y="17893"/>
                    <a:pt x="16938" y="18699"/>
                  </a:cubicBezTo>
                  <a:cubicBezTo>
                    <a:pt x="18531" y="19504"/>
                    <a:pt x="20066" y="19666"/>
                    <a:pt x="21600" y="1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5791200" y="5971198"/>
              <a:ext cx="809306" cy="211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38" fill="norm" stroke="1" extrusionOk="0">
                  <a:moveTo>
                    <a:pt x="0" y="14281"/>
                  </a:moveTo>
                  <a:cubicBezTo>
                    <a:pt x="1010" y="13639"/>
                    <a:pt x="2020" y="12997"/>
                    <a:pt x="3675" y="12249"/>
                  </a:cubicBezTo>
                  <a:cubicBezTo>
                    <a:pt x="5330" y="11500"/>
                    <a:pt x="7630" y="10645"/>
                    <a:pt x="9874" y="10110"/>
                  </a:cubicBezTo>
                  <a:cubicBezTo>
                    <a:pt x="12118" y="9576"/>
                    <a:pt x="14306" y="9362"/>
                    <a:pt x="15877" y="9148"/>
                  </a:cubicBezTo>
                  <a:cubicBezTo>
                    <a:pt x="17448" y="8934"/>
                    <a:pt x="18402" y="8720"/>
                    <a:pt x="18879" y="8079"/>
                  </a:cubicBezTo>
                  <a:cubicBezTo>
                    <a:pt x="19356" y="7437"/>
                    <a:pt x="19356" y="6368"/>
                    <a:pt x="19216" y="5619"/>
                  </a:cubicBezTo>
                  <a:cubicBezTo>
                    <a:pt x="19075" y="4871"/>
                    <a:pt x="18795" y="4443"/>
                    <a:pt x="18374" y="3588"/>
                  </a:cubicBezTo>
                  <a:cubicBezTo>
                    <a:pt x="17953" y="2732"/>
                    <a:pt x="17392" y="1449"/>
                    <a:pt x="17336" y="700"/>
                  </a:cubicBezTo>
                  <a:cubicBezTo>
                    <a:pt x="17280" y="-48"/>
                    <a:pt x="17729" y="-262"/>
                    <a:pt x="18486" y="380"/>
                  </a:cubicBezTo>
                  <a:cubicBezTo>
                    <a:pt x="19244" y="1021"/>
                    <a:pt x="20310" y="2518"/>
                    <a:pt x="20899" y="3801"/>
                  </a:cubicBezTo>
                  <a:cubicBezTo>
                    <a:pt x="21488" y="5085"/>
                    <a:pt x="21600" y="6154"/>
                    <a:pt x="21263" y="8079"/>
                  </a:cubicBezTo>
                  <a:cubicBezTo>
                    <a:pt x="20927" y="10003"/>
                    <a:pt x="20141" y="12784"/>
                    <a:pt x="19356" y="15136"/>
                  </a:cubicBezTo>
                  <a:cubicBezTo>
                    <a:pt x="18570" y="17488"/>
                    <a:pt x="17785" y="19413"/>
                    <a:pt x="16999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720850" y="3934491"/>
              <a:ext cx="250914" cy="36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37" fill="norm" stroke="1" extrusionOk="0">
                  <a:moveTo>
                    <a:pt x="0" y="3352"/>
                  </a:moveTo>
                  <a:cubicBezTo>
                    <a:pt x="0" y="7076"/>
                    <a:pt x="0" y="10800"/>
                    <a:pt x="998" y="13717"/>
                  </a:cubicBezTo>
                  <a:cubicBezTo>
                    <a:pt x="1997" y="16634"/>
                    <a:pt x="3993" y="18745"/>
                    <a:pt x="6081" y="19986"/>
                  </a:cubicBezTo>
                  <a:cubicBezTo>
                    <a:pt x="8168" y="21228"/>
                    <a:pt x="10346" y="21600"/>
                    <a:pt x="12706" y="20855"/>
                  </a:cubicBezTo>
                  <a:cubicBezTo>
                    <a:pt x="15066" y="20110"/>
                    <a:pt x="17607" y="18248"/>
                    <a:pt x="19240" y="15703"/>
                  </a:cubicBezTo>
                  <a:cubicBezTo>
                    <a:pt x="20874" y="13159"/>
                    <a:pt x="21600" y="9931"/>
                    <a:pt x="21509" y="7200"/>
                  </a:cubicBezTo>
                  <a:cubicBezTo>
                    <a:pt x="21418" y="4469"/>
                    <a:pt x="20511" y="2234"/>
                    <a:pt x="196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631950" y="3807491"/>
              <a:ext cx="3492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47" y="18277"/>
                    <a:pt x="2095" y="14954"/>
                    <a:pt x="5040" y="11354"/>
                  </a:cubicBezTo>
                  <a:cubicBezTo>
                    <a:pt x="7985" y="7754"/>
                    <a:pt x="12829" y="3877"/>
                    <a:pt x="15905" y="1938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668944" y="3626956"/>
              <a:ext cx="264134" cy="24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85" fill="norm" stroke="1" extrusionOk="0">
                  <a:moveTo>
                    <a:pt x="2661" y="21285"/>
                  </a:moveTo>
                  <a:cubicBezTo>
                    <a:pt x="1289" y="19070"/>
                    <a:pt x="-82" y="16854"/>
                    <a:pt x="4" y="13900"/>
                  </a:cubicBezTo>
                  <a:cubicBezTo>
                    <a:pt x="89" y="10947"/>
                    <a:pt x="1632" y="7254"/>
                    <a:pt x="4204" y="4670"/>
                  </a:cubicBezTo>
                  <a:cubicBezTo>
                    <a:pt x="6775" y="2085"/>
                    <a:pt x="10375" y="608"/>
                    <a:pt x="13118" y="147"/>
                  </a:cubicBezTo>
                  <a:cubicBezTo>
                    <a:pt x="15861" y="-315"/>
                    <a:pt x="17747" y="239"/>
                    <a:pt x="19032" y="2916"/>
                  </a:cubicBezTo>
                  <a:cubicBezTo>
                    <a:pt x="20318" y="5593"/>
                    <a:pt x="21004" y="10393"/>
                    <a:pt x="21261" y="13347"/>
                  </a:cubicBezTo>
                  <a:cubicBezTo>
                    <a:pt x="21518" y="16300"/>
                    <a:pt x="21347" y="17408"/>
                    <a:pt x="21175" y="18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612900" y="3242341"/>
              <a:ext cx="508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971"/>
                    <a:pt x="10800" y="11941"/>
                    <a:pt x="14400" y="15454"/>
                  </a:cubicBezTo>
                  <a:cubicBezTo>
                    <a:pt x="18000" y="18966"/>
                    <a:pt x="19800" y="20020"/>
                    <a:pt x="20700" y="20634"/>
                  </a:cubicBezTo>
                  <a:cubicBezTo>
                    <a:pt x="21600" y="21249"/>
                    <a:pt x="21600" y="21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1631950" y="3401091"/>
              <a:ext cx="3238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6" y="17018"/>
                    <a:pt x="8753" y="12436"/>
                    <a:pt x="12353" y="8836"/>
                  </a:cubicBezTo>
                  <a:cubicBezTo>
                    <a:pt x="15953" y="5236"/>
                    <a:pt x="18776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784350" y="3235991"/>
              <a:ext cx="508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10"/>
                    <a:pt x="7200" y="10219"/>
                    <a:pt x="10800" y="13819"/>
                  </a:cubicBezTo>
                  <a:cubicBezTo>
                    <a:pt x="14400" y="17419"/>
                    <a:pt x="18000" y="19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689100" y="2594641"/>
              <a:ext cx="6985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2653"/>
                    <a:pt x="6545" y="5305"/>
                    <a:pt x="9491" y="8242"/>
                  </a:cubicBezTo>
                  <a:cubicBezTo>
                    <a:pt x="12436" y="11179"/>
                    <a:pt x="15055" y="14400"/>
                    <a:pt x="17018" y="16674"/>
                  </a:cubicBezTo>
                  <a:cubicBezTo>
                    <a:pt x="18982" y="18947"/>
                    <a:pt x="20291" y="202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638941" y="2594641"/>
              <a:ext cx="208909" cy="11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57" fill="norm" stroke="1" extrusionOk="0">
                  <a:moveTo>
                    <a:pt x="5170" y="8247"/>
                  </a:moveTo>
                  <a:cubicBezTo>
                    <a:pt x="4516" y="6676"/>
                    <a:pt x="3861" y="5105"/>
                    <a:pt x="3207" y="5105"/>
                  </a:cubicBezTo>
                  <a:cubicBezTo>
                    <a:pt x="2552" y="5105"/>
                    <a:pt x="1898" y="6676"/>
                    <a:pt x="1352" y="8640"/>
                  </a:cubicBezTo>
                  <a:cubicBezTo>
                    <a:pt x="807" y="10604"/>
                    <a:pt x="370" y="12960"/>
                    <a:pt x="152" y="15513"/>
                  </a:cubicBezTo>
                  <a:cubicBezTo>
                    <a:pt x="-66" y="18065"/>
                    <a:pt x="-66" y="20815"/>
                    <a:pt x="261" y="21207"/>
                  </a:cubicBezTo>
                  <a:cubicBezTo>
                    <a:pt x="589" y="21600"/>
                    <a:pt x="1243" y="19636"/>
                    <a:pt x="2225" y="16495"/>
                  </a:cubicBezTo>
                  <a:cubicBezTo>
                    <a:pt x="3207" y="13353"/>
                    <a:pt x="4516" y="9033"/>
                    <a:pt x="5607" y="5695"/>
                  </a:cubicBezTo>
                  <a:cubicBezTo>
                    <a:pt x="6698" y="2356"/>
                    <a:pt x="7570" y="0"/>
                    <a:pt x="8879" y="0"/>
                  </a:cubicBezTo>
                  <a:cubicBezTo>
                    <a:pt x="10189" y="0"/>
                    <a:pt x="11934" y="2356"/>
                    <a:pt x="14116" y="5302"/>
                  </a:cubicBezTo>
                  <a:cubicBezTo>
                    <a:pt x="16298" y="8247"/>
                    <a:pt x="18916" y="11782"/>
                    <a:pt x="21534" y="15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3194050" y="2181883"/>
              <a:ext cx="4546563" cy="274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83" fill="norm" stroke="1" extrusionOk="0">
                  <a:moveTo>
                    <a:pt x="0" y="21583"/>
                  </a:moveTo>
                  <a:cubicBezTo>
                    <a:pt x="231" y="21267"/>
                    <a:pt x="462" y="20950"/>
                    <a:pt x="724" y="20617"/>
                  </a:cubicBezTo>
                  <a:cubicBezTo>
                    <a:pt x="985" y="20284"/>
                    <a:pt x="1277" y="19934"/>
                    <a:pt x="1563" y="19560"/>
                  </a:cubicBezTo>
                  <a:cubicBezTo>
                    <a:pt x="1849" y="19185"/>
                    <a:pt x="2131" y="18785"/>
                    <a:pt x="2407" y="18419"/>
                  </a:cubicBezTo>
                  <a:cubicBezTo>
                    <a:pt x="2684" y="18052"/>
                    <a:pt x="2955" y="17719"/>
                    <a:pt x="3262" y="17361"/>
                  </a:cubicBezTo>
                  <a:cubicBezTo>
                    <a:pt x="3568" y="17003"/>
                    <a:pt x="3910" y="16620"/>
                    <a:pt x="4247" y="16237"/>
                  </a:cubicBezTo>
                  <a:cubicBezTo>
                    <a:pt x="4583" y="15854"/>
                    <a:pt x="4915" y="15471"/>
                    <a:pt x="5257" y="15096"/>
                  </a:cubicBezTo>
                  <a:cubicBezTo>
                    <a:pt x="5599" y="14722"/>
                    <a:pt x="5950" y="14355"/>
                    <a:pt x="6297" y="13981"/>
                  </a:cubicBezTo>
                  <a:cubicBezTo>
                    <a:pt x="6644" y="13606"/>
                    <a:pt x="6986" y="13223"/>
                    <a:pt x="7337" y="12831"/>
                  </a:cubicBezTo>
                  <a:cubicBezTo>
                    <a:pt x="7689" y="12440"/>
                    <a:pt x="8051" y="12040"/>
                    <a:pt x="8378" y="11691"/>
                  </a:cubicBezTo>
                  <a:cubicBezTo>
                    <a:pt x="8704" y="11341"/>
                    <a:pt x="8996" y="11041"/>
                    <a:pt x="9292" y="10741"/>
                  </a:cubicBezTo>
                  <a:cubicBezTo>
                    <a:pt x="9589" y="10442"/>
                    <a:pt x="9890" y="10142"/>
                    <a:pt x="10192" y="9842"/>
                  </a:cubicBezTo>
                  <a:cubicBezTo>
                    <a:pt x="10493" y="9542"/>
                    <a:pt x="10795" y="9243"/>
                    <a:pt x="11107" y="8943"/>
                  </a:cubicBezTo>
                  <a:cubicBezTo>
                    <a:pt x="11418" y="8643"/>
                    <a:pt x="11740" y="8343"/>
                    <a:pt x="12051" y="8060"/>
                  </a:cubicBezTo>
                  <a:cubicBezTo>
                    <a:pt x="12363" y="7777"/>
                    <a:pt x="12664" y="7511"/>
                    <a:pt x="12966" y="7244"/>
                  </a:cubicBezTo>
                  <a:cubicBezTo>
                    <a:pt x="13268" y="6978"/>
                    <a:pt x="13569" y="6711"/>
                    <a:pt x="13911" y="6403"/>
                  </a:cubicBezTo>
                  <a:cubicBezTo>
                    <a:pt x="14253" y="6095"/>
                    <a:pt x="14635" y="5745"/>
                    <a:pt x="15001" y="5412"/>
                  </a:cubicBezTo>
                  <a:cubicBezTo>
                    <a:pt x="15368" y="5079"/>
                    <a:pt x="15720" y="4763"/>
                    <a:pt x="16087" y="4438"/>
                  </a:cubicBezTo>
                  <a:cubicBezTo>
                    <a:pt x="16454" y="4113"/>
                    <a:pt x="16836" y="3780"/>
                    <a:pt x="17203" y="3472"/>
                  </a:cubicBezTo>
                  <a:cubicBezTo>
                    <a:pt x="17569" y="3164"/>
                    <a:pt x="17921" y="2881"/>
                    <a:pt x="18283" y="2614"/>
                  </a:cubicBezTo>
                  <a:cubicBezTo>
                    <a:pt x="18645" y="2348"/>
                    <a:pt x="19017" y="2098"/>
                    <a:pt x="19338" y="1882"/>
                  </a:cubicBezTo>
                  <a:cubicBezTo>
                    <a:pt x="19660" y="1665"/>
                    <a:pt x="19932" y="1482"/>
                    <a:pt x="20193" y="1307"/>
                  </a:cubicBezTo>
                  <a:cubicBezTo>
                    <a:pt x="20454" y="1132"/>
                    <a:pt x="20705" y="966"/>
                    <a:pt x="20856" y="874"/>
                  </a:cubicBezTo>
                  <a:cubicBezTo>
                    <a:pt x="21007" y="782"/>
                    <a:pt x="21057" y="766"/>
                    <a:pt x="21107" y="732"/>
                  </a:cubicBezTo>
                  <a:cubicBezTo>
                    <a:pt x="21158" y="699"/>
                    <a:pt x="21208" y="649"/>
                    <a:pt x="21238" y="583"/>
                  </a:cubicBezTo>
                  <a:cubicBezTo>
                    <a:pt x="21268" y="516"/>
                    <a:pt x="21278" y="433"/>
                    <a:pt x="21283" y="349"/>
                  </a:cubicBezTo>
                  <a:cubicBezTo>
                    <a:pt x="21288" y="266"/>
                    <a:pt x="21288" y="183"/>
                    <a:pt x="21268" y="175"/>
                  </a:cubicBezTo>
                  <a:cubicBezTo>
                    <a:pt x="21248" y="166"/>
                    <a:pt x="21208" y="233"/>
                    <a:pt x="21183" y="324"/>
                  </a:cubicBezTo>
                  <a:cubicBezTo>
                    <a:pt x="21158" y="416"/>
                    <a:pt x="21148" y="533"/>
                    <a:pt x="21168" y="583"/>
                  </a:cubicBezTo>
                  <a:cubicBezTo>
                    <a:pt x="21188" y="632"/>
                    <a:pt x="21238" y="616"/>
                    <a:pt x="21309" y="558"/>
                  </a:cubicBezTo>
                  <a:cubicBezTo>
                    <a:pt x="21379" y="499"/>
                    <a:pt x="21469" y="399"/>
                    <a:pt x="21525" y="308"/>
                  </a:cubicBezTo>
                  <a:cubicBezTo>
                    <a:pt x="21580" y="216"/>
                    <a:pt x="21600" y="133"/>
                    <a:pt x="21585" y="75"/>
                  </a:cubicBezTo>
                  <a:cubicBezTo>
                    <a:pt x="21570" y="16"/>
                    <a:pt x="21520" y="-17"/>
                    <a:pt x="21444" y="8"/>
                  </a:cubicBezTo>
                  <a:cubicBezTo>
                    <a:pt x="21369" y="33"/>
                    <a:pt x="21268" y="116"/>
                    <a:pt x="21203" y="191"/>
                  </a:cubicBezTo>
                  <a:cubicBezTo>
                    <a:pt x="21138" y="266"/>
                    <a:pt x="21107" y="333"/>
                    <a:pt x="21082" y="408"/>
                  </a:cubicBezTo>
                  <a:cubicBezTo>
                    <a:pt x="21057" y="483"/>
                    <a:pt x="21037" y="566"/>
                    <a:pt x="21062" y="616"/>
                  </a:cubicBezTo>
                  <a:cubicBezTo>
                    <a:pt x="21087" y="666"/>
                    <a:pt x="21158" y="682"/>
                    <a:pt x="21223" y="657"/>
                  </a:cubicBezTo>
                  <a:cubicBezTo>
                    <a:pt x="21288" y="632"/>
                    <a:pt x="21349" y="566"/>
                    <a:pt x="21389" y="491"/>
                  </a:cubicBezTo>
                  <a:cubicBezTo>
                    <a:pt x="21429" y="416"/>
                    <a:pt x="21449" y="333"/>
                    <a:pt x="21429" y="274"/>
                  </a:cubicBezTo>
                  <a:cubicBezTo>
                    <a:pt x="21409" y="216"/>
                    <a:pt x="21349" y="183"/>
                    <a:pt x="21293" y="175"/>
                  </a:cubicBezTo>
                  <a:cubicBezTo>
                    <a:pt x="21238" y="166"/>
                    <a:pt x="21188" y="183"/>
                    <a:pt x="21138" y="224"/>
                  </a:cubicBezTo>
                  <a:cubicBezTo>
                    <a:pt x="21087" y="266"/>
                    <a:pt x="21037" y="333"/>
                    <a:pt x="21007" y="408"/>
                  </a:cubicBezTo>
                  <a:cubicBezTo>
                    <a:pt x="20977" y="483"/>
                    <a:pt x="20967" y="566"/>
                    <a:pt x="20987" y="616"/>
                  </a:cubicBezTo>
                  <a:cubicBezTo>
                    <a:pt x="21007" y="666"/>
                    <a:pt x="21057" y="682"/>
                    <a:pt x="21107" y="682"/>
                  </a:cubicBezTo>
                  <a:cubicBezTo>
                    <a:pt x="21158" y="682"/>
                    <a:pt x="21208" y="666"/>
                    <a:pt x="21258" y="641"/>
                  </a:cubicBezTo>
                  <a:cubicBezTo>
                    <a:pt x="21309" y="616"/>
                    <a:pt x="21359" y="583"/>
                    <a:pt x="21409" y="516"/>
                  </a:cubicBezTo>
                  <a:cubicBezTo>
                    <a:pt x="21459" y="449"/>
                    <a:pt x="21510" y="349"/>
                    <a:pt x="21499" y="299"/>
                  </a:cubicBezTo>
                  <a:cubicBezTo>
                    <a:pt x="21489" y="249"/>
                    <a:pt x="21419" y="249"/>
                    <a:pt x="21364" y="274"/>
                  </a:cubicBezTo>
                  <a:cubicBezTo>
                    <a:pt x="21309" y="299"/>
                    <a:pt x="21268" y="349"/>
                    <a:pt x="21253" y="416"/>
                  </a:cubicBezTo>
                  <a:cubicBezTo>
                    <a:pt x="21238" y="483"/>
                    <a:pt x="21248" y="566"/>
                    <a:pt x="21258" y="6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3159071" y="5261641"/>
              <a:ext cx="191224" cy="30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55" fill="norm" stroke="1" extrusionOk="0">
                  <a:moveTo>
                    <a:pt x="12200" y="12427"/>
                  </a:moveTo>
                  <a:cubicBezTo>
                    <a:pt x="11503" y="9912"/>
                    <a:pt x="10806" y="7397"/>
                    <a:pt x="9993" y="5918"/>
                  </a:cubicBezTo>
                  <a:cubicBezTo>
                    <a:pt x="9180" y="4438"/>
                    <a:pt x="8251" y="3995"/>
                    <a:pt x="7206" y="3995"/>
                  </a:cubicBezTo>
                  <a:cubicBezTo>
                    <a:pt x="6161" y="3995"/>
                    <a:pt x="5000" y="4438"/>
                    <a:pt x="3490" y="6658"/>
                  </a:cubicBezTo>
                  <a:cubicBezTo>
                    <a:pt x="1980" y="8877"/>
                    <a:pt x="122" y="12871"/>
                    <a:pt x="6" y="15830"/>
                  </a:cubicBezTo>
                  <a:cubicBezTo>
                    <a:pt x="-110" y="18789"/>
                    <a:pt x="1516" y="20712"/>
                    <a:pt x="4187" y="21156"/>
                  </a:cubicBezTo>
                  <a:cubicBezTo>
                    <a:pt x="6858" y="21600"/>
                    <a:pt x="10574" y="20564"/>
                    <a:pt x="13709" y="17753"/>
                  </a:cubicBezTo>
                  <a:cubicBezTo>
                    <a:pt x="16845" y="14942"/>
                    <a:pt x="19400" y="10356"/>
                    <a:pt x="20445" y="7249"/>
                  </a:cubicBezTo>
                  <a:cubicBezTo>
                    <a:pt x="21490" y="4142"/>
                    <a:pt x="21025" y="2515"/>
                    <a:pt x="18935" y="1553"/>
                  </a:cubicBezTo>
                  <a:cubicBezTo>
                    <a:pt x="16845" y="592"/>
                    <a:pt x="13129" y="296"/>
                    <a:pt x="941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7708899" y="2385091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7721600" y="2950241"/>
              <a:ext cx="6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7734300" y="3642391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7727950" y="4061491"/>
              <a:ext cx="44450" cy="85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171" y="0"/>
                  </a:moveTo>
                  <a:cubicBezTo>
                    <a:pt x="3086" y="1333"/>
                    <a:pt x="0" y="2667"/>
                    <a:pt x="0" y="4293"/>
                  </a:cubicBezTo>
                  <a:cubicBezTo>
                    <a:pt x="0" y="5920"/>
                    <a:pt x="3086" y="7840"/>
                    <a:pt x="6171" y="9493"/>
                  </a:cubicBezTo>
                  <a:cubicBezTo>
                    <a:pt x="9257" y="11147"/>
                    <a:pt x="12343" y="12533"/>
                    <a:pt x="14400" y="14053"/>
                  </a:cubicBezTo>
                  <a:cubicBezTo>
                    <a:pt x="16457" y="15573"/>
                    <a:pt x="17486" y="17227"/>
                    <a:pt x="18514" y="18507"/>
                  </a:cubicBezTo>
                  <a:cubicBezTo>
                    <a:pt x="19543" y="19787"/>
                    <a:pt x="20571" y="206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7791450" y="5096541"/>
              <a:ext cx="254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640"/>
                    <a:pt x="7200" y="9280"/>
                    <a:pt x="10800" y="12880"/>
                  </a:cubicBezTo>
                  <a:cubicBezTo>
                    <a:pt x="14400" y="16480"/>
                    <a:pt x="18000" y="19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7861300" y="1813591"/>
              <a:ext cx="381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27"/>
                    <a:pt x="9600" y="7855"/>
                    <a:pt x="13200" y="11455"/>
                  </a:cubicBezTo>
                  <a:cubicBezTo>
                    <a:pt x="16800" y="15055"/>
                    <a:pt x="192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5773309" y="4831021"/>
              <a:ext cx="106792" cy="10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912" fill="norm" stroke="1" extrusionOk="0">
                  <a:moveTo>
                    <a:pt x="8662" y="12719"/>
                  </a:moveTo>
                  <a:cubicBezTo>
                    <a:pt x="7392" y="10991"/>
                    <a:pt x="6121" y="9263"/>
                    <a:pt x="4850" y="9263"/>
                  </a:cubicBezTo>
                  <a:cubicBezTo>
                    <a:pt x="3580" y="9263"/>
                    <a:pt x="2309" y="10991"/>
                    <a:pt x="2309" y="12719"/>
                  </a:cubicBezTo>
                  <a:cubicBezTo>
                    <a:pt x="2309" y="14447"/>
                    <a:pt x="3580" y="16175"/>
                    <a:pt x="5274" y="17039"/>
                  </a:cubicBezTo>
                  <a:cubicBezTo>
                    <a:pt x="6968" y="17903"/>
                    <a:pt x="9086" y="17903"/>
                    <a:pt x="11415" y="15959"/>
                  </a:cubicBezTo>
                  <a:cubicBezTo>
                    <a:pt x="13744" y="14015"/>
                    <a:pt x="16286" y="10127"/>
                    <a:pt x="17344" y="7103"/>
                  </a:cubicBezTo>
                  <a:cubicBezTo>
                    <a:pt x="18403" y="4079"/>
                    <a:pt x="17980" y="1919"/>
                    <a:pt x="16497" y="839"/>
                  </a:cubicBezTo>
                  <a:cubicBezTo>
                    <a:pt x="15015" y="-241"/>
                    <a:pt x="12474" y="-241"/>
                    <a:pt x="10144" y="623"/>
                  </a:cubicBezTo>
                  <a:cubicBezTo>
                    <a:pt x="7815" y="1487"/>
                    <a:pt x="5697" y="3215"/>
                    <a:pt x="4003" y="5159"/>
                  </a:cubicBezTo>
                  <a:cubicBezTo>
                    <a:pt x="2309" y="7103"/>
                    <a:pt x="1039" y="9263"/>
                    <a:pt x="403" y="11423"/>
                  </a:cubicBezTo>
                  <a:cubicBezTo>
                    <a:pt x="-232" y="13583"/>
                    <a:pt x="-232" y="15743"/>
                    <a:pt x="1250" y="16823"/>
                  </a:cubicBezTo>
                  <a:cubicBezTo>
                    <a:pt x="2733" y="17903"/>
                    <a:pt x="5697" y="17903"/>
                    <a:pt x="8662" y="17255"/>
                  </a:cubicBezTo>
                  <a:cubicBezTo>
                    <a:pt x="11627" y="16607"/>
                    <a:pt x="14592" y="15311"/>
                    <a:pt x="15015" y="14879"/>
                  </a:cubicBezTo>
                  <a:cubicBezTo>
                    <a:pt x="15439" y="14447"/>
                    <a:pt x="13321" y="14879"/>
                    <a:pt x="10992" y="16175"/>
                  </a:cubicBezTo>
                  <a:cubicBezTo>
                    <a:pt x="8662" y="17471"/>
                    <a:pt x="6121" y="19631"/>
                    <a:pt x="5909" y="20495"/>
                  </a:cubicBezTo>
                  <a:cubicBezTo>
                    <a:pt x="5697" y="21359"/>
                    <a:pt x="7815" y="20927"/>
                    <a:pt x="10780" y="18767"/>
                  </a:cubicBezTo>
                  <a:cubicBezTo>
                    <a:pt x="13744" y="16607"/>
                    <a:pt x="17556" y="12719"/>
                    <a:pt x="21368" y="88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3505200" y="4906041"/>
              <a:ext cx="317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20" y="0"/>
                  </a:moveTo>
                  <a:cubicBezTo>
                    <a:pt x="5760" y="2141"/>
                    <a:pt x="7200" y="4281"/>
                    <a:pt x="7200" y="6227"/>
                  </a:cubicBezTo>
                  <a:cubicBezTo>
                    <a:pt x="7200" y="8173"/>
                    <a:pt x="5760" y="9924"/>
                    <a:pt x="5040" y="10216"/>
                  </a:cubicBezTo>
                  <a:cubicBezTo>
                    <a:pt x="4320" y="10508"/>
                    <a:pt x="4320" y="9341"/>
                    <a:pt x="3600" y="7784"/>
                  </a:cubicBezTo>
                  <a:cubicBezTo>
                    <a:pt x="2880" y="6227"/>
                    <a:pt x="1440" y="4281"/>
                    <a:pt x="720" y="2822"/>
                  </a:cubicBezTo>
                  <a:cubicBezTo>
                    <a:pt x="0" y="1362"/>
                    <a:pt x="0" y="389"/>
                    <a:pt x="0" y="389"/>
                  </a:cubicBezTo>
                  <a:cubicBezTo>
                    <a:pt x="0" y="389"/>
                    <a:pt x="0" y="1362"/>
                    <a:pt x="1440" y="4378"/>
                  </a:cubicBezTo>
                  <a:cubicBezTo>
                    <a:pt x="2880" y="7395"/>
                    <a:pt x="5760" y="12454"/>
                    <a:pt x="9360" y="15665"/>
                  </a:cubicBezTo>
                  <a:cubicBezTo>
                    <a:pt x="12960" y="18876"/>
                    <a:pt x="17280" y="202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578489" y="5287984"/>
              <a:ext cx="69846" cy="18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196" fill="norm" stroke="1" extrusionOk="0">
                  <a:moveTo>
                    <a:pt x="4685" y="3454"/>
                  </a:moveTo>
                  <a:cubicBezTo>
                    <a:pt x="2779" y="6540"/>
                    <a:pt x="874" y="9626"/>
                    <a:pt x="238" y="12474"/>
                  </a:cubicBezTo>
                  <a:cubicBezTo>
                    <a:pt x="-397" y="15323"/>
                    <a:pt x="238" y="17934"/>
                    <a:pt x="2144" y="19476"/>
                  </a:cubicBezTo>
                  <a:cubicBezTo>
                    <a:pt x="4050" y="21019"/>
                    <a:pt x="7227" y="21494"/>
                    <a:pt x="10085" y="21019"/>
                  </a:cubicBezTo>
                  <a:cubicBezTo>
                    <a:pt x="12944" y="20545"/>
                    <a:pt x="15485" y="19120"/>
                    <a:pt x="17391" y="16509"/>
                  </a:cubicBezTo>
                  <a:cubicBezTo>
                    <a:pt x="19297" y="13898"/>
                    <a:pt x="20568" y="10101"/>
                    <a:pt x="20885" y="7490"/>
                  </a:cubicBezTo>
                  <a:cubicBezTo>
                    <a:pt x="21203" y="4879"/>
                    <a:pt x="20568" y="3454"/>
                    <a:pt x="18662" y="2268"/>
                  </a:cubicBezTo>
                  <a:cubicBezTo>
                    <a:pt x="16756" y="1081"/>
                    <a:pt x="13579" y="131"/>
                    <a:pt x="10721" y="13"/>
                  </a:cubicBezTo>
                  <a:cubicBezTo>
                    <a:pt x="7862" y="-106"/>
                    <a:pt x="5321" y="606"/>
                    <a:pt x="4685" y="1556"/>
                  </a:cubicBezTo>
                  <a:cubicBezTo>
                    <a:pt x="4050" y="2505"/>
                    <a:pt x="5321" y="3692"/>
                    <a:pt x="6591" y="48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3752850" y="535054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838802" y="5271930"/>
              <a:ext cx="80883" cy="14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080" fill="norm" stroke="1" extrusionOk="0">
                  <a:moveTo>
                    <a:pt x="8852" y="3997"/>
                  </a:moveTo>
                  <a:cubicBezTo>
                    <a:pt x="7772" y="2476"/>
                    <a:pt x="6692" y="955"/>
                    <a:pt x="5342" y="803"/>
                  </a:cubicBezTo>
                  <a:cubicBezTo>
                    <a:pt x="3992" y="651"/>
                    <a:pt x="2372" y="1868"/>
                    <a:pt x="1292" y="4910"/>
                  </a:cubicBezTo>
                  <a:cubicBezTo>
                    <a:pt x="212" y="7952"/>
                    <a:pt x="-328" y="12820"/>
                    <a:pt x="212" y="15862"/>
                  </a:cubicBezTo>
                  <a:cubicBezTo>
                    <a:pt x="752" y="18904"/>
                    <a:pt x="2372" y="20121"/>
                    <a:pt x="4532" y="20730"/>
                  </a:cubicBezTo>
                  <a:cubicBezTo>
                    <a:pt x="6692" y="21338"/>
                    <a:pt x="9392" y="21338"/>
                    <a:pt x="12632" y="19208"/>
                  </a:cubicBezTo>
                  <a:cubicBezTo>
                    <a:pt x="15872" y="17079"/>
                    <a:pt x="19652" y="12820"/>
                    <a:pt x="20462" y="9321"/>
                  </a:cubicBezTo>
                  <a:cubicBezTo>
                    <a:pt x="21272" y="5823"/>
                    <a:pt x="19112" y="3084"/>
                    <a:pt x="16412" y="1563"/>
                  </a:cubicBezTo>
                  <a:cubicBezTo>
                    <a:pt x="13712" y="42"/>
                    <a:pt x="10472" y="-262"/>
                    <a:pt x="9662" y="194"/>
                  </a:cubicBezTo>
                  <a:cubicBezTo>
                    <a:pt x="8852" y="651"/>
                    <a:pt x="10472" y="1868"/>
                    <a:pt x="12632" y="2476"/>
                  </a:cubicBezTo>
                  <a:cubicBezTo>
                    <a:pt x="14792" y="3084"/>
                    <a:pt x="17492" y="3084"/>
                    <a:pt x="20192" y="30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3989754" y="5253028"/>
              <a:ext cx="95413" cy="22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125" fill="norm" stroke="1" extrusionOk="0">
                  <a:moveTo>
                    <a:pt x="6609" y="212"/>
                  </a:moveTo>
                  <a:cubicBezTo>
                    <a:pt x="4262" y="14"/>
                    <a:pt x="1914" y="-184"/>
                    <a:pt x="740" y="311"/>
                  </a:cubicBezTo>
                  <a:cubicBezTo>
                    <a:pt x="-434" y="807"/>
                    <a:pt x="-434" y="1996"/>
                    <a:pt x="2383" y="3482"/>
                  </a:cubicBezTo>
                  <a:cubicBezTo>
                    <a:pt x="5201" y="4968"/>
                    <a:pt x="10836" y="6752"/>
                    <a:pt x="14827" y="9130"/>
                  </a:cubicBezTo>
                  <a:cubicBezTo>
                    <a:pt x="18818" y="11508"/>
                    <a:pt x="21166" y="14480"/>
                    <a:pt x="21166" y="16759"/>
                  </a:cubicBezTo>
                  <a:cubicBezTo>
                    <a:pt x="21166" y="19038"/>
                    <a:pt x="18818" y="20623"/>
                    <a:pt x="15296" y="21020"/>
                  </a:cubicBezTo>
                  <a:cubicBezTo>
                    <a:pt x="11775" y="21416"/>
                    <a:pt x="7079" y="20623"/>
                    <a:pt x="2383" y="198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4006850" y="5179091"/>
              <a:ext cx="2349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7" y="15671"/>
                    <a:pt x="7395" y="9741"/>
                    <a:pt x="10995" y="6141"/>
                  </a:cubicBezTo>
                  <a:cubicBezTo>
                    <a:pt x="14595" y="2541"/>
                    <a:pt x="18097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5810250" y="4813259"/>
              <a:ext cx="44450" cy="232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2089"/>
                  </a:moveTo>
                  <a:cubicBezTo>
                    <a:pt x="1029" y="6718"/>
                    <a:pt x="2057" y="11346"/>
                    <a:pt x="2057" y="14239"/>
                  </a:cubicBezTo>
                  <a:cubicBezTo>
                    <a:pt x="2057" y="17132"/>
                    <a:pt x="1029" y="18289"/>
                    <a:pt x="1029" y="18193"/>
                  </a:cubicBezTo>
                  <a:cubicBezTo>
                    <a:pt x="1029" y="18096"/>
                    <a:pt x="2057" y="16746"/>
                    <a:pt x="4629" y="13757"/>
                  </a:cubicBezTo>
                  <a:cubicBezTo>
                    <a:pt x="7200" y="10768"/>
                    <a:pt x="11314" y="6139"/>
                    <a:pt x="13886" y="3343"/>
                  </a:cubicBezTo>
                  <a:cubicBezTo>
                    <a:pt x="16457" y="546"/>
                    <a:pt x="17486" y="-418"/>
                    <a:pt x="17486" y="161"/>
                  </a:cubicBezTo>
                  <a:cubicBezTo>
                    <a:pt x="17486" y="739"/>
                    <a:pt x="16457" y="2861"/>
                    <a:pt x="16971" y="6621"/>
                  </a:cubicBezTo>
                  <a:cubicBezTo>
                    <a:pt x="17486" y="10382"/>
                    <a:pt x="19543" y="15782"/>
                    <a:pt x="21600" y="211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5698066" y="5237183"/>
              <a:ext cx="93135" cy="19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11291" y="1250"/>
                  </a:moveTo>
                  <a:cubicBezTo>
                    <a:pt x="9327" y="575"/>
                    <a:pt x="7364" y="-100"/>
                    <a:pt x="5645" y="12"/>
                  </a:cubicBezTo>
                  <a:cubicBezTo>
                    <a:pt x="3927" y="125"/>
                    <a:pt x="2455" y="1025"/>
                    <a:pt x="1473" y="4175"/>
                  </a:cubicBezTo>
                  <a:cubicBezTo>
                    <a:pt x="491" y="7325"/>
                    <a:pt x="0" y="12725"/>
                    <a:pt x="0" y="15987"/>
                  </a:cubicBezTo>
                  <a:cubicBezTo>
                    <a:pt x="0" y="19250"/>
                    <a:pt x="491" y="20375"/>
                    <a:pt x="1964" y="20937"/>
                  </a:cubicBezTo>
                  <a:cubicBezTo>
                    <a:pt x="3436" y="21500"/>
                    <a:pt x="5891" y="21500"/>
                    <a:pt x="9327" y="19250"/>
                  </a:cubicBezTo>
                  <a:cubicBezTo>
                    <a:pt x="12764" y="17000"/>
                    <a:pt x="17182" y="12500"/>
                    <a:pt x="19391" y="9687"/>
                  </a:cubicBezTo>
                  <a:cubicBezTo>
                    <a:pt x="21600" y="6875"/>
                    <a:pt x="21600" y="5750"/>
                    <a:pt x="21600" y="4512"/>
                  </a:cubicBezTo>
                  <a:cubicBezTo>
                    <a:pt x="21600" y="3275"/>
                    <a:pt x="21600" y="1925"/>
                    <a:pt x="20373" y="1362"/>
                  </a:cubicBezTo>
                  <a:cubicBezTo>
                    <a:pt x="19145" y="800"/>
                    <a:pt x="16691" y="1025"/>
                    <a:pt x="14236" y="12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5892800" y="5280691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5985139" y="5140991"/>
              <a:ext cx="91811" cy="257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33" fill="norm" stroke="1" extrusionOk="0">
                  <a:moveTo>
                    <a:pt x="21293" y="0"/>
                  </a:moveTo>
                  <a:cubicBezTo>
                    <a:pt x="18838" y="0"/>
                    <a:pt x="16384" y="0"/>
                    <a:pt x="13438" y="1151"/>
                  </a:cubicBezTo>
                  <a:cubicBezTo>
                    <a:pt x="10493" y="2302"/>
                    <a:pt x="7057" y="4603"/>
                    <a:pt x="4602" y="7613"/>
                  </a:cubicBezTo>
                  <a:cubicBezTo>
                    <a:pt x="2148" y="10623"/>
                    <a:pt x="675" y="14341"/>
                    <a:pt x="184" y="16643"/>
                  </a:cubicBezTo>
                  <a:cubicBezTo>
                    <a:pt x="-307" y="18944"/>
                    <a:pt x="184" y="19830"/>
                    <a:pt x="1657" y="20449"/>
                  </a:cubicBezTo>
                  <a:cubicBezTo>
                    <a:pt x="3129" y="21069"/>
                    <a:pt x="5584" y="21423"/>
                    <a:pt x="8038" y="21511"/>
                  </a:cubicBezTo>
                  <a:cubicBezTo>
                    <a:pt x="10493" y="21600"/>
                    <a:pt x="12948" y="21423"/>
                    <a:pt x="15157" y="20892"/>
                  </a:cubicBezTo>
                  <a:cubicBezTo>
                    <a:pt x="17366" y="20361"/>
                    <a:pt x="19329" y="19475"/>
                    <a:pt x="20311" y="18413"/>
                  </a:cubicBezTo>
                  <a:cubicBezTo>
                    <a:pt x="21293" y="17351"/>
                    <a:pt x="21293" y="16111"/>
                    <a:pt x="20066" y="15226"/>
                  </a:cubicBezTo>
                  <a:cubicBezTo>
                    <a:pt x="18838" y="14341"/>
                    <a:pt x="16384" y="13810"/>
                    <a:pt x="13193" y="13279"/>
                  </a:cubicBezTo>
                  <a:cubicBezTo>
                    <a:pt x="10002" y="12748"/>
                    <a:pt x="6075" y="12216"/>
                    <a:pt x="2148" y="116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6438900" y="4823491"/>
              <a:ext cx="254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86"/>
                    <a:pt x="14400" y="10971"/>
                    <a:pt x="10800" y="14571"/>
                  </a:cubicBezTo>
                  <a:cubicBezTo>
                    <a:pt x="7200" y="18171"/>
                    <a:pt x="36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6375391" y="5210841"/>
              <a:ext cx="98114" cy="13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251" fill="norm" stroke="1" extrusionOk="0">
                  <a:moveTo>
                    <a:pt x="14852" y="997"/>
                  </a:moveTo>
                  <a:cubicBezTo>
                    <a:pt x="11702" y="997"/>
                    <a:pt x="8552" y="997"/>
                    <a:pt x="5852" y="2658"/>
                  </a:cubicBezTo>
                  <a:cubicBezTo>
                    <a:pt x="3152" y="4320"/>
                    <a:pt x="902" y="7643"/>
                    <a:pt x="227" y="10966"/>
                  </a:cubicBezTo>
                  <a:cubicBezTo>
                    <a:pt x="-448" y="14289"/>
                    <a:pt x="452" y="17612"/>
                    <a:pt x="2027" y="19440"/>
                  </a:cubicBezTo>
                  <a:cubicBezTo>
                    <a:pt x="3602" y="21268"/>
                    <a:pt x="5852" y="21600"/>
                    <a:pt x="9002" y="20935"/>
                  </a:cubicBezTo>
                  <a:cubicBezTo>
                    <a:pt x="12152" y="20271"/>
                    <a:pt x="16202" y="18609"/>
                    <a:pt x="18452" y="15785"/>
                  </a:cubicBezTo>
                  <a:cubicBezTo>
                    <a:pt x="20702" y="12960"/>
                    <a:pt x="21152" y="8972"/>
                    <a:pt x="20702" y="6148"/>
                  </a:cubicBezTo>
                  <a:cubicBezTo>
                    <a:pt x="20252" y="3323"/>
                    <a:pt x="18902" y="1662"/>
                    <a:pt x="17102" y="831"/>
                  </a:cubicBezTo>
                  <a:cubicBezTo>
                    <a:pt x="15302" y="0"/>
                    <a:pt x="13052" y="0"/>
                    <a:pt x="1080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6553200" y="5229891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6635750" y="5111584"/>
              <a:ext cx="98205" cy="277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419" fill="norm" stroke="1" extrusionOk="0">
                  <a:moveTo>
                    <a:pt x="0" y="3255"/>
                  </a:moveTo>
                  <a:cubicBezTo>
                    <a:pt x="450" y="2437"/>
                    <a:pt x="900" y="1619"/>
                    <a:pt x="2700" y="964"/>
                  </a:cubicBezTo>
                  <a:cubicBezTo>
                    <a:pt x="4500" y="310"/>
                    <a:pt x="7650" y="-181"/>
                    <a:pt x="11475" y="64"/>
                  </a:cubicBezTo>
                  <a:cubicBezTo>
                    <a:pt x="15300" y="310"/>
                    <a:pt x="19800" y="1292"/>
                    <a:pt x="20700" y="3828"/>
                  </a:cubicBezTo>
                  <a:cubicBezTo>
                    <a:pt x="21600" y="6364"/>
                    <a:pt x="18900" y="10455"/>
                    <a:pt x="16875" y="13646"/>
                  </a:cubicBezTo>
                  <a:cubicBezTo>
                    <a:pt x="14850" y="16837"/>
                    <a:pt x="13500" y="19128"/>
                    <a:pt x="12150" y="214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6667500" y="5191791"/>
              <a:ext cx="1841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7100"/>
                    <a:pt x="5959" y="12600"/>
                    <a:pt x="9559" y="9000"/>
                  </a:cubicBezTo>
                  <a:cubicBezTo>
                    <a:pt x="13159" y="5400"/>
                    <a:pt x="1737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7442199" y="4798091"/>
              <a:ext cx="190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046"/>
                    <a:pt x="14400" y="6092"/>
                    <a:pt x="18000" y="9692"/>
                  </a:cubicBezTo>
                  <a:cubicBezTo>
                    <a:pt x="21600" y="13292"/>
                    <a:pt x="21600" y="174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7329272" y="5205436"/>
              <a:ext cx="94962" cy="177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0772" fill="norm" stroke="1" extrusionOk="0">
                  <a:moveTo>
                    <a:pt x="16247" y="2123"/>
                  </a:moveTo>
                  <a:cubicBezTo>
                    <a:pt x="13949" y="2372"/>
                    <a:pt x="11651" y="2620"/>
                    <a:pt x="8893" y="4979"/>
                  </a:cubicBezTo>
                  <a:cubicBezTo>
                    <a:pt x="6136" y="7337"/>
                    <a:pt x="2919" y="11806"/>
                    <a:pt x="1311" y="14661"/>
                  </a:cubicBezTo>
                  <a:cubicBezTo>
                    <a:pt x="-298" y="17517"/>
                    <a:pt x="-298" y="18758"/>
                    <a:pt x="621" y="19751"/>
                  </a:cubicBezTo>
                  <a:cubicBezTo>
                    <a:pt x="1540" y="20744"/>
                    <a:pt x="3379" y="21489"/>
                    <a:pt x="7055" y="19627"/>
                  </a:cubicBezTo>
                  <a:cubicBezTo>
                    <a:pt x="10732" y="17765"/>
                    <a:pt x="16247" y="13296"/>
                    <a:pt x="18774" y="9820"/>
                  </a:cubicBezTo>
                  <a:cubicBezTo>
                    <a:pt x="21302" y="6344"/>
                    <a:pt x="20842" y="3861"/>
                    <a:pt x="19693" y="2248"/>
                  </a:cubicBezTo>
                  <a:cubicBezTo>
                    <a:pt x="18545" y="634"/>
                    <a:pt x="16706" y="-111"/>
                    <a:pt x="15557" y="13"/>
                  </a:cubicBezTo>
                  <a:cubicBezTo>
                    <a:pt x="14408" y="137"/>
                    <a:pt x="13949" y="1130"/>
                    <a:pt x="13489" y="21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7493000" y="5274341"/>
              <a:ext cx="50800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7562325" y="5224484"/>
              <a:ext cx="70376" cy="24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516" fill="norm" stroke="1" extrusionOk="0">
                  <a:moveTo>
                    <a:pt x="13498" y="4463"/>
                  </a:moveTo>
                  <a:cubicBezTo>
                    <a:pt x="12863" y="3516"/>
                    <a:pt x="12228" y="2569"/>
                    <a:pt x="10957" y="1716"/>
                  </a:cubicBezTo>
                  <a:cubicBezTo>
                    <a:pt x="9687" y="863"/>
                    <a:pt x="7781" y="105"/>
                    <a:pt x="5557" y="11"/>
                  </a:cubicBezTo>
                  <a:cubicBezTo>
                    <a:pt x="3334" y="-84"/>
                    <a:pt x="793" y="484"/>
                    <a:pt x="157" y="1242"/>
                  </a:cubicBezTo>
                  <a:cubicBezTo>
                    <a:pt x="-478" y="2000"/>
                    <a:pt x="793" y="2948"/>
                    <a:pt x="4287" y="3232"/>
                  </a:cubicBezTo>
                  <a:cubicBezTo>
                    <a:pt x="7781" y="3516"/>
                    <a:pt x="13498" y="3137"/>
                    <a:pt x="16675" y="3421"/>
                  </a:cubicBezTo>
                  <a:cubicBezTo>
                    <a:pt x="19851" y="3705"/>
                    <a:pt x="20487" y="4653"/>
                    <a:pt x="20804" y="7779"/>
                  </a:cubicBezTo>
                  <a:cubicBezTo>
                    <a:pt x="21122" y="10905"/>
                    <a:pt x="21122" y="16211"/>
                    <a:pt x="21122" y="215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086099" y="4918741"/>
              <a:ext cx="46255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0" y="0"/>
                  </a:moveTo>
                  <a:cubicBezTo>
                    <a:pt x="2959" y="1029"/>
                    <a:pt x="5918" y="2057"/>
                    <a:pt x="9271" y="2571"/>
                  </a:cubicBezTo>
                  <a:cubicBezTo>
                    <a:pt x="12625" y="3086"/>
                    <a:pt x="16373" y="3086"/>
                    <a:pt x="18592" y="3086"/>
                  </a:cubicBezTo>
                  <a:cubicBezTo>
                    <a:pt x="20811" y="3086"/>
                    <a:pt x="21501" y="3086"/>
                    <a:pt x="21551" y="4114"/>
                  </a:cubicBezTo>
                  <a:cubicBezTo>
                    <a:pt x="21600" y="5143"/>
                    <a:pt x="21008" y="7200"/>
                    <a:pt x="19381" y="8743"/>
                  </a:cubicBezTo>
                  <a:cubicBezTo>
                    <a:pt x="17753" y="10286"/>
                    <a:pt x="15090" y="11314"/>
                    <a:pt x="12970" y="11829"/>
                  </a:cubicBezTo>
                  <a:cubicBezTo>
                    <a:pt x="10849" y="12343"/>
                    <a:pt x="9271" y="12343"/>
                    <a:pt x="8236" y="12343"/>
                  </a:cubicBezTo>
                  <a:cubicBezTo>
                    <a:pt x="7200" y="12343"/>
                    <a:pt x="6707" y="12343"/>
                    <a:pt x="6707" y="12857"/>
                  </a:cubicBezTo>
                  <a:cubicBezTo>
                    <a:pt x="6707" y="13371"/>
                    <a:pt x="7200" y="14400"/>
                    <a:pt x="8827" y="13886"/>
                  </a:cubicBezTo>
                  <a:cubicBezTo>
                    <a:pt x="10455" y="13371"/>
                    <a:pt x="13216" y="11314"/>
                    <a:pt x="14844" y="9771"/>
                  </a:cubicBezTo>
                  <a:cubicBezTo>
                    <a:pt x="16471" y="8229"/>
                    <a:pt x="16964" y="7200"/>
                    <a:pt x="16964" y="6171"/>
                  </a:cubicBezTo>
                  <a:cubicBezTo>
                    <a:pt x="16964" y="5143"/>
                    <a:pt x="16471" y="4114"/>
                    <a:pt x="15929" y="3600"/>
                  </a:cubicBezTo>
                  <a:cubicBezTo>
                    <a:pt x="15386" y="3086"/>
                    <a:pt x="14795" y="3086"/>
                    <a:pt x="14252" y="3600"/>
                  </a:cubicBezTo>
                  <a:cubicBezTo>
                    <a:pt x="13710" y="4114"/>
                    <a:pt x="13216" y="5143"/>
                    <a:pt x="13266" y="6171"/>
                  </a:cubicBezTo>
                  <a:cubicBezTo>
                    <a:pt x="13315" y="7200"/>
                    <a:pt x="13907" y="8229"/>
                    <a:pt x="14795" y="10800"/>
                  </a:cubicBezTo>
                  <a:cubicBezTo>
                    <a:pt x="15682" y="13371"/>
                    <a:pt x="16866" y="17486"/>
                    <a:pt x="1804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3488266" y="4259339"/>
              <a:ext cx="29634" cy="704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7714" y="940"/>
                  </a:moveTo>
                  <a:cubicBezTo>
                    <a:pt x="9257" y="487"/>
                    <a:pt x="10800" y="35"/>
                    <a:pt x="11571" y="2"/>
                  </a:cubicBezTo>
                  <a:cubicBezTo>
                    <a:pt x="12343" y="-30"/>
                    <a:pt x="12343" y="358"/>
                    <a:pt x="13114" y="1619"/>
                  </a:cubicBezTo>
                  <a:cubicBezTo>
                    <a:pt x="13886" y="2880"/>
                    <a:pt x="15429" y="5014"/>
                    <a:pt x="14657" y="7116"/>
                  </a:cubicBezTo>
                  <a:cubicBezTo>
                    <a:pt x="13886" y="9218"/>
                    <a:pt x="10800" y="11287"/>
                    <a:pt x="8486" y="13163"/>
                  </a:cubicBezTo>
                  <a:cubicBezTo>
                    <a:pt x="6171" y="15038"/>
                    <a:pt x="4629" y="16720"/>
                    <a:pt x="3086" y="17981"/>
                  </a:cubicBezTo>
                  <a:cubicBezTo>
                    <a:pt x="1543" y="19242"/>
                    <a:pt x="0" y="20083"/>
                    <a:pt x="0" y="20665"/>
                  </a:cubicBezTo>
                  <a:cubicBezTo>
                    <a:pt x="0" y="21247"/>
                    <a:pt x="1543" y="21570"/>
                    <a:pt x="5400" y="21505"/>
                  </a:cubicBezTo>
                  <a:cubicBezTo>
                    <a:pt x="9257" y="21441"/>
                    <a:pt x="15429" y="20988"/>
                    <a:pt x="21600" y="205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3467100" y="4260458"/>
              <a:ext cx="2400300" cy="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62"/>
                  </a:moveTo>
                  <a:cubicBezTo>
                    <a:pt x="667" y="831"/>
                    <a:pt x="1333" y="0"/>
                    <a:pt x="2010" y="0"/>
                  </a:cubicBezTo>
                  <a:cubicBezTo>
                    <a:pt x="2686" y="0"/>
                    <a:pt x="3371" y="831"/>
                    <a:pt x="4019" y="1662"/>
                  </a:cubicBezTo>
                  <a:cubicBezTo>
                    <a:pt x="4667" y="2492"/>
                    <a:pt x="5276" y="3323"/>
                    <a:pt x="5943" y="5400"/>
                  </a:cubicBezTo>
                  <a:cubicBezTo>
                    <a:pt x="6610" y="7477"/>
                    <a:pt x="7333" y="10800"/>
                    <a:pt x="8029" y="12877"/>
                  </a:cubicBezTo>
                  <a:cubicBezTo>
                    <a:pt x="8724" y="14954"/>
                    <a:pt x="9390" y="15785"/>
                    <a:pt x="10095" y="16200"/>
                  </a:cubicBezTo>
                  <a:cubicBezTo>
                    <a:pt x="10800" y="16615"/>
                    <a:pt x="11543" y="16615"/>
                    <a:pt x="12267" y="17031"/>
                  </a:cubicBezTo>
                  <a:cubicBezTo>
                    <a:pt x="12990" y="17446"/>
                    <a:pt x="13695" y="18277"/>
                    <a:pt x="14438" y="18692"/>
                  </a:cubicBezTo>
                  <a:cubicBezTo>
                    <a:pt x="15181" y="19108"/>
                    <a:pt x="15962" y="19108"/>
                    <a:pt x="16771" y="19108"/>
                  </a:cubicBezTo>
                  <a:cubicBezTo>
                    <a:pt x="17581" y="19108"/>
                    <a:pt x="18419" y="19108"/>
                    <a:pt x="19124" y="19523"/>
                  </a:cubicBezTo>
                  <a:cubicBezTo>
                    <a:pt x="19829" y="19938"/>
                    <a:pt x="20400" y="20769"/>
                    <a:pt x="20790" y="21185"/>
                  </a:cubicBezTo>
                  <a:cubicBezTo>
                    <a:pt x="21181" y="21600"/>
                    <a:pt x="2139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3530600" y="3839241"/>
              <a:ext cx="25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3625814" y="3807491"/>
              <a:ext cx="69886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600" fill="norm" stroke="1" extrusionOk="0">
                  <a:moveTo>
                    <a:pt x="20975" y="0"/>
                  </a:moveTo>
                  <a:cubicBezTo>
                    <a:pt x="16528" y="3310"/>
                    <a:pt x="12081" y="6619"/>
                    <a:pt x="8904" y="9929"/>
                  </a:cubicBezTo>
                  <a:cubicBezTo>
                    <a:pt x="5728" y="13239"/>
                    <a:pt x="3822" y="16548"/>
                    <a:pt x="2234" y="18639"/>
                  </a:cubicBezTo>
                  <a:cubicBezTo>
                    <a:pt x="646" y="20729"/>
                    <a:pt x="-625" y="21600"/>
                    <a:pt x="328" y="21600"/>
                  </a:cubicBezTo>
                  <a:cubicBezTo>
                    <a:pt x="1281" y="21600"/>
                    <a:pt x="4457" y="20729"/>
                    <a:pt x="7634" y="198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3690529" y="3921791"/>
              <a:ext cx="119471" cy="16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41" fill="norm" stroke="1" extrusionOk="0">
                  <a:moveTo>
                    <a:pt x="8884" y="0"/>
                  </a:moveTo>
                  <a:cubicBezTo>
                    <a:pt x="7368" y="2430"/>
                    <a:pt x="5852" y="4860"/>
                    <a:pt x="4336" y="7830"/>
                  </a:cubicBezTo>
                  <a:cubicBezTo>
                    <a:pt x="2821" y="10800"/>
                    <a:pt x="1305" y="14310"/>
                    <a:pt x="547" y="16740"/>
                  </a:cubicBezTo>
                  <a:cubicBezTo>
                    <a:pt x="-211" y="19170"/>
                    <a:pt x="-211" y="20520"/>
                    <a:pt x="736" y="21060"/>
                  </a:cubicBezTo>
                  <a:cubicBezTo>
                    <a:pt x="1684" y="21600"/>
                    <a:pt x="3578" y="21330"/>
                    <a:pt x="7178" y="20520"/>
                  </a:cubicBezTo>
                  <a:cubicBezTo>
                    <a:pt x="10778" y="19710"/>
                    <a:pt x="16084" y="18360"/>
                    <a:pt x="21389" y="170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3781606" y="4042441"/>
              <a:ext cx="1569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867"/>
                    <a:pt x="-1582" y="11733"/>
                    <a:pt x="1118" y="15333"/>
                  </a:cubicBezTo>
                  <a:cubicBezTo>
                    <a:pt x="3818" y="18933"/>
                    <a:pt x="11918" y="20267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5807339" y="4251991"/>
              <a:ext cx="62989" cy="9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375" fill="norm" stroke="1" extrusionOk="0">
                  <a:moveTo>
                    <a:pt x="15591" y="0"/>
                  </a:moveTo>
                  <a:cubicBezTo>
                    <a:pt x="12107" y="982"/>
                    <a:pt x="8623" y="1964"/>
                    <a:pt x="5836" y="3436"/>
                  </a:cubicBezTo>
                  <a:cubicBezTo>
                    <a:pt x="3049" y="4909"/>
                    <a:pt x="959" y="6873"/>
                    <a:pt x="262" y="9082"/>
                  </a:cubicBezTo>
                  <a:cubicBezTo>
                    <a:pt x="-435" y="11291"/>
                    <a:pt x="262" y="13745"/>
                    <a:pt x="2352" y="15218"/>
                  </a:cubicBezTo>
                  <a:cubicBezTo>
                    <a:pt x="4442" y="16691"/>
                    <a:pt x="7926" y="17182"/>
                    <a:pt x="11062" y="16445"/>
                  </a:cubicBezTo>
                  <a:cubicBezTo>
                    <a:pt x="14197" y="15709"/>
                    <a:pt x="16984" y="13745"/>
                    <a:pt x="18726" y="11536"/>
                  </a:cubicBezTo>
                  <a:cubicBezTo>
                    <a:pt x="20468" y="9327"/>
                    <a:pt x="21165" y="6873"/>
                    <a:pt x="20468" y="4664"/>
                  </a:cubicBezTo>
                  <a:cubicBezTo>
                    <a:pt x="19771" y="2455"/>
                    <a:pt x="17681" y="491"/>
                    <a:pt x="15242" y="736"/>
                  </a:cubicBezTo>
                  <a:cubicBezTo>
                    <a:pt x="12804" y="982"/>
                    <a:pt x="10017" y="3436"/>
                    <a:pt x="8275" y="5891"/>
                  </a:cubicBezTo>
                  <a:cubicBezTo>
                    <a:pt x="6533" y="8345"/>
                    <a:pt x="5836" y="10800"/>
                    <a:pt x="6881" y="12764"/>
                  </a:cubicBezTo>
                  <a:cubicBezTo>
                    <a:pt x="7926" y="14727"/>
                    <a:pt x="10713" y="16200"/>
                    <a:pt x="12455" y="15709"/>
                  </a:cubicBezTo>
                  <a:cubicBezTo>
                    <a:pt x="14197" y="15218"/>
                    <a:pt x="14894" y="12764"/>
                    <a:pt x="13500" y="11291"/>
                  </a:cubicBezTo>
                  <a:cubicBezTo>
                    <a:pt x="12107" y="9818"/>
                    <a:pt x="8623" y="9327"/>
                    <a:pt x="7578" y="10309"/>
                  </a:cubicBezTo>
                  <a:cubicBezTo>
                    <a:pt x="6533" y="11291"/>
                    <a:pt x="7926" y="13745"/>
                    <a:pt x="8275" y="16200"/>
                  </a:cubicBezTo>
                  <a:cubicBezTo>
                    <a:pt x="8623" y="18655"/>
                    <a:pt x="7926" y="21109"/>
                    <a:pt x="8623" y="21355"/>
                  </a:cubicBezTo>
                  <a:cubicBezTo>
                    <a:pt x="9320" y="21600"/>
                    <a:pt x="11410" y="19636"/>
                    <a:pt x="13500" y="176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5835650" y="4315491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5778478" y="3346058"/>
              <a:ext cx="65463" cy="95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600" fill="norm" stroke="1" extrusionOk="0">
                  <a:moveTo>
                    <a:pt x="11788" y="21600"/>
                  </a:moveTo>
                  <a:cubicBezTo>
                    <a:pt x="11788" y="19641"/>
                    <a:pt x="11788" y="17681"/>
                    <a:pt x="11461" y="15913"/>
                  </a:cubicBezTo>
                  <a:cubicBezTo>
                    <a:pt x="11134" y="14145"/>
                    <a:pt x="10479" y="12568"/>
                    <a:pt x="10152" y="10848"/>
                  </a:cubicBezTo>
                  <a:cubicBezTo>
                    <a:pt x="9825" y="9127"/>
                    <a:pt x="9825" y="7264"/>
                    <a:pt x="10152" y="5854"/>
                  </a:cubicBezTo>
                  <a:cubicBezTo>
                    <a:pt x="10479" y="4444"/>
                    <a:pt x="11134" y="3488"/>
                    <a:pt x="11788" y="2772"/>
                  </a:cubicBezTo>
                  <a:cubicBezTo>
                    <a:pt x="12443" y="2055"/>
                    <a:pt x="13097" y="1577"/>
                    <a:pt x="13752" y="1219"/>
                  </a:cubicBezTo>
                  <a:cubicBezTo>
                    <a:pt x="14407" y="860"/>
                    <a:pt x="15061" y="621"/>
                    <a:pt x="14407" y="406"/>
                  </a:cubicBezTo>
                  <a:cubicBezTo>
                    <a:pt x="13752" y="191"/>
                    <a:pt x="11788" y="0"/>
                    <a:pt x="9825" y="0"/>
                  </a:cubicBezTo>
                  <a:cubicBezTo>
                    <a:pt x="7861" y="0"/>
                    <a:pt x="5897" y="191"/>
                    <a:pt x="4588" y="406"/>
                  </a:cubicBezTo>
                  <a:cubicBezTo>
                    <a:pt x="3279" y="621"/>
                    <a:pt x="2625" y="860"/>
                    <a:pt x="3607" y="1051"/>
                  </a:cubicBezTo>
                  <a:cubicBezTo>
                    <a:pt x="4588" y="1242"/>
                    <a:pt x="7207" y="1386"/>
                    <a:pt x="10152" y="1386"/>
                  </a:cubicBezTo>
                  <a:cubicBezTo>
                    <a:pt x="13097" y="1386"/>
                    <a:pt x="16370" y="1242"/>
                    <a:pt x="18334" y="1051"/>
                  </a:cubicBezTo>
                  <a:cubicBezTo>
                    <a:pt x="20297" y="860"/>
                    <a:pt x="20952" y="621"/>
                    <a:pt x="19316" y="502"/>
                  </a:cubicBezTo>
                  <a:cubicBezTo>
                    <a:pt x="17679" y="382"/>
                    <a:pt x="13752" y="382"/>
                    <a:pt x="10479" y="454"/>
                  </a:cubicBezTo>
                  <a:cubicBezTo>
                    <a:pt x="7207" y="526"/>
                    <a:pt x="4588" y="669"/>
                    <a:pt x="2625" y="860"/>
                  </a:cubicBezTo>
                  <a:cubicBezTo>
                    <a:pt x="661" y="1051"/>
                    <a:pt x="-648" y="1290"/>
                    <a:pt x="334" y="1434"/>
                  </a:cubicBezTo>
                  <a:cubicBezTo>
                    <a:pt x="1316" y="1577"/>
                    <a:pt x="4588" y="1625"/>
                    <a:pt x="7861" y="1625"/>
                  </a:cubicBezTo>
                  <a:cubicBezTo>
                    <a:pt x="11134" y="1625"/>
                    <a:pt x="14407" y="1577"/>
                    <a:pt x="16697" y="1434"/>
                  </a:cubicBezTo>
                  <a:cubicBezTo>
                    <a:pt x="18988" y="1290"/>
                    <a:pt x="20297" y="1051"/>
                    <a:pt x="18007" y="860"/>
                  </a:cubicBezTo>
                  <a:cubicBezTo>
                    <a:pt x="15716" y="669"/>
                    <a:pt x="9825" y="526"/>
                    <a:pt x="9497" y="550"/>
                  </a:cubicBezTo>
                  <a:cubicBezTo>
                    <a:pt x="9170" y="573"/>
                    <a:pt x="14407" y="765"/>
                    <a:pt x="19643" y="9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803899" y="3371458"/>
              <a:ext cx="738718" cy="76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0" fill="norm" stroke="1" extrusionOk="0">
                  <a:moveTo>
                    <a:pt x="0" y="1168"/>
                  </a:moveTo>
                  <a:cubicBezTo>
                    <a:pt x="1485" y="584"/>
                    <a:pt x="2971" y="0"/>
                    <a:pt x="4797" y="0"/>
                  </a:cubicBezTo>
                  <a:cubicBezTo>
                    <a:pt x="6622" y="0"/>
                    <a:pt x="8789" y="584"/>
                    <a:pt x="10429" y="876"/>
                  </a:cubicBezTo>
                  <a:cubicBezTo>
                    <a:pt x="12069" y="1168"/>
                    <a:pt x="13183" y="1168"/>
                    <a:pt x="14204" y="1751"/>
                  </a:cubicBezTo>
                  <a:cubicBezTo>
                    <a:pt x="15225" y="2335"/>
                    <a:pt x="16154" y="3503"/>
                    <a:pt x="17268" y="4378"/>
                  </a:cubicBezTo>
                  <a:cubicBezTo>
                    <a:pt x="18382" y="5254"/>
                    <a:pt x="19681" y="5838"/>
                    <a:pt x="20486" y="6422"/>
                  </a:cubicBezTo>
                  <a:cubicBezTo>
                    <a:pt x="21291" y="7005"/>
                    <a:pt x="21600" y="7589"/>
                    <a:pt x="21600" y="7297"/>
                  </a:cubicBezTo>
                  <a:cubicBezTo>
                    <a:pt x="21600" y="7005"/>
                    <a:pt x="21291" y="5838"/>
                    <a:pt x="21074" y="6714"/>
                  </a:cubicBezTo>
                  <a:cubicBezTo>
                    <a:pt x="20857" y="7589"/>
                    <a:pt x="20734" y="10508"/>
                    <a:pt x="20826" y="10508"/>
                  </a:cubicBezTo>
                  <a:cubicBezTo>
                    <a:pt x="20919" y="10508"/>
                    <a:pt x="21229" y="7589"/>
                    <a:pt x="21229" y="5838"/>
                  </a:cubicBezTo>
                  <a:cubicBezTo>
                    <a:pt x="21229" y="4086"/>
                    <a:pt x="20919" y="3503"/>
                    <a:pt x="20610" y="3795"/>
                  </a:cubicBezTo>
                  <a:cubicBezTo>
                    <a:pt x="20300" y="4086"/>
                    <a:pt x="19991" y="5254"/>
                    <a:pt x="19743" y="7005"/>
                  </a:cubicBezTo>
                  <a:cubicBezTo>
                    <a:pt x="19496" y="8757"/>
                    <a:pt x="19310" y="11092"/>
                    <a:pt x="19279" y="13719"/>
                  </a:cubicBezTo>
                  <a:cubicBezTo>
                    <a:pt x="19248" y="16346"/>
                    <a:pt x="19372" y="19265"/>
                    <a:pt x="19589" y="20432"/>
                  </a:cubicBezTo>
                  <a:cubicBezTo>
                    <a:pt x="19805" y="21600"/>
                    <a:pt x="20115" y="21016"/>
                    <a:pt x="20300" y="19265"/>
                  </a:cubicBezTo>
                  <a:cubicBezTo>
                    <a:pt x="20486" y="17514"/>
                    <a:pt x="20548" y="14595"/>
                    <a:pt x="20579" y="11676"/>
                  </a:cubicBezTo>
                  <a:cubicBezTo>
                    <a:pt x="20610" y="8757"/>
                    <a:pt x="20610" y="5838"/>
                    <a:pt x="20424" y="4086"/>
                  </a:cubicBezTo>
                  <a:cubicBezTo>
                    <a:pt x="20238" y="2335"/>
                    <a:pt x="19867" y="1751"/>
                    <a:pt x="19589" y="2627"/>
                  </a:cubicBezTo>
                  <a:cubicBezTo>
                    <a:pt x="19310" y="3503"/>
                    <a:pt x="19124" y="5838"/>
                    <a:pt x="19279" y="7005"/>
                  </a:cubicBezTo>
                  <a:cubicBezTo>
                    <a:pt x="19434" y="8173"/>
                    <a:pt x="19929" y="8173"/>
                    <a:pt x="20177" y="7297"/>
                  </a:cubicBezTo>
                  <a:cubicBezTo>
                    <a:pt x="20424" y="6422"/>
                    <a:pt x="20424" y="4670"/>
                    <a:pt x="20424" y="29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6468279" y="2543841"/>
              <a:ext cx="78571" cy="88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5753" y="21600"/>
                  </a:moveTo>
                  <a:cubicBezTo>
                    <a:pt x="6889" y="20469"/>
                    <a:pt x="8026" y="19337"/>
                    <a:pt x="8311" y="18026"/>
                  </a:cubicBezTo>
                  <a:cubicBezTo>
                    <a:pt x="8595" y="16714"/>
                    <a:pt x="8026" y="15223"/>
                    <a:pt x="7742" y="13551"/>
                  </a:cubicBezTo>
                  <a:cubicBezTo>
                    <a:pt x="7458" y="11880"/>
                    <a:pt x="7458" y="10029"/>
                    <a:pt x="8026" y="8537"/>
                  </a:cubicBezTo>
                  <a:cubicBezTo>
                    <a:pt x="8595" y="7046"/>
                    <a:pt x="9732" y="5914"/>
                    <a:pt x="10868" y="4809"/>
                  </a:cubicBezTo>
                  <a:cubicBezTo>
                    <a:pt x="12005" y="3703"/>
                    <a:pt x="13142" y="2623"/>
                    <a:pt x="13426" y="1929"/>
                  </a:cubicBezTo>
                  <a:cubicBezTo>
                    <a:pt x="13711" y="1234"/>
                    <a:pt x="13142" y="926"/>
                    <a:pt x="11437" y="720"/>
                  </a:cubicBezTo>
                  <a:cubicBezTo>
                    <a:pt x="9732" y="514"/>
                    <a:pt x="6889" y="411"/>
                    <a:pt x="4900" y="489"/>
                  </a:cubicBezTo>
                  <a:cubicBezTo>
                    <a:pt x="2911" y="566"/>
                    <a:pt x="1774" y="823"/>
                    <a:pt x="921" y="1080"/>
                  </a:cubicBezTo>
                  <a:cubicBezTo>
                    <a:pt x="68" y="1337"/>
                    <a:pt x="-500" y="1594"/>
                    <a:pt x="637" y="1749"/>
                  </a:cubicBezTo>
                  <a:cubicBezTo>
                    <a:pt x="1774" y="1903"/>
                    <a:pt x="4616" y="1954"/>
                    <a:pt x="7174" y="1903"/>
                  </a:cubicBezTo>
                  <a:cubicBezTo>
                    <a:pt x="9732" y="1851"/>
                    <a:pt x="12005" y="1697"/>
                    <a:pt x="13426" y="1491"/>
                  </a:cubicBezTo>
                  <a:cubicBezTo>
                    <a:pt x="14847" y="1286"/>
                    <a:pt x="15416" y="1029"/>
                    <a:pt x="14563" y="797"/>
                  </a:cubicBezTo>
                  <a:cubicBezTo>
                    <a:pt x="13711" y="566"/>
                    <a:pt x="11437" y="360"/>
                    <a:pt x="9163" y="334"/>
                  </a:cubicBezTo>
                  <a:cubicBezTo>
                    <a:pt x="6889" y="309"/>
                    <a:pt x="4616" y="463"/>
                    <a:pt x="3763" y="720"/>
                  </a:cubicBezTo>
                  <a:cubicBezTo>
                    <a:pt x="2911" y="977"/>
                    <a:pt x="3479" y="1337"/>
                    <a:pt x="5184" y="1491"/>
                  </a:cubicBezTo>
                  <a:cubicBezTo>
                    <a:pt x="6889" y="1646"/>
                    <a:pt x="9732" y="1594"/>
                    <a:pt x="11721" y="1440"/>
                  </a:cubicBezTo>
                  <a:cubicBezTo>
                    <a:pt x="13711" y="1286"/>
                    <a:pt x="14847" y="1029"/>
                    <a:pt x="14279" y="823"/>
                  </a:cubicBezTo>
                  <a:cubicBezTo>
                    <a:pt x="13711" y="617"/>
                    <a:pt x="11437" y="463"/>
                    <a:pt x="12289" y="334"/>
                  </a:cubicBezTo>
                  <a:cubicBezTo>
                    <a:pt x="13142" y="206"/>
                    <a:pt x="17121" y="103"/>
                    <a:pt x="211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6540500" y="2181891"/>
              <a:ext cx="11303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52" y="21037"/>
                    <a:pt x="2103" y="20475"/>
                    <a:pt x="3196" y="20081"/>
                  </a:cubicBezTo>
                  <a:cubicBezTo>
                    <a:pt x="4288" y="19687"/>
                    <a:pt x="5420" y="19463"/>
                    <a:pt x="6735" y="19294"/>
                  </a:cubicBezTo>
                  <a:cubicBezTo>
                    <a:pt x="8049" y="19125"/>
                    <a:pt x="9546" y="19012"/>
                    <a:pt x="11063" y="18956"/>
                  </a:cubicBezTo>
                  <a:cubicBezTo>
                    <a:pt x="12580" y="18900"/>
                    <a:pt x="14117" y="18900"/>
                    <a:pt x="15290" y="18956"/>
                  </a:cubicBezTo>
                  <a:cubicBezTo>
                    <a:pt x="16463" y="19012"/>
                    <a:pt x="17272" y="19125"/>
                    <a:pt x="17778" y="19181"/>
                  </a:cubicBezTo>
                  <a:cubicBezTo>
                    <a:pt x="18283" y="19238"/>
                    <a:pt x="18485" y="19238"/>
                    <a:pt x="18708" y="19238"/>
                  </a:cubicBezTo>
                  <a:cubicBezTo>
                    <a:pt x="18930" y="19238"/>
                    <a:pt x="19173" y="19238"/>
                    <a:pt x="19193" y="19181"/>
                  </a:cubicBezTo>
                  <a:cubicBezTo>
                    <a:pt x="19213" y="19125"/>
                    <a:pt x="19011" y="19012"/>
                    <a:pt x="18849" y="19181"/>
                  </a:cubicBezTo>
                  <a:cubicBezTo>
                    <a:pt x="18688" y="19350"/>
                    <a:pt x="18566" y="19800"/>
                    <a:pt x="18607" y="19969"/>
                  </a:cubicBezTo>
                  <a:cubicBezTo>
                    <a:pt x="18647" y="20138"/>
                    <a:pt x="18849" y="20025"/>
                    <a:pt x="18870" y="19800"/>
                  </a:cubicBezTo>
                  <a:cubicBezTo>
                    <a:pt x="18890" y="19575"/>
                    <a:pt x="18728" y="19238"/>
                    <a:pt x="18566" y="19238"/>
                  </a:cubicBezTo>
                  <a:cubicBezTo>
                    <a:pt x="18404" y="19238"/>
                    <a:pt x="18243" y="19575"/>
                    <a:pt x="18182" y="19463"/>
                  </a:cubicBezTo>
                  <a:cubicBezTo>
                    <a:pt x="18121" y="19350"/>
                    <a:pt x="18162" y="18788"/>
                    <a:pt x="18182" y="16594"/>
                  </a:cubicBezTo>
                  <a:cubicBezTo>
                    <a:pt x="18202" y="14400"/>
                    <a:pt x="18202" y="10575"/>
                    <a:pt x="18222" y="7819"/>
                  </a:cubicBezTo>
                  <a:cubicBezTo>
                    <a:pt x="18243" y="5062"/>
                    <a:pt x="18283" y="3375"/>
                    <a:pt x="18324" y="2250"/>
                  </a:cubicBezTo>
                  <a:cubicBezTo>
                    <a:pt x="18364" y="1125"/>
                    <a:pt x="18404" y="562"/>
                    <a:pt x="18526" y="281"/>
                  </a:cubicBezTo>
                  <a:cubicBezTo>
                    <a:pt x="18647" y="0"/>
                    <a:pt x="18849" y="0"/>
                    <a:pt x="19375" y="0"/>
                  </a:cubicBezTo>
                  <a:cubicBezTo>
                    <a:pt x="19901" y="0"/>
                    <a:pt x="2075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6096000" y="3077241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6146800" y="3089941"/>
              <a:ext cx="508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00"/>
                    <a:pt x="7200" y="12000"/>
                    <a:pt x="3600" y="1560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6197600" y="3165596"/>
              <a:ext cx="127000" cy="118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6919"/>
                  </a:moveTo>
                  <a:cubicBezTo>
                    <a:pt x="0" y="5024"/>
                    <a:pt x="0" y="3130"/>
                    <a:pt x="1260" y="1803"/>
                  </a:cubicBezTo>
                  <a:cubicBezTo>
                    <a:pt x="2520" y="477"/>
                    <a:pt x="5040" y="-281"/>
                    <a:pt x="6840" y="98"/>
                  </a:cubicBezTo>
                  <a:cubicBezTo>
                    <a:pt x="8640" y="477"/>
                    <a:pt x="9720" y="1993"/>
                    <a:pt x="9720" y="4835"/>
                  </a:cubicBezTo>
                  <a:cubicBezTo>
                    <a:pt x="9720" y="7677"/>
                    <a:pt x="8640" y="11845"/>
                    <a:pt x="7560" y="14687"/>
                  </a:cubicBezTo>
                  <a:cubicBezTo>
                    <a:pt x="6480" y="17530"/>
                    <a:pt x="5400" y="19045"/>
                    <a:pt x="5760" y="19993"/>
                  </a:cubicBezTo>
                  <a:cubicBezTo>
                    <a:pt x="6120" y="20940"/>
                    <a:pt x="7920" y="21319"/>
                    <a:pt x="10800" y="21130"/>
                  </a:cubicBezTo>
                  <a:cubicBezTo>
                    <a:pt x="13680" y="20940"/>
                    <a:pt x="17640" y="20182"/>
                    <a:pt x="21600" y="194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6610350" y="2223791"/>
              <a:ext cx="80844" cy="18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053" fill="norm" stroke="1" extrusionOk="0">
                  <a:moveTo>
                    <a:pt x="0" y="3241"/>
                  </a:moveTo>
                  <a:cubicBezTo>
                    <a:pt x="1662" y="2260"/>
                    <a:pt x="3323" y="1278"/>
                    <a:pt x="5538" y="664"/>
                  </a:cubicBezTo>
                  <a:cubicBezTo>
                    <a:pt x="7754" y="50"/>
                    <a:pt x="10523" y="-195"/>
                    <a:pt x="12738" y="173"/>
                  </a:cubicBezTo>
                  <a:cubicBezTo>
                    <a:pt x="14954" y="541"/>
                    <a:pt x="16615" y="1523"/>
                    <a:pt x="16615" y="3119"/>
                  </a:cubicBezTo>
                  <a:cubicBezTo>
                    <a:pt x="16615" y="4714"/>
                    <a:pt x="14954" y="6923"/>
                    <a:pt x="12738" y="8641"/>
                  </a:cubicBezTo>
                  <a:cubicBezTo>
                    <a:pt x="10523" y="10360"/>
                    <a:pt x="7754" y="11587"/>
                    <a:pt x="7200" y="11710"/>
                  </a:cubicBezTo>
                  <a:cubicBezTo>
                    <a:pt x="6646" y="11832"/>
                    <a:pt x="8308" y="10850"/>
                    <a:pt x="10523" y="10605"/>
                  </a:cubicBezTo>
                  <a:cubicBezTo>
                    <a:pt x="12738" y="10360"/>
                    <a:pt x="15508" y="10850"/>
                    <a:pt x="17723" y="11587"/>
                  </a:cubicBezTo>
                  <a:cubicBezTo>
                    <a:pt x="19938" y="12323"/>
                    <a:pt x="21600" y="13305"/>
                    <a:pt x="21046" y="15023"/>
                  </a:cubicBezTo>
                  <a:cubicBezTo>
                    <a:pt x="20492" y="16741"/>
                    <a:pt x="17723" y="19196"/>
                    <a:pt x="14954" y="20300"/>
                  </a:cubicBezTo>
                  <a:cubicBezTo>
                    <a:pt x="12185" y="21405"/>
                    <a:pt x="9415" y="21160"/>
                    <a:pt x="7754" y="20423"/>
                  </a:cubicBezTo>
                  <a:cubicBezTo>
                    <a:pt x="6092" y="19687"/>
                    <a:pt x="5538" y="18460"/>
                    <a:pt x="4985" y="172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6699250" y="2169191"/>
              <a:ext cx="889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00"/>
                    <a:pt x="14400" y="7200"/>
                    <a:pt x="11057" y="10656"/>
                  </a:cubicBezTo>
                  <a:cubicBezTo>
                    <a:pt x="7714" y="14112"/>
                    <a:pt x="4629" y="17424"/>
                    <a:pt x="2829" y="19224"/>
                  </a:cubicBezTo>
                  <a:cubicBezTo>
                    <a:pt x="1029" y="21024"/>
                    <a:pt x="514" y="213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6794500" y="2308891"/>
              <a:ext cx="825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241"/>
                    <a:pt x="0" y="2483"/>
                    <a:pt x="1385" y="3228"/>
                  </a:cubicBezTo>
                  <a:cubicBezTo>
                    <a:pt x="2769" y="3972"/>
                    <a:pt x="5538" y="4221"/>
                    <a:pt x="8308" y="4097"/>
                  </a:cubicBezTo>
                  <a:cubicBezTo>
                    <a:pt x="11077" y="3972"/>
                    <a:pt x="13846" y="3476"/>
                    <a:pt x="15231" y="3848"/>
                  </a:cubicBezTo>
                  <a:cubicBezTo>
                    <a:pt x="16615" y="4221"/>
                    <a:pt x="16615" y="5462"/>
                    <a:pt x="16062" y="7324"/>
                  </a:cubicBezTo>
                  <a:cubicBezTo>
                    <a:pt x="15508" y="9186"/>
                    <a:pt x="14400" y="11669"/>
                    <a:pt x="13846" y="13903"/>
                  </a:cubicBezTo>
                  <a:cubicBezTo>
                    <a:pt x="13292" y="16138"/>
                    <a:pt x="13292" y="18124"/>
                    <a:pt x="14677" y="19366"/>
                  </a:cubicBezTo>
                  <a:cubicBezTo>
                    <a:pt x="16062" y="20607"/>
                    <a:pt x="18831" y="211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7559393" y="1902491"/>
              <a:ext cx="980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914"/>
                    <a:pt x="2735" y="11829"/>
                    <a:pt x="575" y="15429"/>
                  </a:cubicBezTo>
                  <a:cubicBezTo>
                    <a:pt x="-1585" y="19029"/>
                    <a:pt x="2735" y="2031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3191374" y="4931623"/>
              <a:ext cx="337110" cy="34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356" fill="norm" stroke="1" extrusionOk="0">
                  <a:moveTo>
                    <a:pt x="984" y="13633"/>
                  </a:moveTo>
                  <a:cubicBezTo>
                    <a:pt x="510" y="13633"/>
                    <a:pt x="36" y="13633"/>
                    <a:pt x="2" y="13306"/>
                  </a:cubicBezTo>
                  <a:cubicBezTo>
                    <a:pt x="-32" y="12979"/>
                    <a:pt x="374" y="12324"/>
                    <a:pt x="1729" y="11015"/>
                  </a:cubicBezTo>
                  <a:cubicBezTo>
                    <a:pt x="3083" y="9706"/>
                    <a:pt x="5385" y="7743"/>
                    <a:pt x="7687" y="5779"/>
                  </a:cubicBezTo>
                  <a:cubicBezTo>
                    <a:pt x="9989" y="3815"/>
                    <a:pt x="12292" y="1852"/>
                    <a:pt x="13646" y="870"/>
                  </a:cubicBezTo>
                  <a:cubicBezTo>
                    <a:pt x="15000" y="-112"/>
                    <a:pt x="15406" y="-112"/>
                    <a:pt x="15440" y="543"/>
                  </a:cubicBezTo>
                  <a:cubicBezTo>
                    <a:pt x="15474" y="1197"/>
                    <a:pt x="15135" y="2506"/>
                    <a:pt x="13747" y="4470"/>
                  </a:cubicBezTo>
                  <a:cubicBezTo>
                    <a:pt x="12359" y="6433"/>
                    <a:pt x="9922" y="9052"/>
                    <a:pt x="7856" y="11015"/>
                  </a:cubicBezTo>
                  <a:cubicBezTo>
                    <a:pt x="5791" y="12979"/>
                    <a:pt x="4098" y="14288"/>
                    <a:pt x="2947" y="14943"/>
                  </a:cubicBezTo>
                  <a:cubicBezTo>
                    <a:pt x="1796" y="15597"/>
                    <a:pt x="1187" y="15597"/>
                    <a:pt x="1085" y="15924"/>
                  </a:cubicBezTo>
                  <a:cubicBezTo>
                    <a:pt x="984" y="16252"/>
                    <a:pt x="1390" y="16906"/>
                    <a:pt x="2710" y="16579"/>
                  </a:cubicBezTo>
                  <a:cubicBezTo>
                    <a:pt x="4031" y="16252"/>
                    <a:pt x="6265" y="14943"/>
                    <a:pt x="8534" y="12979"/>
                  </a:cubicBezTo>
                  <a:cubicBezTo>
                    <a:pt x="10802" y="11015"/>
                    <a:pt x="13104" y="8397"/>
                    <a:pt x="14831" y="6761"/>
                  </a:cubicBezTo>
                  <a:cubicBezTo>
                    <a:pt x="16557" y="5124"/>
                    <a:pt x="17708" y="4470"/>
                    <a:pt x="18487" y="3815"/>
                  </a:cubicBezTo>
                  <a:cubicBezTo>
                    <a:pt x="19266" y="3161"/>
                    <a:pt x="19672" y="2506"/>
                    <a:pt x="19604" y="2506"/>
                  </a:cubicBezTo>
                  <a:cubicBezTo>
                    <a:pt x="19537" y="2506"/>
                    <a:pt x="18995" y="3161"/>
                    <a:pt x="17607" y="4143"/>
                  </a:cubicBezTo>
                  <a:cubicBezTo>
                    <a:pt x="16219" y="5124"/>
                    <a:pt x="13984" y="6433"/>
                    <a:pt x="11716" y="7415"/>
                  </a:cubicBezTo>
                  <a:cubicBezTo>
                    <a:pt x="9448" y="8397"/>
                    <a:pt x="7145" y="9052"/>
                    <a:pt x="5757" y="9379"/>
                  </a:cubicBezTo>
                  <a:cubicBezTo>
                    <a:pt x="4369" y="9706"/>
                    <a:pt x="3895" y="9706"/>
                    <a:pt x="3387" y="10361"/>
                  </a:cubicBezTo>
                  <a:cubicBezTo>
                    <a:pt x="2880" y="11015"/>
                    <a:pt x="2338" y="12324"/>
                    <a:pt x="2439" y="12979"/>
                  </a:cubicBezTo>
                  <a:cubicBezTo>
                    <a:pt x="2541" y="13633"/>
                    <a:pt x="3286" y="13633"/>
                    <a:pt x="4877" y="12652"/>
                  </a:cubicBezTo>
                  <a:cubicBezTo>
                    <a:pt x="6468" y="11670"/>
                    <a:pt x="8906" y="9706"/>
                    <a:pt x="11242" y="8070"/>
                  </a:cubicBezTo>
                  <a:cubicBezTo>
                    <a:pt x="13578" y="6433"/>
                    <a:pt x="15813" y="5124"/>
                    <a:pt x="17404" y="4143"/>
                  </a:cubicBezTo>
                  <a:cubicBezTo>
                    <a:pt x="18995" y="3161"/>
                    <a:pt x="19943" y="2506"/>
                    <a:pt x="20586" y="1852"/>
                  </a:cubicBezTo>
                  <a:cubicBezTo>
                    <a:pt x="21229" y="1197"/>
                    <a:pt x="21568" y="543"/>
                    <a:pt x="21568" y="215"/>
                  </a:cubicBezTo>
                  <a:cubicBezTo>
                    <a:pt x="21568" y="-112"/>
                    <a:pt x="21229" y="-112"/>
                    <a:pt x="19943" y="543"/>
                  </a:cubicBezTo>
                  <a:cubicBezTo>
                    <a:pt x="18656" y="1197"/>
                    <a:pt x="16422" y="2506"/>
                    <a:pt x="14221" y="4797"/>
                  </a:cubicBezTo>
                  <a:cubicBezTo>
                    <a:pt x="12021" y="7088"/>
                    <a:pt x="9854" y="10361"/>
                    <a:pt x="8026" y="12979"/>
                  </a:cubicBezTo>
                  <a:cubicBezTo>
                    <a:pt x="6197" y="15597"/>
                    <a:pt x="4708" y="17561"/>
                    <a:pt x="3726" y="18870"/>
                  </a:cubicBezTo>
                  <a:cubicBezTo>
                    <a:pt x="2744" y="20179"/>
                    <a:pt x="2270" y="20833"/>
                    <a:pt x="2270" y="21161"/>
                  </a:cubicBezTo>
                  <a:cubicBezTo>
                    <a:pt x="2270" y="21488"/>
                    <a:pt x="2744" y="21488"/>
                    <a:pt x="4065" y="20506"/>
                  </a:cubicBezTo>
                  <a:cubicBezTo>
                    <a:pt x="5385" y="19524"/>
                    <a:pt x="7552" y="17561"/>
                    <a:pt x="9515" y="15597"/>
                  </a:cubicBezTo>
                  <a:cubicBezTo>
                    <a:pt x="11479" y="13633"/>
                    <a:pt x="13239" y="11670"/>
                    <a:pt x="14323" y="10361"/>
                  </a:cubicBezTo>
                  <a:cubicBezTo>
                    <a:pt x="15406" y="9052"/>
                    <a:pt x="15813" y="8397"/>
                    <a:pt x="15745" y="8397"/>
                  </a:cubicBezTo>
                  <a:cubicBezTo>
                    <a:pt x="15677" y="8397"/>
                    <a:pt x="15135" y="9052"/>
                    <a:pt x="13612" y="10688"/>
                  </a:cubicBezTo>
                  <a:cubicBezTo>
                    <a:pt x="12088" y="12324"/>
                    <a:pt x="9583" y="14943"/>
                    <a:pt x="7213" y="16579"/>
                  </a:cubicBezTo>
                  <a:cubicBezTo>
                    <a:pt x="4843" y="18215"/>
                    <a:pt x="2609" y="18870"/>
                    <a:pt x="2541" y="18543"/>
                  </a:cubicBezTo>
                  <a:cubicBezTo>
                    <a:pt x="2473" y="18215"/>
                    <a:pt x="4572" y="16906"/>
                    <a:pt x="6502" y="15597"/>
                  </a:cubicBezTo>
                  <a:cubicBezTo>
                    <a:pt x="8432" y="14288"/>
                    <a:pt x="10192" y="12979"/>
                    <a:pt x="11242" y="11997"/>
                  </a:cubicBezTo>
                  <a:cubicBezTo>
                    <a:pt x="12292" y="11015"/>
                    <a:pt x="12630" y="10361"/>
                    <a:pt x="12935" y="11015"/>
                  </a:cubicBezTo>
                  <a:cubicBezTo>
                    <a:pt x="13239" y="11670"/>
                    <a:pt x="13510" y="13633"/>
                    <a:pt x="13781" y="155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3322196" y="5005897"/>
              <a:ext cx="88307" cy="97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0889" fill="norm" stroke="1" extrusionOk="0">
                  <a:moveTo>
                    <a:pt x="11160" y="1057"/>
                  </a:moveTo>
                  <a:cubicBezTo>
                    <a:pt x="10144" y="375"/>
                    <a:pt x="9127" y="-307"/>
                    <a:pt x="7221" y="148"/>
                  </a:cubicBezTo>
                  <a:cubicBezTo>
                    <a:pt x="5316" y="602"/>
                    <a:pt x="2520" y="2194"/>
                    <a:pt x="1123" y="5036"/>
                  </a:cubicBezTo>
                  <a:cubicBezTo>
                    <a:pt x="-275" y="7878"/>
                    <a:pt x="-275" y="11971"/>
                    <a:pt x="614" y="15040"/>
                  </a:cubicBezTo>
                  <a:cubicBezTo>
                    <a:pt x="1504" y="18110"/>
                    <a:pt x="3283" y="20156"/>
                    <a:pt x="6205" y="20725"/>
                  </a:cubicBezTo>
                  <a:cubicBezTo>
                    <a:pt x="9127" y="21293"/>
                    <a:pt x="13193" y="20384"/>
                    <a:pt x="16243" y="18110"/>
                  </a:cubicBezTo>
                  <a:cubicBezTo>
                    <a:pt x="19292" y="15836"/>
                    <a:pt x="21325" y="12198"/>
                    <a:pt x="21198" y="8901"/>
                  </a:cubicBezTo>
                  <a:cubicBezTo>
                    <a:pt x="21071" y="5605"/>
                    <a:pt x="18784" y="2649"/>
                    <a:pt x="15480" y="1398"/>
                  </a:cubicBezTo>
                  <a:cubicBezTo>
                    <a:pt x="12177" y="148"/>
                    <a:pt x="7857" y="602"/>
                    <a:pt x="3537" y="10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3467100" y="4246004"/>
              <a:ext cx="364173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53" fill="norm" stroke="1" extrusionOk="0">
                  <a:moveTo>
                    <a:pt x="0" y="21353"/>
                  </a:moveTo>
                  <a:cubicBezTo>
                    <a:pt x="1373" y="19193"/>
                    <a:pt x="2747" y="17033"/>
                    <a:pt x="4557" y="15233"/>
                  </a:cubicBezTo>
                  <a:cubicBezTo>
                    <a:pt x="6368" y="13433"/>
                    <a:pt x="8615" y="11993"/>
                    <a:pt x="10831" y="10553"/>
                  </a:cubicBezTo>
                  <a:cubicBezTo>
                    <a:pt x="13047" y="9113"/>
                    <a:pt x="15232" y="7673"/>
                    <a:pt x="16762" y="6593"/>
                  </a:cubicBezTo>
                  <a:cubicBezTo>
                    <a:pt x="18291" y="5513"/>
                    <a:pt x="19165" y="4793"/>
                    <a:pt x="19914" y="3713"/>
                  </a:cubicBezTo>
                  <a:cubicBezTo>
                    <a:pt x="20664" y="2633"/>
                    <a:pt x="21288" y="1193"/>
                    <a:pt x="21444" y="473"/>
                  </a:cubicBezTo>
                  <a:cubicBezTo>
                    <a:pt x="21600" y="-247"/>
                    <a:pt x="21288" y="-247"/>
                    <a:pt x="20133" y="1193"/>
                  </a:cubicBezTo>
                  <a:cubicBezTo>
                    <a:pt x="18978" y="2633"/>
                    <a:pt x="16980" y="5513"/>
                    <a:pt x="14795" y="7313"/>
                  </a:cubicBezTo>
                  <a:cubicBezTo>
                    <a:pt x="12610" y="9113"/>
                    <a:pt x="10238" y="9833"/>
                    <a:pt x="7803" y="9473"/>
                  </a:cubicBezTo>
                  <a:cubicBezTo>
                    <a:pt x="5369" y="9113"/>
                    <a:pt x="2872" y="7673"/>
                    <a:pt x="2684" y="6953"/>
                  </a:cubicBezTo>
                  <a:cubicBezTo>
                    <a:pt x="2497" y="6233"/>
                    <a:pt x="4620" y="6233"/>
                    <a:pt x="6805" y="5513"/>
                  </a:cubicBezTo>
                  <a:cubicBezTo>
                    <a:pt x="8990" y="4793"/>
                    <a:pt x="11237" y="3353"/>
                    <a:pt x="13328" y="2273"/>
                  </a:cubicBezTo>
                  <a:cubicBezTo>
                    <a:pt x="15420" y="1193"/>
                    <a:pt x="17355" y="473"/>
                    <a:pt x="18635" y="1193"/>
                  </a:cubicBezTo>
                  <a:cubicBezTo>
                    <a:pt x="19914" y="1913"/>
                    <a:pt x="20539" y="4073"/>
                    <a:pt x="21163" y="62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3445127" y="4653105"/>
              <a:ext cx="105129" cy="6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764" fill="norm" stroke="1" extrusionOk="0">
                  <a:moveTo>
                    <a:pt x="5780" y="9786"/>
                  </a:moveTo>
                  <a:cubicBezTo>
                    <a:pt x="5780" y="8099"/>
                    <a:pt x="5780" y="6411"/>
                    <a:pt x="5348" y="4892"/>
                  </a:cubicBezTo>
                  <a:cubicBezTo>
                    <a:pt x="4916" y="3373"/>
                    <a:pt x="4052" y="2023"/>
                    <a:pt x="3080" y="2361"/>
                  </a:cubicBezTo>
                  <a:cubicBezTo>
                    <a:pt x="2108" y="2699"/>
                    <a:pt x="1028" y="4723"/>
                    <a:pt x="488" y="6749"/>
                  </a:cubicBezTo>
                  <a:cubicBezTo>
                    <a:pt x="-52" y="8774"/>
                    <a:pt x="-52" y="10799"/>
                    <a:pt x="56" y="12655"/>
                  </a:cubicBezTo>
                  <a:cubicBezTo>
                    <a:pt x="164" y="14511"/>
                    <a:pt x="380" y="16199"/>
                    <a:pt x="1568" y="17211"/>
                  </a:cubicBezTo>
                  <a:cubicBezTo>
                    <a:pt x="2756" y="18224"/>
                    <a:pt x="4916" y="18561"/>
                    <a:pt x="6536" y="16367"/>
                  </a:cubicBezTo>
                  <a:cubicBezTo>
                    <a:pt x="8156" y="14174"/>
                    <a:pt x="9236" y="9449"/>
                    <a:pt x="9344" y="6242"/>
                  </a:cubicBezTo>
                  <a:cubicBezTo>
                    <a:pt x="9452" y="3036"/>
                    <a:pt x="8588" y="1348"/>
                    <a:pt x="7616" y="505"/>
                  </a:cubicBezTo>
                  <a:cubicBezTo>
                    <a:pt x="6644" y="-339"/>
                    <a:pt x="5564" y="-339"/>
                    <a:pt x="4592" y="2192"/>
                  </a:cubicBezTo>
                  <a:cubicBezTo>
                    <a:pt x="3620" y="4723"/>
                    <a:pt x="2756" y="9786"/>
                    <a:pt x="2432" y="13161"/>
                  </a:cubicBezTo>
                  <a:cubicBezTo>
                    <a:pt x="2108" y="16536"/>
                    <a:pt x="2324" y="18224"/>
                    <a:pt x="2972" y="19405"/>
                  </a:cubicBezTo>
                  <a:cubicBezTo>
                    <a:pt x="3620" y="20586"/>
                    <a:pt x="4700" y="21261"/>
                    <a:pt x="6428" y="19911"/>
                  </a:cubicBezTo>
                  <a:cubicBezTo>
                    <a:pt x="8156" y="18561"/>
                    <a:pt x="10532" y="15186"/>
                    <a:pt x="11720" y="12149"/>
                  </a:cubicBezTo>
                  <a:cubicBezTo>
                    <a:pt x="12908" y="9111"/>
                    <a:pt x="12908" y="6411"/>
                    <a:pt x="12368" y="4723"/>
                  </a:cubicBezTo>
                  <a:cubicBezTo>
                    <a:pt x="11828" y="3036"/>
                    <a:pt x="10748" y="2361"/>
                    <a:pt x="9344" y="3205"/>
                  </a:cubicBezTo>
                  <a:cubicBezTo>
                    <a:pt x="7940" y="4049"/>
                    <a:pt x="6212" y="6411"/>
                    <a:pt x="5132" y="8942"/>
                  </a:cubicBezTo>
                  <a:cubicBezTo>
                    <a:pt x="4052" y="11474"/>
                    <a:pt x="3620" y="14174"/>
                    <a:pt x="4376" y="16536"/>
                  </a:cubicBezTo>
                  <a:cubicBezTo>
                    <a:pt x="5132" y="18899"/>
                    <a:pt x="7076" y="20924"/>
                    <a:pt x="8912" y="20755"/>
                  </a:cubicBezTo>
                  <a:cubicBezTo>
                    <a:pt x="10748" y="20586"/>
                    <a:pt x="12476" y="18224"/>
                    <a:pt x="13664" y="15355"/>
                  </a:cubicBezTo>
                  <a:cubicBezTo>
                    <a:pt x="14852" y="12486"/>
                    <a:pt x="15500" y="9111"/>
                    <a:pt x="15500" y="6749"/>
                  </a:cubicBezTo>
                  <a:cubicBezTo>
                    <a:pt x="15500" y="4386"/>
                    <a:pt x="14852" y="3036"/>
                    <a:pt x="13232" y="3880"/>
                  </a:cubicBezTo>
                  <a:cubicBezTo>
                    <a:pt x="11612" y="4723"/>
                    <a:pt x="9020" y="7761"/>
                    <a:pt x="7616" y="10124"/>
                  </a:cubicBezTo>
                  <a:cubicBezTo>
                    <a:pt x="6212" y="12486"/>
                    <a:pt x="5996" y="14174"/>
                    <a:pt x="6104" y="15861"/>
                  </a:cubicBezTo>
                  <a:cubicBezTo>
                    <a:pt x="6212" y="17549"/>
                    <a:pt x="6644" y="19236"/>
                    <a:pt x="8048" y="19911"/>
                  </a:cubicBezTo>
                  <a:cubicBezTo>
                    <a:pt x="9452" y="20586"/>
                    <a:pt x="11828" y="20249"/>
                    <a:pt x="13664" y="18392"/>
                  </a:cubicBezTo>
                  <a:cubicBezTo>
                    <a:pt x="15500" y="16536"/>
                    <a:pt x="16796" y="13161"/>
                    <a:pt x="17444" y="10461"/>
                  </a:cubicBezTo>
                  <a:cubicBezTo>
                    <a:pt x="18092" y="7761"/>
                    <a:pt x="18092" y="5736"/>
                    <a:pt x="16472" y="4892"/>
                  </a:cubicBezTo>
                  <a:cubicBezTo>
                    <a:pt x="14852" y="4049"/>
                    <a:pt x="11612" y="4386"/>
                    <a:pt x="9560" y="5567"/>
                  </a:cubicBezTo>
                  <a:cubicBezTo>
                    <a:pt x="7508" y="6749"/>
                    <a:pt x="6644" y="8774"/>
                    <a:pt x="6104" y="10967"/>
                  </a:cubicBezTo>
                  <a:cubicBezTo>
                    <a:pt x="5564" y="13161"/>
                    <a:pt x="5348" y="15524"/>
                    <a:pt x="6428" y="17211"/>
                  </a:cubicBezTo>
                  <a:cubicBezTo>
                    <a:pt x="7508" y="18899"/>
                    <a:pt x="9884" y="19911"/>
                    <a:pt x="11936" y="19236"/>
                  </a:cubicBezTo>
                  <a:cubicBezTo>
                    <a:pt x="13988" y="18561"/>
                    <a:pt x="15716" y="16199"/>
                    <a:pt x="16688" y="14174"/>
                  </a:cubicBezTo>
                  <a:cubicBezTo>
                    <a:pt x="17660" y="12149"/>
                    <a:pt x="17876" y="10461"/>
                    <a:pt x="17012" y="8942"/>
                  </a:cubicBezTo>
                  <a:cubicBezTo>
                    <a:pt x="16148" y="7424"/>
                    <a:pt x="14204" y="6074"/>
                    <a:pt x="12152" y="6749"/>
                  </a:cubicBezTo>
                  <a:cubicBezTo>
                    <a:pt x="10100" y="7424"/>
                    <a:pt x="7940" y="10124"/>
                    <a:pt x="6968" y="12317"/>
                  </a:cubicBezTo>
                  <a:cubicBezTo>
                    <a:pt x="5996" y="14511"/>
                    <a:pt x="6212" y="16199"/>
                    <a:pt x="6968" y="17211"/>
                  </a:cubicBezTo>
                  <a:cubicBezTo>
                    <a:pt x="7724" y="18224"/>
                    <a:pt x="9020" y="18561"/>
                    <a:pt x="11288" y="17717"/>
                  </a:cubicBezTo>
                  <a:cubicBezTo>
                    <a:pt x="13556" y="16874"/>
                    <a:pt x="16796" y="14849"/>
                    <a:pt x="18740" y="13161"/>
                  </a:cubicBezTo>
                  <a:cubicBezTo>
                    <a:pt x="20684" y="11474"/>
                    <a:pt x="21332" y="10124"/>
                    <a:pt x="21440" y="8605"/>
                  </a:cubicBezTo>
                  <a:cubicBezTo>
                    <a:pt x="21548" y="7086"/>
                    <a:pt x="21116" y="5399"/>
                    <a:pt x="19496" y="4723"/>
                  </a:cubicBezTo>
                  <a:cubicBezTo>
                    <a:pt x="17876" y="4049"/>
                    <a:pt x="15068" y="4386"/>
                    <a:pt x="12260" y="47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2635250" y="4657161"/>
              <a:ext cx="835025" cy="43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21600" y="1462"/>
                  </a:moveTo>
                  <a:cubicBezTo>
                    <a:pt x="21326" y="1150"/>
                    <a:pt x="21052" y="839"/>
                    <a:pt x="20450" y="579"/>
                  </a:cubicBezTo>
                  <a:cubicBezTo>
                    <a:pt x="19848" y="319"/>
                    <a:pt x="18917" y="112"/>
                    <a:pt x="17945" y="34"/>
                  </a:cubicBezTo>
                  <a:cubicBezTo>
                    <a:pt x="16973" y="-44"/>
                    <a:pt x="15960" y="8"/>
                    <a:pt x="14893" y="216"/>
                  </a:cubicBezTo>
                  <a:cubicBezTo>
                    <a:pt x="13825" y="423"/>
                    <a:pt x="12703" y="787"/>
                    <a:pt x="11649" y="1150"/>
                  </a:cubicBezTo>
                  <a:cubicBezTo>
                    <a:pt x="10595" y="1514"/>
                    <a:pt x="9609" y="1877"/>
                    <a:pt x="8541" y="2267"/>
                  </a:cubicBezTo>
                  <a:cubicBezTo>
                    <a:pt x="7474" y="2656"/>
                    <a:pt x="6324" y="3071"/>
                    <a:pt x="5421" y="3435"/>
                  </a:cubicBezTo>
                  <a:cubicBezTo>
                    <a:pt x="4517" y="3798"/>
                    <a:pt x="3860" y="4110"/>
                    <a:pt x="3463" y="4318"/>
                  </a:cubicBezTo>
                  <a:cubicBezTo>
                    <a:pt x="3066" y="4525"/>
                    <a:pt x="2929" y="4629"/>
                    <a:pt x="2806" y="4811"/>
                  </a:cubicBezTo>
                  <a:cubicBezTo>
                    <a:pt x="2683" y="4993"/>
                    <a:pt x="2573" y="5252"/>
                    <a:pt x="2519" y="5849"/>
                  </a:cubicBezTo>
                  <a:cubicBezTo>
                    <a:pt x="2464" y="6446"/>
                    <a:pt x="2464" y="7381"/>
                    <a:pt x="2313" y="8705"/>
                  </a:cubicBezTo>
                  <a:cubicBezTo>
                    <a:pt x="2163" y="10029"/>
                    <a:pt x="1862" y="11743"/>
                    <a:pt x="1506" y="13534"/>
                  </a:cubicBezTo>
                  <a:cubicBezTo>
                    <a:pt x="1150" y="15325"/>
                    <a:pt x="739" y="17194"/>
                    <a:pt x="479" y="18544"/>
                  </a:cubicBezTo>
                  <a:cubicBezTo>
                    <a:pt x="219" y="19894"/>
                    <a:pt x="110" y="20725"/>
                    <a:pt x="0" y="215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2574925" y="5071141"/>
              <a:ext cx="69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2613025" y="5080666"/>
              <a:ext cx="104775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235"/>
                    <a:pt x="12000" y="8471"/>
                    <a:pt x="8400" y="12071"/>
                  </a:cubicBezTo>
                  <a:cubicBezTo>
                    <a:pt x="4800" y="15671"/>
                    <a:pt x="2400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2057400" y="5296566"/>
              <a:ext cx="2857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671"/>
                    <a:pt x="16800" y="5342"/>
                    <a:pt x="14000" y="8594"/>
                  </a:cubicBezTo>
                  <a:cubicBezTo>
                    <a:pt x="11200" y="11845"/>
                    <a:pt x="8000" y="15677"/>
                    <a:pt x="5600" y="17942"/>
                  </a:cubicBezTo>
                  <a:cubicBezTo>
                    <a:pt x="3200" y="20206"/>
                    <a:pt x="1600" y="20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2060574" y="5261641"/>
              <a:ext cx="174626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9" y="17217"/>
                    <a:pt x="5498" y="12835"/>
                    <a:pt x="9098" y="9235"/>
                  </a:cubicBezTo>
                  <a:cubicBezTo>
                    <a:pt x="12698" y="5635"/>
                    <a:pt x="17149" y="28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2047875" y="5391816"/>
              <a:ext cx="9842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2155825" y="5442616"/>
              <a:ext cx="57150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3273"/>
                    <a:pt x="10400" y="6545"/>
                    <a:pt x="14000" y="10145"/>
                  </a:cubicBezTo>
                  <a:cubicBezTo>
                    <a:pt x="17600" y="13745"/>
                    <a:pt x="19600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2171700" y="5464841"/>
              <a:ext cx="9207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90" y="5143"/>
                    <a:pt x="10179" y="10286"/>
                    <a:pt x="6579" y="13886"/>
                  </a:cubicBezTo>
                  <a:cubicBezTo>
                    <a:pt x="2979" y="17486"/>
                    <a:pt x="149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2315352" y="5289412"/>
              <a:ext cx="78598" cy="17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23" fill="norm" stroke="1" extrusionOk="0">
                  <a:moveTo>
                    <a:pt x="21389" y="2014"/>
                  </a:moveTo>
                  <a:cubicBezTo>
                    <a:pt x="19085" y="1247"/>
                    <a:pt x="16781" y="480"/>
                    <a:pt x="14909" y="161"/>
                  </a:cubicBezTo>
                  <a:cubicBezTo>
                    <a:pt x="13037" y="-159"/>
                    <a:pt x="11597" y="-31"/>
                    <a:pt x="9869" y="800"/>
                  </a:cubicBezTo>
                  <a:cubicBezTo>
                    <a:pt x="8141" y="1630"/>
                    <a:pt x="6125" y="3164"/>
                    <a:pt x="4397" y="6040"/>
                  </a:cubicBezTo>
                  <a:cubicBezTo>
                    <a:pt x="2669" y="8916"/>
                    <a:pt x="1229" y="13133"/>
                    <a:pt x="509" y="15562"/>
                  </a:cubicBezTo>
                  <a:cubicBezTo>
                    <a:pt x="-211" y="17990"/>
                    <a:pt x="-211" y="18629"/>
                    <a:pt x="797" y="19332"/>
                  </a:cubicBezTo>
                  <a:cubicBezTo>
                    <a:pt x="1805" y="20035"/>
                    <a:pt x="3821" y="20802"/>
                    <a:pt x="5549" y="21121"/>
                  </a:cubicBezTo>
                  <a:cubicBezTo>
                    <a:pt x="7277" y="21441"/>
                    <a:pt x="8717" y="21313"/>
                    <a:pt x="10157" y="211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Shape"/>
            <p:cNvSpPr/>
            <p:nvPr/>
          </p:nvSpPr>
          <p:spPr>
            <a:xfrm>
              <a:off x="2391717" y="5365805"/>
              <a:ext cx="63458" cy="8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0988" fill="norm" stroke="1" extrusionOk="0">
                  <a:moveTo>
                    <a:pt x="11187" y="991"/>
                  </a:moveTo>
                  <a:cubicBezTo>
                    <a:pt x="9445" y="991"/>
                    <a:pt x="7703" y="991"/>
                    <a:pt x="5438" y="3206"/>
                  </a:cubicBezTo>
                  <a:cubicBezTo>
                    <a:pt x="3174" y="5421"/>
                    <a:pt x="387" y="9852"/>
                    <a:pt x="38" y="13314"/>
                  </a:cubicBezTo>
                  <a:cubicBezTo>
                    <a:pt x="-310" y="16775"/>
                    <a:pt x="1780" y="19268"/>
                    <a:pt x="4567" y="20375"/>
                  </a:cubicBezTo>
                  <a:cubicBezTo>
                    <a:pt x="7355" y="21483"/>
                    <a:pt x="10838" y="21206"/>
                    <a:pt x="13800" y="18575"/>
                  </a:cubicBezTo>
                  <a:cubicBezTo>
                    <a:pt x="16761" y="15945"/>
                    <a:pt x="19200" y="10960"/>
                    <a:pt x="20245" y="7775"/>
                  </a:cubicBezTo>
                  <a:cubicBezTo>
                    <a:pt x="21290" y="4591"/>
                    <a:pt x="20942" y="3206"/>
                    <a:pt x="20071" y="2098"/>
                  </a:cubicBezTo>
                  <a:cubicBezTo>
                    <a:pt x="19200" y="991"/>
                    <a:pt x="17806" y="160"/>
                    <a:pt x="16238" y="21"/>
                  </a:cubicBezTo>
                  <a:cubicBezTo>
                    <a:pt x="14671" y="-117"/>
                    <a:pt x="12929" y="437"/>
                    <a:pt x="11187" y="9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2470149" y="5379116"/>
              <a:ext cx="952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2547809" y="5353716"/>
              <a:ext cx="53792" cy="84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037" fill="norm" stroke="1" extrusionOk="0">
                  <a:moveTo>
                    <a:pt x="19365" y="4742"/>
                  </a:moveTo>
                  <a:cubicBezTo>
                    <a:pt x="18534" y="3425"/>
                    <a:pt x="17704" y="2108"/>
                    <a:pt x="15834" y="1186"/>
                  </a:cubicBezTo>
                  <a:cubicBezTo>
                    <a:pt x="13965" y="264"/>
                    <a:pt x="11057" y="-263"/>
                    <a:pt x="8357" y="659"/>
                  </a:cubicBezTo>
                  <a:cubicBezTo>
                    <a:pt x="5657" y="1581"/>
                    <a:pt x="3165" y="3952"/>
                    <a:pt x="1711" y="6981"/>
                  </a:cubicBezTo>
                  <a:cubicBezTo>
                    <a:pt x="257" y="10010"/>
                    <a:pt x="-158" y="13698"/>
                    <a:pt x="50" y="16332"/>
                  </a:cubicBezTo>
                  <a:cubicBezTo>
                    <a:pt x="257" y="18966"/>
                    <a:pt x="1088" y="20547"/>
                    <a:pt x="3996" y="20942"/>
                  </a:cubicBezTo>
                  <a:cubicBezTo>
                    <a:pt x="6904" y="21337"/>
                    <a:pt x="11888" y="20547"/>
                    <a:pt x="15211" y="17781"/>
                  </a:cubicBezTo>
                  <a:cubicBezTo>
                    <a:pt x="18534" y="15015"/>
                    <a:pt x="20196" y="10274"/>
                    <a:pt x="20819" y="7244"/>
                  </a:cubicBezTo>
                  <a:cubicBezTo>
                    <a:pt x="21442" y="4215"/>
                    <a:pt x="21027" y="2898"/>
                    <a:pt x="19988" y="1844"/>
                  </a:cubicBezTo>
                  <a:cubicBezTo>
                    <a:pt x="18950" y="791"/>
                    <a:pt x="17288" y="0"/>
                    <a:pt x="15627" y="0"/>
                  </a:cubicBezTo>
                  <a:cubicBezTo>
                    <a:pt x="13965" y="0"/>
                    <a:pt x="12304" y="791"/>
                    <a:pt x="10642" y="15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2622550" y="5329859"/>
              <a:ext cx="63500" cy="12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21600" y="3959"/>
                  </a:moveTo>
                  <a:cubicBezTo>
                    <a:pt x="21600" y="3081"/>
                    <a:pt x="21600" y="2203"/>
                    <a:pt x="20700" y="1413"/>
                  </a:cubicBezTo>
                  <a:cubicBezTo>
                    <a:pt x="19800" y="622"/>
                    <a:pt x="18000" y="-80"/>
                    <a:pt x="15480" y="8"/>
                  </a:cubicBezTo>
                  <a:cubicBezTo>
                    <a:pt x="12960" y="96"/>
                    <a:pt x="9720" y="974"/>
                    <a:pt x="8640" y="2466"/>
                  </a:cubicBezTo>
                  <a:cubicBezTo>
                    <a:pt x="7560" y="3959"/>
                    <a:pt x="8640" y="6066"/>
                    <a:pt x="10800" y="8788"/>
                  </a:cubicBezTo>
                  <a:cubicBezTo>
                    <a:pt x="12960" y="11510"/>
                    <a:pt x="16200" y="14847"/>
                    <a:pt x="15480" y="17130"/>
                  </a:cubicBezTo>
                  <a:cubicBezTo>
                    <a:pt x="14760" y="19413"/>
                    <a:pt x="10080" y="20642"/>
                    <a:pt x="6840" y="21081"/>
                  </a:cubicBezTo>
                  <a:cubicBezTo>
                    <a:pt x="3600" y="21520"/>
                    <a:pt x="1800" y="21169"/>
                    <a:pt x="0" y="20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2644775" y="5328316"/>
              <a:ext cx="7937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2755900" y="5287041"/>
              <a:ext cx="4121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600" fill="norm" stroke="1" extrusionOk="0">
                  <a:moveTo>
                    <a:pt x="1580" y="0"/>
                  </a:moveTo>
                  <a:cubicBezTo>
                    <a:pt x="8429" y="2025"/>
                    <a:pt x="15278" y="4050"/>
                    <a:pt x="18439" y="6412"/>
                  </a:cubicBezTo>
                  <a:cubicBezTo>
                    <a:pt x="21600" y="8775"/>
                    <a:pt x="21073" y="11475"/>
                    <a:pt x="17385" y="14063"/>
                  </a:cubicBezTo>
                  <a:cubicBezTo>
                    <a:pt x="13698" y="16650"/>
                    <a:pt x="6849" y="191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2232024" y="5836316"/>
              <a:ext cx="8572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2254249" y="5893466"/>
              <a:ext cx="88901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2445173" y="5799310"/>
              <a:ext cx="82732" cy="145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081" fill="norm" stroke="1" extrusionOk="0">
                  <a:moveTo>
                    <a:pt x="15093" y="7194"/>
                  </a:moveTo>
                  <a:cubicBezTo>
                    <a:pt x="14293" y="5050"/>
                    <a:pt x="13493" y="2905"/>
                    <a:pt x="12427" y="1756"/>
                  </a:cubicBezTo>
                  <a:cubicBezTo>
                    <a:pt x="11360" y="607"/>
                    <a:pt x="10027" y="454"/>
                    <a:pt x="8160" y="1373"/>
                  </a:cubicBezTo>
                  <a:cubicBezTo>
                    <a:pt x="6293" y="2292"/>
                    <a:pt x="3893" y="4284"/>
                    <a:pt x="2160" y="7271"/>
                  </a:cubicBezTo>
                  <a:cubicBezTo>
                    <a:pt x="427" y="10258"/>
                    <a:pt x="-640" y="14241"/>
                    <a:pt x="427" y="16999"/>
                  </a:cubicBezTo>
                  <a:cubicBezTo>
                    <a:pt x="1493" y="19756"/>
                    <a:pt x="4693" y="21288"/>
                    <a:pt x="8293" y="21058"/>
                  </a:cubicBezTo>
                  <a:cubicBezTo>
                    <a:pt x="11893" y="20828"/>
                    <a:pt x="15893" y="18837"/>
                    <a:pt x="18160" y="15543"/>
                  </a:cubicBezTo>
                  <a:cubicBezTo>
                    <a:pt x="20427" y="12250"/>
                    <a:pt x="20960" y="7654"/>
                    <a:pt x="20827" y="4897"/>
                  </a:cubicBezTo>
                  <a:cubicBezTo>
                    <a:pt x="20693" y="2139"/>
                    <a:pt x="19893" y="1220"/>
                    <a:pt x="18693" y="607"/>
                  </a:cubicBezTo>
                  <a:cubicBezTo>
                    <a:pt x="17493" y="-6"/>
                    <a:pt x="15893" y="-312"/>
                    <a:pt x="14293" y="454"/>
                  </a:cubicBezTo>
                  <a:cubicBezTo>
                    <a:pt x="12693" y="1220"/>
                    <a:pt x="11093" y="3058"/>
                    <a:pt x="9493" y="48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2586989" y="5877591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2643372" y="5804566"/>
              <a:ext cx="76255" cy="109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098" fill="norm" stroke="1" extrusionOk="0">
                  <a:moveTo>
                    <a:pt x="15070" y="4891"/>
                  </a:moveTo>
                  <a:cubicBezTo>
                    <a:pt x="11902" y="4891"/>
                    <a:pt x="8734" y="4891"/>
                    <a:pt x="5998" y="6521"/>
                  </a:cubicBezTo>
                  <a:cubicBezTo>
                    <a:pt x="3262" y="8151"/>
                    <a:pt x="958" y="11411"/>
                    <a:pt x="238" y="14264"/>
                  </a:cubicBezTo>
                  <a:cubicBezTo>
                    <a:pt x="-482" y="17117"/>
                    <a:pt x="382" y="19562"/>
                    <a:pt x="3550" y="20581"/>
                  </a:cubicBezTo>
                  <a:cubicBezTo>
                    <a:pt x="6718" y="21600"/>
                    <a:pt x="12190" y="21192"/>
                    <a:pt x="15790" y="18645"/>
                  </a:cubicBezTo>
                  <a:cubicBezTo>
                    <a:pt x="19390" y="16098"/>
                    <a:pt x="21118" y="11411"/>
                    <a:pt x="20686" y="7947"/>
                  </a:cubicBezTo>
                  <a:cubicBezTo>
                    <a:pt x="20254" y="4483"/>
                    <a:pt x="17662" y="2242"/>
                    <a:pt x="1507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2768192" y="5786106"/>
              <a:ext cx="65447" cy="15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8" h="21518" fill="norm" stroke="1" extrusionOk="0">
                  <a:moveTo>
                    <a:pt x="16817" y="1681"/>
                  </a:moveTo>
                  <a:cubicBezTo>
                    <a:pt x="13545" y="1094"/>
                    <a:pt x="10272" y="506"/>
                    <a:pt x="7490" y="212"/>
                  </a:cubicBezTo>
                  <a:cubicBezTo>
                    <a:pt x="4708" y="-82"/>
                    <a:pt x="2417" y="-82"/>
                    <a:pt x="1108" y="285"/>
                  </a:cubicBezTo>
                  <a:cubicBezTo>
                    <a:pt x="-201" y="653"/>
                    <a:pt x="-528" y="1387"/>
                    <a:pt x="1108" y="2857"/>
                  </a:cubicBezTo>
                  <a:cubicBezTo>
                    <a:pt x="2745" y="4326"/>
                    <a:pt x="6345" y="6530"/>
                    <a:pt x="10272" y="8734"/>
                  </a:cubicBezTo>
                  <a:cubicBezTo>
                    <a:pt x="14199" y="10938"/>
                    <a:pt x="18454" y="13142"/>
                    <a:pt x="19763" y="15200"/>
                  </a:cubicBezTo>
                  <a:cubicBezTo>
                    <a:pt x="21072" y="17257"/>
                    <a:pt x="19436" y="19167"/>
                    <a:pt x="17799" y="20196"/>
                  </a:cubicBezTo>
                  <a:cubicBezTo>
                    <a:pt x="16163" y="21224"/>
                    <a:pt x="14527" y="21371"/>
                    <a:pt x="12890" y="21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2797175" y="5756941"/>
              <a:ext cx="123825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5200"/>
                    <a:pt x="11815" y="8800"/>
                    <a:pt x="15415" y="5200"/>
                  </a:cubicBezTo>
                  <a:cubicBezTo>
                    <a:pt x="19015" y="1600"/>
                    <a:pt x="20308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3448050" y="4718986"/>
              <a:ext cx="18786" cy="22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72" fill="norm" stroke="1" extrusionOk="0">
                  <a:moveTo>
                    <a:pt x="18000" y="1817"/>
                  </a:moveTo>
                  <a:cubicBezTo>
                    <a:pt x="16800" y="998"/>
                    <a:pt x="15600" y="179"/>
                    <a:pt x="14400" y="77"/>
                  </a:cubicBezTo>
                  <a:cubicBezTo>
                    <a:pt x="13200" y="-26"/>
                    <a:pt x="12000" y="589"/>
                    <a:pt x="10200" y="2482"/>
                  </a:cubicBezTo>
                  <a:cubicBezTo>
                    <a:pt x="8400" y="4376"/>
                    <a:pt x="6000" y="7550"/>
                    <a:pt x="4200" y="10518"/>
                  </a:cubicBezTo>
                  <a:cubicBezTo>
                    <a:pt x="2400" y="13487"/>
                    <a:pt x="1200" y="16251"/>
                    <a:pt x="600" y="17889"/>
                  </a:cubicBezTo>
                  <a:cubicBezTo>
                    <a:pt x="0" y="19527"/>
                    <a:pt x="0" y="20039"/>
                    <a:pt x="0" y="19885"/>
                  </a:cubicBezTo>
                  <a:cubicBezTo>
                    <a:pt x="0" y="19732"/>
                    <a:pt x="0" y="18913"/>
                    <a:pt x="1200" y="16865"/>
                  </a:cubicBezTo>
                  <a:cubicBezTo>
                    <a:pt x="2400" y="14818"/>
                    <a:pt x="4800" y="11542"/>
                    <a:pt x="6000" y="8829"/>
                  </a:cubicBezTo>
                  <a:cubicBezTo>
                    <a:pt x="7200" y="6117"/>
                    <a:pt x="7200" y="3967"/>
                    <a:pt x="7800" y="2482"/>
                  </a:cubicBezTo>
                  <a:cubicBezTo>
                    <a:pt x="8400" y="998"/>
                    <a:pt x="9600" y="179"/>
                    <a:pt x="10200" y="26"/>
                  </a:cubicBezTo>
                  <a:cubicBezTo>
                    <a:pt x="10800" y="-128"/>
                    <a:pt x="10800" y="384"/>
                    <a:pt x="10800" y="2636"/>
                  </a:cubicBezTo>
                  <a:cubicBezTo>
                    <a:pt x="10800" y="4888"/>
                    <a:pt x="10800" y="8881"/>
                    <a:pt x="10800" y="11900"/>
                  </a:cubicBezTo>
                  <a:cubicBezTo>
                    <a:pt x="10800" y="14920"/>
                    <a:pt x="10800" y="16968"/>
                    <a:pt x="9600" y="18350"/>
                  </a:cubicBezTo>
                  <a:cubicBezTo>
                    <a:pt x="8400" y="19732"/>
                    <a:pt x="6000" y="20448"/>
                    <a:pt x="4800" y="20346"/>
                  </a:cubicBezTo>
                  <a:cubicBezTo>
                    <a:pt x="3600" y="20244"/>
                    <a:pt x="3600" y="19322"/>
                    <a:pt x="4800" y="16968"/>
                  </a:cubicBezTo>
                  <a:cubicBezTo>
                    <a:pt x="6000" y="14613"/>
                    <a:pt x="8400" y="10826"/>
                    <a:pt x="10200" y="8625"/>
                  </a:cubicBezTo>
                  <a:cubicBezTo>
                    <a:pt x="12000" y="6424"/>
                    <a:pt x="13200" y="5809"/>
                    <a:pt x="15000" y="5195"/>
                  </a:cubicBezTo>
                  <a:cubicBezTo>
                    <a:pt x="16800" y="4581"/>
                    <a:pt x="19200" y="3967"/>
                    <a:pt x="20400" y="3967"/>
                  </a:cubicBezTo>
                  <a:cubicBezTo>
                    <a:pt x="21600" y="3967"/>
                    <a:pt x="21600" y="4581"/>
                    <a:pt x="20400" y="6936"/>
                  </a:cubicBezTo>
                  <a:cubicBezTo>
                    <a:pt x="19200" y="9290"/>
                    <a:pt x="16800" y="13385"/>
                    <a:pt x="15600" y="16098"/>
                  </a:cubicBezTo>
                  <a:cubicBezTo>
                    <a:pt x="14400" y="18810"/>
                    <a:pt x="14400" y="20141"/>
                    <a:pt x="144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3324225" y="4847900"/>
              <a:ext cx="133350" cy="1112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8" fill="norm" stroke="1" extrusionOk="0">
                  <a:moveTo>
                    <a:pt x="21600" y="265"/>
                  </a:moveTo>
                  <a:cubicBezTo>
                    <a:pt x="21086" y="163"/>
                    <a:pt x="20571" y="60"/>
                    <a:pt x="19457" y="19"/>
                  </a:cubicBezTo>
                  <a:cubicBezTo>
                    <a:pt x="18343" y="-22"/>
                    <a:pt x="16629" y="-1"/>
                    <a:pt x="15429" y="122"/>
                  </a:cubicBezTo>
                  <a:cubicBezTo>
                    <a:pt x="14229" y="245"/>
                    <a:pt x="13543" y="471"/>
                    <a:pt x="13200" y="984"/>
                  </a:cubicBezTo>
                  <a:cubicBezTo>
                    <a:pt x="12857" y="1497"/>
                    <a:pt x="12857" y="2298"/>
                    <a:pt x="12857" y="3068"/>
                  </a:cubicBezTo>
                  <a:cubicBezTo>
                    <a:pt x="12857" y="3838"/>
                    <a:pt x="12857" y="4577"/>
                    <a:pt x="12771" y="5368"/>
                  </a:cubicBezTo>
                  <a:cubicBezTo>
                    <a:pt x="12686" y="6158"/>
                    <a:pt x="12514" y="7000"/>
                    <a:pt x="12429" y="7791"/>
                  </a:cubicBezTo>
                  <a:cubicBezTo>
                    <a:pt x="12343" y="8581"/>
                    <a:pt x="12343" y="9320"/>
                    <a:pt x="12171" y="10029"/>
                  </a:cubicBezTo>
                  <a:cubicBezTo>
                    <a:pt x="12000" y="10737"/>
                    <a:pt x="11657" y="11415"/>
                    <a:pt x="11143" y="12123"/>
                  </a:cubicBezTo>
                  <a:cubicBezTo>
                    <a:pt x="10629" y="12831"/>
                    <a:pt x="9943" y="13570"/>
                    <a:pt x="9429" y="14320"/>
                  </a:cubicBezTo>
                  <a:cubicBezTo>
                    <a:pt x="8914" y="15069"/>
                    <a:pt x="8571" y="15829"/>
                    <a:pt x="8057" y="16486"/>
                  </a:cubicBezTo>
                  <a:cubicBezTo>
                    <a:pt x="7543" y="17143"/>
                    <a:pt x="6857" y="17697"/>
                    <a:pt x="6000" y="18252"/>
                  </a:cubicBezTo>
                  <a:cubicBezTo>
                    <a:pt x="5143" y="18806"/>
                    <a:pt x="4114" y="19361"/>
                    <a:pt x="3429" y="19781"/>
                  </a:cubicBezTo>
                  <a:cubicBezTo>
                    <a:pt x="2743" y="20202"/>
                    <a:pt x="2400" y="20490"/>
                    <a:pt x="1886" y="20767"/>
                  </a:cubicBezTo>
                  <a:cubicBezTo>
                    <a:pt x="1371" y="21044"/>
                    <a:pt x="686" y="21311"/>
                    <a:pt x="0" y="21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3288527" y="5880766"/>
              <a:ext cx="4204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385" y="0"/>
                  </a:moveTo>
                  <a:cubicBezTo>
                    <a:pt x="-142" y="2000"/>
                    <a:pt x="-669" y="4000"/>
                    <a:pt x="2755" y="7600"/>
                  </a:cubicBezTo>
                  <a:cubicBezTo>
                    <a:pt x="6180" y="11200"/>
                    <a:pt x="13555" y="16400"/>
                    <a:pt x="209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3324225" y="5909341"/>
              <a:ext cx="635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3165210" y="6093491"/>
              <a:ext cx="53843" cy="14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00" fill="norm" stroke="1" extrusionOk="0">
                  <a:moveTo>
                    <a:pt x="17550" y="0"/>
                  </a:moveTo>
                  <a:cubicBezTo>
                    <a:pt x="15473" y="160"/>
                    <a:pt x="13396" y="320"/>
                    <a:pt x="10696" y="1520"/>
                  </a:cubicBezTo>
                  <a:cubicBezTo>
                    <a:pt x="7996" y="2720"/>
                    <a:pt x="4673" y="4960"/>
                    <a:pt x="2596" y="8080"/>
                  </a:cubicBezTo>
                  <a:cubicBezTo>
                    <a:pt x="519" y="11200"/>
                    <a:pt x="-312" y="15200"/>
                    <a:pt x="103" y="17600"/>
                  </a:cubicBezTo>
                  <a:cubicBezTo>
                    <a:pt x="519" y="20000"/>
                    <a:pt x="2180" y="20800"/>
                    <a:pt x="4050" y="21200"/>
                  </a:cubicBezTo>
                  <a:cubicBezTo>
                    <a:pt x="5919" y="21600"/>
                    <a:pt x="7996" y="21600"/>
                    <a:pt x="9865" y="21200"/>
                  </a:cubicBezTo>
                  <a:cubicBezTo>
                    <a:pt x="11734" y="20800"/>
                    <a:pt x="13396" y="20000"/>
                    <a:pt x="15265" y="17280"/>
                  </a:cubicBezTo>
                  <a:cubicBezTo>
                    <a:pt x="17134" y="14560"/>
                    <a:pt x="19211" y="9920"/>
                    <a:pt x="20250" y="7200"/>
                  </a:cubicBezTo>
                  <a:cubicBezTo>
                    <a:pt x="21288" y="4480"/>
                    <a:pt x="21288" y="3680"/>
                    <a:pt x="20873" y="2800"/>
                  </a:cubicBezTo>
                  <a:cubicBezTo>
                    <a:pt x="20457" y="1920"/>
                    <a:pt x="19626" y="960"/>
                    <a:pt x="18380" y="720"/>
                  </a:cubicBezTo>
                  <a:cubicBezTo>
                    <a:pt x="17134" y="480"/>
                    <a:pt x="15473" y="960"/>
                    <a:pt x="13811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3286125" y="6166516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3321827" y="6103743"/>
              <a:ext cx="84695" cy="10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264" fill="norm" stroke="1" extrusionOk="0">
                  <a:moveTo>
                    <a:pt x="7709" y="1743"/>
                  </a:moveTo>
                  <a:cubicBezTo>
                    <a:pt x="6392" y="1743"/>
                    <a:pt x="5075" y="1743"/>
                    <a:pt x="3758" y="3002"/>
                  </a:cubicBezTo>
                  <a:cubicBezTo>
                    <a:pt x="2441" y="4260"/>
                    <a:pt x="1124" y="6776"/>
                    <a:pt x="466" y="9503"/>
                  </a:cubicBezTo>
                  <a:cubicBezTo>
                    <a:pt x="-193" y="12229"/>
                    <a:pt x="-193" y="15165"/>
                    <a:pt x="729" y="17472"/>
                  </a:cubicBezTo>
                  <a:cubicBezTo>
                    <a:pt x="1651" y="19778"/>
                    <a:pt x="3495" y="21456"/>
                    <a:pt x="6656" y="21246"/>
                  </a:cubicBezTo>
                  <a:cubicBezTo>
                    <a:pt x="9817" y="21037"/>
                    <a:pt x="14295" y="18939"/>
                    <a:pt x="17192" y="15899"/>
                  </a:cubicBezTo>
                  <a:cubicBezTo>
                    <a:pt x="20090" y="12858"/>
                    <a:pt x="21407" y="8873"/>
                    <a:pt x="21012" y="6042"/>
                  </a:cubicBezTo>
                  <a:cubicBezTo>
                    <a:pt x="20617" y="3211"/>
                    <a:pt x="18509" y="1534"/>
                    <a:pt x="16666" y="695"/>
                  </a:cubicBezTo>
                  <a:cubicBezTo>
                    <a:pt x="14822" y="-144"/>
                    <a:pt x="13241" y="-144"/>
                    <a:pt x="12056" y="275"/>
                  </a:cubicBezTo>
                  <a:cubicBezTo>
                    <a:pt x="10870" y="695"/>
                    <a:pt x="10080" y="1534"/>
                    <a:pt x="9290" y="2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3458495" y="6079159"/>
              <a:ext cx="54517" cy="12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1286" fill="norm" stroke="1" extrusionOk="0">
                  <a:moveTo>
                    <a:pt x="11440" y="1325"/>
                  </a:moveTo>
                  <a:cubicBezTo>
                    <a:pt x="9083" y="622"/>
                    <a:pt x="6727" y="-80"/>
                    <a:pt x="4763" y="8"/>
                  </a:cubicBezTo>
                  <a:cubicBezTo>
                    <a:pt x="2800" y="96"/>
                    <a:pt x="1229" y="974"/>
                    <a:pt x="443" y="2027"/>
                  </a:cubicBezTo>
                  <a:cubicBezTo>
                    <a:pt x="-342" y="3081"/>
                    <a:pt x="-342" y="4310"/>
                    <a:pt x="2603" y="5803"/>
                  </a:cubicBezTo>
                  <a:cubicBezTo>
                    <a:pt x="5549" y="7296"/>
                    <a:pt x="11440" y="9052"/>
                    <a:pt x="15367" y="11159"/>
                  </a:cubicBezTo>
                  <a:cubicBezTo>
                    <a:pt x="19294" y="13266"/>
                    <a:pt x="21258" y="15725"/>
                    <a:pt x="19687" y="17569"/>
                  </a:cubicBezTo>
                  <a:cubicBezTo>
                    <a:pt x="18116" y="19413"/>
                    <a:pt x="13011" y="20642"/>
                    <a:pt x="9476" y="21081"/>
                  </a:cubicBezTo>
                  <a:cubicBezTo>
                    <a:pt x="5942" y="21520"/>
                    <a:pt x="3978" y="21169"/>
                    <a:pt x="2014" y="20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3482975" y="6045866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8000"/>
                    <a:pt x="900" y="14400"/>
                    <a:pt x="4500" y="10800"/>
                  </a:cubicBezTo>
                  <a:cubicBezTo>
                    <a:pt x="8100" y="7200"/>
                    <a:pt x="148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3641725" y="6130460"/>
              <a:ext cx="57150" cy="1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800" y="12793"/>
                    <a:pt x="9600" y="5170"/>
                    <a:pt x="13200" y="1993"/>
                  </a:cubicBezTo>
                  <a:cubicBezTo>
                    <a:pt x="16800" y="-1183"/>
                    <a:pt x="192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3811719" y="6035672"/>
              <a:ext cx="101154" cy="13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179" fill="norm" stroke="1" extrusionOk="0">
                  <a:moveTo>
                    <a:pt x="12866" y="103"/>
                  </a:moveTo>
                  <a:cubicBezTo>
                    <a:pt x="11764" y="-60"/>
                    <a:pt x="10662" y="-224"/>
                    <a:pt x="8789" y="1249"/>
                  </a:cubicBezTo>
                  <a:cubicBezTo>
                    <a:pt x="6915" y="2721"/>
                    <a:pt x="4270" y="5831"/>
                    <a:pt x="2617" y="8940"/>
                  </a:cubicBezTo>
                  <a:cubicBezTo>
                    <a:pt x="964" y="12049"/>
                    <a:pt x="303" y="15158"/>
                    <a:pt x="82" y="17121"/>
                  </a:cubicBezTo>
                  <a:cubicBezTo>
                    <a:pt x="-138" y="19085"/>
                    <a:pt x="82" y="19903"/>
                    <a:pt x="744" y="20476"/>
                  </a:cubicBezTo>
                  <a:cubicBezTo>
                    <a:pt x="1405" y="21049"/>
                    <a:pt x="2507" y="21376"/>
                    <a:pt x="4601" y="21049"/>
                  </a:cubicBezTo>
                  <a:cubicBezTo>
                    <a:pt x="6695" y="20721"/>
                    <a:pt x="9780" y="19740"/>
                    <a:pt x="12756" y="17367"/>
                  </a:cubicBezTo>
                  <a:cubicBezTo>
                    <a:pt x="15731" y="14994"/>
                    <a:pt x="18597" y="11231"/>
                    <a:pt x="20029" y="8367"/>
                  </a:cubicBezTo>
                  <a:cubicBezTo>
                    <a:pt x="21462" y="5503"/>
                    <a:pt x="21462" y="3540"/>
                    <a:pt x="19699" y="2231"/>
                  </a:cubicBezTo>
                  <a:cubicBezTo>
                    <a:pt x="17935" y="921"/>
                    <a:pt x="14409" y="267"/>
                    <a:pt x="11544" y="185"/>
                  </a:cubicBezTo>
                  <a:cubicBezTo>
                    <a:pt x="8678" y="103"/>
                    <a:pt x="6474" y="594"/>
                    <a:pt x="4270" y="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3200400" y="6407816"/>
              <a:ext cx="9207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3216275" y="6455441"/>
              <a:ext cx="79375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3378381" y="6369716"/>
              <a:ext cx="73500" cy="111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0732" fill="norm" stroke="1" extrusionOk="0">
                  <a:moveTo>
                    <a:pt x="16588" y="1178"/>
                  </a:moveTo>
                  <a:cubicBezTo>
                    <a:pt x="15128" y="785"/>
                    <a:pt x="13669" y="393"/>
                    <a:pt x="10750" y="1276"/>
                  </a:cubicBezTo>
                  <a:cubicBezTo>
                    <a:pt x="7831" y="2160"/>
                    <a:pt x="3452" y="4320"/>
                    <a:pt x="1409" y="7658"/>
                  </a:cubicBezTo>
                  <a:cubicBezTo>
                    <a:pt x="-634" y="10996"/>
                    <a:pt x="-342" y="15513"/>
                    <a:pt x="1555" y="18164"/>
                  </a:cubicBezTo>
                  <a:cubicBezTo>
                    <a:pt x="3452" y="20815"/>
                    <a:pt x="6955" y="21600"/>
                    <a:pt x="10604" y="19636"/>
                  </a:cubicBezTo>
                  <a:cubicBezTo>
                    <a:pt x="14252" y="17673"/>
                    <a:pt x="18047" y="12960"/>
                    <a:pt x="19507" y="9524"/>
                  </a:cubicBezTo>
                  <a:cubicBezTo>
                    <a:pt x="20966" y="6087"/>
                    <a:pt x="20090" y="3927"/>
                    <a:pt x="18923" y="2553"/>
                  </a:cubicBezTo>
                  <a:cubicBezTo>
                    <a:pt x="17755" y="1178"/>
                    <a:pt x="16296" y="589"/>
                    <a:pt x="148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3508375" y="6430041"/>
              <a:ext cx="31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3560205" y="6369716"/>
              <a:ext cx="78546" cy="9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2" h="21489" fill="norm" stroke="1" extrusionOk="0">
                  <a:moveTo>
                    <a:pt x="12038" y="4136"/>
                  </a:moveTo>
                  <a:cubicBezTo>
                    <a:pt x="8483" y="4826"/>
                    <a:pt x="4929" y="5515"/>
                    <a:pt x="2605" y="7468"/>
                  </a:cubicBezTo>
                  <a:cubicBezTo>
                    <a:pt x="281" y="9421"/>
                    <a:pt x="-813" y="12638"/>
                    <a:pt x="691" y="15626"/>
                  </a:cubicBezTo>
                  <a:cubicBezTo>
                    <a:pt x="2195" y="18613"/>
                    <a:pt x="6296" y="21370"/>
                    <a:pt x="10124" y="21485"/>
                  </a:cubicBezTo>
                  <a:cubicBezTo>
                    <a:pt x="13952" y="21600"/>
                    <a:pt x="17506" y="19072"/>
                    <a:pt x="19146" y="15855"/>
                  </a:cubicBezTo>
                  <a:cubicBezTo>
                    <a:pt x="20787" y="12638"/>
                    <a:pt x="20514" y="8732"/>
                    <a:pt x="19283" y="5974"/>
                  </a:cubicBezTo>
                  <a:cubicBezTo>
                    <a:pt x="18053" y="3217"/>
                    <a:pt x="15865" y="1609"/>
                    <a:pt x="136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3690413" y="6349436"/>
              <a:ext cx="68114" cy="134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459" fill="norm" stroke="1" extrusionOk="0">
                  <a:moveTo>
                    <a:pt x="14183" y="1715"/>
                  </a:moveTo>
                  <a:cubicBezTo>
                    <a:pt x="10960" y="1040"/>
                    <a:pt x="7736" y="365"/>
                    <a:pt x="5318" y="112"/>
                  </a:cubicBezTo>
                  <a:cubicBezTo>
                    <a:pt x="2900" y="-141"/>
                    <a:pt x="1288" y="28"/>
                    <a:pt x="482" y="703"/>
                  </a:cubicBezTo>
                  <a:cubicBezTo>
                    <a:pt x="-324" y="1378"/>
                    <a:pt x="-324" y="2559"/>
                    <a:pt x="2094" y="4246"/>
                  </a:cubicBezTo>
                  <a:cubicBezTo>
                    <a:pt x="4512" y="5934"/>
                    <a:pt x="9348" y="8128"/>
                    <a:pt x="13055" y="9900"/>
                  </a:cubicBezTo>
                  <a:cubicBezTo>
                    <a:pt x="16763" y="11671"/>
                    <a:pt x="19342" y="13021"/>
                    <a:pt x="20309" y="14709"/>
                  </a:cubicBezTo>
                  <a:cubicBezTo>
                    <a:pt x="21276" y="16397"/>
                    <a:pt x="20631" y="18422"/>
                    <a:pt x="18536" y="19603"/>
                  </a:cubicBezTo>
                  <a:cubicBezTo>
                    <a:pt x="16440" y="20784"/>
                    <a:pt x="12894" y="21121"/>
                    <a:pt x="9348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3695700" y="6328441"/>
              <a:ext cx="13652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8" y="15300"/>
                    <a:pt x="9377" y="9000"/>
                    <a:pt x="12977" y="5400"/>
                  </a:cubicBezTo>
                  <a:cubicBezTo>
                    <a:pt x="16577" y="1800"/>
                    <a:pt x="19088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3536950" y="4263633"/>
              <a:ext cx="25136" cy="3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16200" y="593"/>
                  </a:moveTo>
                  <a:cubicBezTo>
                    <a:pt x="16200" y="297"/>
                    <a:pt x="16200" y="0"/>
                    <a:pt x="17100" y="0"/>
                  </a:cubicBezTo>
                  <a:cubicBezTo>
                    <a:pt x="18000" y="0"/>
                    <a:pt x="19800" y="297"/>
                    <a:pt x="20700" y="1246"/>
                  </a:cubicBezTo>
                  <a:cubicBezTo>
                    <a:pt x="21600" y="2196"/>
                    <a:pt x="21600" y="3798"/>
                    <a:pt x="20700" y="5548"/>
                  </a:cubicBezTo>
                  <a:cubicBezTo>
                    <a:pt x="19800" y="7299"/>
                    <a:pt x="18000" y="9198"/>
                    <a:pt x="14850" y="11037"/>
                  </a:cubicBezTo>
                  <a:cubicBezTo>
                    <a:pt x="11700" y="12877"/>
                    <a:pt x="7200" y="14657"/>
                    <a:pt x="4500" y="15874"/>
                  </a:cubicBezTo>
                  <a:cubicBezTo>
                    <a:pt x="1800" y="17090"/>
                    <a:pt x="900" y="17743"/>
                    <a:pt x="450" y="18277"/>
                  </a:cubicBezTo>
                  <a:cubicBezTo>
                    <a:pt x="0" y="18811"/>
                    <a:pt x="0" y="19226"/>
                    <a:pt x="0" y="19226"/>
                  </a:cubicBezTo>
                  <a:cubicBezTo>
                    <a:pt x="0" y="19226"/>
                    <a:pt x="0" y="18811"/>
                    <a:pt x="0" y="17327"/>
                  </a:cubicBezTo>
                  <a:cubicBezTo>
                    <a:pt x="0" y="15844"/>
                    <a:pt x="0" y="13292"/>
                    <a:pt x="0" y="10741"/>
                  </a:cubicBezTo>
                  <a:cubicBezTo>
                    <a:pt x="0" y="8189"/>
                    <a:pt x="0" y="5637"/>
                    <a:pt x="0" y="4213"/>
                  </a:cubicBezTo>
                  <a:cubicBezTo>
                    <a:pt x="0" y="2789"/>
                    <a:pt x="0" y="2492"/>
                    <a:pt x="450" y="2196"/>
                  </a:cubicBezTo>
                  <a:cubicBezTo>
                    <a:pt x="900" y="1899"/>
                    <a:pt x="1800" y="1602"/>
                    <a:pt x="2250" y="1721"/>
                  </a:cubicBezTo>
                  <a:cubicBezTo>
                    <a:pt x="2700" y="1840"/>
                    <a:pt x="2700" y="2374"/>
                    <a:pt x="2250" y="3709"/>
                  </a:cubicBezTo>
                  <a:cubicBezTo>
                    <a:pt x="1800" y="5044"/>
                    <a:pt x="900" y="7180"/>
                    <a:pt x="900" y="9376"/>
                  </a:cubicBezTo>
                  <a:cubicBezTo>
                    <a:pt x="900" y="11571"/>
                    <a:pt x="1800" y="13826"/>
                    <a:pt x="1800" y="15725"/>
                  </a:cubicBezTo>
                  <a:cubicBezTo>
                    <a:pt x="1800" y="17624"/>
                    <a:pt x="900" y="19167"/>
                    <a:pt x="1350" y="20087"/>
                  </a:cubicBezTo>
                  <a:cubicBezTo>
                    <a:pt x="1800" y="21007"/>
                    <a:pt x="3600" y="21303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3330443" y="3613816"/>
              <a:ext cx="231908" cy="720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20630" y="21600"/>
                  </a:moveTo>
                  <a:cubicBezTo>
                    <a:pt x="19059" y="21124"/>
                    <a:pt x="17489" y="20648"/>
                    <a:pt x="15770" y="19903"/>
                  </a:cubicBezTo>
                  <a:cubicBezTo>
                    <a:pt x="14052" y="19158"/>
                    <a:pt x="12187" y="18143"/>
                    <a:pt x="10469" y="17144"/>
                  </a:cubicBezTo>
                  <a:cubicBezTo>
                    <a:pt x="8750" y="16144"/>
                    <a:pt x="7179" y="15161"/>
                    <a:pt x="5707" y="14273"/>
                  </a:cubicBezTo>
                  <a:cubicBezTo>
                    <a:pt x="4234" y="13385"/>
                    <a:pt x="2859" y="12592"/>
                    <a:pt x="1829" y="11767"/>
                  </a:cubicBezTo>
                  <a:cubicBezTo>
                    <a:pt x="798" y="10943"/>
                    <a:pt x="110" y="10086"/>
                    <a:pt x="12" y="9341"/>
                  </a:cubicBezTo>
                  <a:cubicBezTo>
                    <a:pt x="-86" y="8596"/>
                    <a:pt x="405" y="7961"/>
                    <a:pt x="1534" y="7168"/>
                  </a:cubicBezTo>
                  <a:cubicBezTo>
                    <a:pt x="2663" y="6375"/>
                    <a:pt x="4430" y="5424"/>
                    <a:pt x="6541" y="4599"/>
                  </a:cubicBezTo>
                  <a:cubicBezTo>
                    <a:pt x="8652" y="3774"/>
                    <a:pt x="11107" y="3077"/>
                    <a:pt x="13365" y="2474"/>
                  </a:cubicBezTo>
                  <a:cubicBezTo>
                    <a:pt x="15623" y="1871"/>
                    <a:pt x="17685" y="1364"/>
                    <a:pt x="19010" y="967"/>
                  </a:cubicBezTo>
                  <a:cubicBezTo>
                    <a:pt x="20336" y="571"/>
                    <a:pt x="20925" y="285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3498850" y="3622283"/>
              <a:ext cx="102541" cy="58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0" y="1571"/>
                  </a:moveTo>
                  <a:cubicBezTo>
                    <a:pt x="5951" y="785"/>
                    <a:pt x="11902" y="0"/>
                    <a:pt x="15539" y="0"/>
                  </a:cubicBezTo>
                  <a:cubicBezTo>
                    <a:pt x="19176" y="0"/>
                    <a:pt x="20498" y="785"/>
                    <a:pt x="21049" y="2553"/>
                  </a:cubicBezTo>
                  <a:cubicBezTo>
                    <a:pt x="21600" y="4320"/>
                    <a:pt x="21380" y="7069"/>
                    <a:pt x="20608" y="10407"/>
                  </a:cubicBezTo>
                  <a:cubicBezTo>
                    <a:pt x="19837" y="13745"/>
                    <a:pt x="18514" y="17673"/>
                    <a:pt x="171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3631141" y="3408317"/>
              <a:ext cx="47272" cy="117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057" fill="norm" stroke="1" extrusionOk="0">
                  <a:moveTo>
                    <a:pt x="18783" y="1548"/>
                  </a:moveTo>
                  <a:cubicBezTo>
                    <a:pt x="16435" y="980"/>
                    <a:pt x="14087" y="411"/>
                    <a:pt x="11739" y="127"/>
                  </a:cubicBezTo>
                  <a:cubicBezTo>
                    <a:pt x="9391" y="-157"/>
                    <a:pt x="7043" y="-157"/>
                    <a:pt x="4696" y="2211"/>
                  </a:cubicBezTo>
                  <a:cubicBezTo>
                    <a:pt x="2348" y="4580"/>
                    <a:pt x="0" y="9317"/>
                    <a:pt x="0" y="12917"/>
                  </a:cubicBezTo>
                  <a:cubicBezTo>
                    <a:pt x="0" y="16517"/>
                    <a:pt x="2348" y="18980"/>
                    <a:pt x="4930" y="20211"/>
                  </a:cubicBezTo>
                  <a:cubicBezTo>
                    <a:pt x="7513" y="21443"/>
                    <a:pt x="10330" y="21443"/>
                    <a:pt x="13852" y="19454"/>
                  </a:cubicBezTo>
                  <a:cubicBezTo>
                    <a:pt x="17374" y="17464"/>
                    <a:pt x="21600" y="13485"/>
                    <a:pt x="20896" y="9980"/>
                  </a:cubicBezTo>
                  <a:cubicBezTo>
                    <a:pt x="20191" y="6475"/>
                    <a:pt x="14557" y="3443"/>
                    <a:pt x="8922" y="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724275" y="3448716"/>
              <a:ext cx="952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3766981" y="3324537"/>
              <a:ext cx="112870" cy="11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076" fill="norm" stroke="1" extrusionOk="0">
                  <a:moveTo>
                    <a:pt x="930" y="7071"/>
                  </a:moveTo>
                  <a:cubicBezTo>
                    <a:pt x="330" y="6292"/>
                    <a:pt x="-270" y="5514"/>
                    <a:pt x="130" y="4054"/>
                  </a:cubicBezTo>
                  <a:cubicBezTo>
                    <a:pt x="530" y="2595"/>
                    <a:pt x="1930" y="454"/>
                    <a:pt x="4130" y="65"/>
                  </a:cubicBezTo>
                  <a:cubicBezTo>
                    <a:pt x="6330" y="-324"/>
                    <a:pt x="9330" y="1038"/>
                    <a:pt x="10330" y="3957"/>
                  </a:cubicBezTo>
                  <a:cubicBezTo>
                    <a:pt x="11330" y="6876"/>
                    <a:pt x="10330" y="11352"/>
                    <a:pt x="9630" y="14076"/>
                  </a:cubicBezTo>
                  <a:cubicBezTo>
                    <a:pt x="8930" y="16800"/>
                    <a:pt x="8530" y="17773"/>
                    <a:pt x="8230" y="18746"/>
                  </a:cubicBezTo>
                  <a:cubicBezTo>
                    <a:pt x="7930" y="19719"/>
                    <a:pt x="7730" y="20692"/>
                    <a:pt x="8130" y="20984"/>
                  </a:cubicBezTo>
                  <a:cubicBezTo>
                    <a:pt x="8530" y="21276"/>
                    <a:pt x="9530" y="20887"/>
                    <a:pt x="11830" y="19622"/>
                  </a:cubicBezTo>
                  <a:cubicBezTo>
                    <a:pt x="14130" y="18357"/>
                    <a:pt x="17730" y="16217"/>
                    <a:pt x="21330" y="14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3896783" y="3269419"/>
              <a:ext cx="78317" cy="134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11092" y="238"/>
                  </a:moveTo>
                  <a:cubicBezTo>
                    <a:pt x="8173" y="70"/>
                    <a:pt x="5254" y="-99"/>
                    <a:pt x="3211" y="70"/>
                  </a:cubicBezTo>
                  <a:cubicBezTo>
                    <a:pt x="1168" y="238"/>
                    <a:pt x="0" y="745"/>
                    <a:pt x="0" y="1842"/>
                  </a:cubicBezTo>
                  <a:cubicBezTo>
                    <a:pt x="0" y="2938"/>
                    <a:pt x="1168" y="4626"/>
                    <a:pt x="4670" y="6567"/>
                  </a:cubicBezTo>
                  <a:cubicBezTo>
                    <a:pt x="8173" y="8507"/>
                    <a:pt x="14011" y="10701"/>
                    <a:pt x="17368" y="12979"/>
                  </a:cubicBezTo>
                  <a:cubicBezTo>
                    <a:pt x="20724" y="15257"/>
                    <a:pt x="21600" y="17620"/>
                    <a:pt x="21600" y="19138"/>
                  </a:cubicBezTo>
                  <a:cubicBezTo>
                    <a:pt x="21600" y="20657"/>
                    <a:pt x="20724" y="21332"/>
                    <a:pt x="18973" y="21417"/>
                  </a:cubicBezTo>
                  <a:cubicBezTo>
                    <a:pt x="17222" y="21501"/>
                    <a:pt x="14595" y="20995"/>
                    <a:pt x="11968" y="20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3911600" y="3226466"/>
              <a:ext cx="82550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4038600" y="3280441"/>
              <a:ext cx="111125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6941"/>
                    <a:pt x="7817" y="12282"/>
                    <a:pt x="11417" y="8682"/>
                  </a:cubicBezTo>
                  <a:cubicBezTo>
                    <a:pt x="15017" y="5082"/>
                    <a:pt x="18309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4208196" y="3175666"/>
              <a:ext cx="66610" cy="119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0" h="20794" fill="norm" stroke="1" extrusionOk="0">
                  <a:moveTo>
                    <a:pt x="15072" y="553"/>
                  </a:moveTo>
                  <a:cubicBezTo>
                    <a:pt x="13460" y="184"/>
                    <a:pt x="11848" y="-185"/>
                    <a:pt x="9108" y="369"/>
                  </a:cubicBezTo>
                  <a:cubicBezTo>
                    <a:pt x="6368" y="923"/>
                    <a:pt x="2499" y="2400"/>
                    <a:pt x="887" y="5815"/>
                  </a:cubicBezTo>
                  <a:cubicBezTo>
                    <a:pt x="-725" y="9230"/>
                    <a:pt x="-80" y="14584"/>
                    <a:pt x="2338" y="17630"/>
                  </a:cubicBezTo>
                  <a:cubicBezTo>
                    <a:pt x="4756" y="20677"/>
                    <a:pt x="8947" y="21415"/>
                    <a:pt x="12493" y="20307"/>
                  </a:cubicBezTo>
                  <a:cubicBezTo>
                    <a:pt x="16039" y="19200"/>
                    <a:pt x="18941" y="16246"/>
                    <a:pt x="19908" y="13107"/>
                  </a:cubicBezTo>
                  <a:cubicBezTo>
                    <a:pt x="20875" y="9969"/>
                    <a:pt x="19908" y="6646"/>
                    <a:pt x="18135" y="4430"/>
                  </a:cubicBezTo>
                  <a:cubicBezTo>
                    <a:pt x="16362" y="2215"/>
                    <a:pt x="13782" y="1107"/>
                    <a:pt x="112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4359275" y="3216941"/>
              <a:ext cx="317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4396267" y="3115341"/>
              <a:ext cx="96609" cy="9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296" fill="norm" stroke="1" extrusionOk="0">
                  <a:moveTo>
                    <a:pt x="12385" y="2757"/>
                  </a:moveTo>
                  <a:cubicBezTo>
                    <a:pt x="9235" y="3217"/>
                    <a:pt x="6085" y="3677"/>
                    <a:pt x="3610" y="5860"/>
                  </a:cubicBezTo>
                  <a:cubicBezTo>
                    <a:pt x="1135" y="8043"/>
                    <a:pt x="-665" y="11949"/>
                    <a:pt x="235" y="15166"/>
                  </a:cubicBezTo>
                  <a:cubicBezTo>
                    <a:pt x="1135" y="18383"/>
                    <a:pt x="4735" y="20911"/>
                    <a:pt x="8673" y="21255"/>
                  </a:cubicBezTo>
                  <a:cubicBezTo>
                    <a:pt x="12610" y="21600"/>
                    <a:pt x="16885" y="19762"/>
                    <a:pt x="18910" y="16315"/>
                  </a:cubicBezTo>
                  <a:cubicBezTo>
                    <a:pt x="20935" y="12868"/>
                    <a:pt x="20710" y="7813"/>
                    <a:pt x="20147" y="4826"/>
                  </a:cubicBezTo>
                  <a:cubicBezTo>
                    <a:pt x="19585" y="1838"/>
                    <a:pt x="18685" y="919"/>
                    <a:pt x="17560" y="460"/>
                  </a:cubicBezTo>
                  <a:cubicBezTo>
                    <a:pt x="16435" y="0"/>
                    <a:pt x="15085" y="0"/>
                    <a:pt x="137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4510043" y="3080416"/>
              <a:ext cx="80427" cy="11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380" fill="norm" stroke="1" extrusionOk="0">
                  <a:moveTo>
                    <a:pt x="11227" y="0"/>
                  </a:moveTo>
                  <a:cubicBezTo>
                    <a:pt x="8458" y="0"/>
                    <a:pt x="5688" y="0"/>
                    <a:pt x="3611" y="0"/>
                  </a:cubicBezTo>
                  <a:cubicBezTo>
                    <a:pt x="1535" y="0"/>
                    <a:pt x="150" y="0"/>
                    <a:pt x="11" y="400"/>
                  </a:cubicBezTo>
                  <a:cubicBezTo>
                    <a:pt x="-127" y="800"/>
                    <a:pt x="981" y="1600"/>
                    <a:pt x="3750" y="2800"/>
                  </a:cubicBezTo>
                  <a:cubicBezTo>
                    <a:pt x="6519" y="4000"/>
                    <a:pt x="10950" y="5600"/>
                    <a:pt x="14411" y="8300"/>
                  </a:cubicBezTo>
                  <a:cubicBezTo>
                    <a:pt x="17873" y="11000"/>
                    <a:pt x="20365" y="14800"/>
                    <a:pt x="20919" y="17300"/>
                  </a:cubicBezTo>
                  <a:cubicBezTo>
                    <a:pt x="21473" y="19800"/>
                    <a:pt x="20088" y="21000"/>
                    <a:pt x="18704" y="21300"/>
                  </a:cubicBezTo>
                  <a:cubicBezTo>
                    <a:pt x="17319" y="21600"/>
                    <a:pt x="15935" y="21000"/>
                    <a:pt x="1455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4533900" y="3042316"/>
              <a:ext cx="107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4400"/>
                    <a:pt x="11859" y="7200"/>
                    <a:pt x="15459" y="3600"/>
                  </a:cubicBezTo>
                  <a:cubicBezTo>
                    <a:pt x="19059" y="0"/>
                    <a:pt x="203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3959225" y="3575716"/>
              <a:ext cx="79375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3984625" y="3632866"/>
              <a:ext cx="98425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4131276" y="3528942"/>
              <a:ext cx="83223" cy="109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0" h="21158" fill="norm" stroke="1" extrusionOk="0">
                  <a:moveTo>
                    <a:pt x="15283" y="2281"/>
                  </a:moveTo>
                  <a:cubicBezTo>
                    <a:pt x="10911" y="3504"/>
                    <a:pt x="6540" y="4727"/>
                    <a:pt x="3711" y="7172"/>
                  </a:cubicBezTo>
                  <a:cubicBezTo>
                    <a:pt x="883" y="9617"/>
                    <a:pt x="-403" y="13285"/>
                    <a:pt x="111" y="16240"/>
                  </a:cubicBezTo>
                  <a:cubicBezTo>
                    <a:pt x="626" y="19194"/>
                    <a:pt x="2940" y="21436"/>
                    <a:pt x="6926" y="21130"/>
                  </a:cubicBezTo>
                  <a:cubicBezTo>
                    <a:pt x="10911" y="20825"/>
                    <a:pt x="16568" y="17972"/>
                    <a:pt x="18883" y="14406"/>
                  </a:cubicBezTo>
                  <a:cubicBezTo>
                    <a:pt x="21197" y="10840"/>
                    <a:pt x="20168" y="6561"/>
                    <a:pt x="18368" y="3911"/>
                  </a:cubicBezTo>
                  <a:cubicBezTo>
                    <a:pt x="16568" y="1262"/>
                    <a:pt x="13997" y="244"/>
                    <a:pt x="12197" y="40"/>
                  </a:cubicBezTo>
                  <a:cubicBezTo>
                    <a:pt x="10397" y="-164"/>
                    <a:pt x="9368" y="447"/>
                    <a:pt x="8340" y="1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4279900" y="3569366"/>
              <a:ext cx="1587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4305300" y="3449426"/>
              <a:ext cx="165100" cy="11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3466"/>
                  </a:moveTo>
                  <a:cubicBezTo>
                    <a:pt x="138" y="2466"/>
                    <a:pt x="277" y="1466"/>
                    <a:pt x="1662" y="766"/>
                  </a:cubicBezTo>
                  <a:cubicBezTo>
                    <a:pt x="3046" y="66"/>
                    <a:pt x="5677" y="-334"/>
                    <a:pt x="7477" y="366"/>
                  </a:cubicBezTo>
                  <a:cubicBezTo>
                    <a:pt x="9277" y="1066"/>
                    <a:pt x="10246" y="2866"/>
                    <a:pt x="10454" y="5866"/>
                  </a:cubicBezTo>
                  <a:cubicBezTo>
                    <a:pt x="10662" y="8866"/>
                    <a:pt x="10108" y="13066"/>
                    <a:pt x="9692" y="15866"/>
                  </a:cubicBezTo>
                  <a:cubicBezTo>
                    <a:pt x="9277" y="18666"/>
                    <a:pt x="9000" y="20066"/>
                    <a:pt x="9208" y="20666"/>
                  </a:cubicBezTo>
                  <a:cubicBezTo>
                    <a:pt x="9415" y="21266"/>
                    <a:pt x="10108" y="21066"/>
                    <a:pt x="12254" y="19666"/>
                  </a:cubicBezTo>
                  <a:cubicBezTo>
                    <a:pt x="14400" y="18266"/>
                    <a:pt x="18000" y="15666"/>
                    <a:pt x="21600" y="13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5677297" y="3240710"/>
              <a:ext cx="66279" cy="10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96" fill="norm" stroke="1" extrusionOk="0">
                  <a:moveTo>
                    <a:pt x="5014" y="1033"/>
                  </a:moveTo>
                  <a:cubicBezTo>
                    <a:pt x="3985" y="4898"/>
                    <a:pt x="2957" y="8763"/>
                    <a:pt x="2100" y="11378"/>
                  </a:cubicBezTo>
                  <a:cubicBezTo>
                    <a:pt x="1242" y="13993"/>
                    <a:pt x="557" y="15357"/>
                    <a:pt x="214" y="15471"/>
                  </a:cubicBezTo>
                  <a:cubicBezTo>
                    <a:pt x="-129" y="15584"/>
                    <a:pt x="-129" y="14448"/>
                    <a:pt x="728" y="12060"/>
                  </a:cubicBezTo>
                  <a:cubicBezTo>
                    <a:pt x="1585" y="9673"/>
                    <a:pt x="3300" y="6035"/>
                    <a:pt x="4671" y="3648"/>
                  </a:cubicBezTo>
                  <a:cubicBezTo>
                    <a:pt x="6042" y="1260"/>
                    <a:pt x="7071" y="123"/>
                    <a:pt x="8100" y="10"/>
                  </a:cubicBezTo>
                  <a:cubicBezTo>
                    <a:pt x="9128" y="-104"/>
                    <a:pt x="10157" y="805"/>
                    <a:pt x="12214" y="3761"/>
                  </a:cubicBezTo>
                  <a:cubicBezTo>
                    <a:pt x="14271" y="6717"/>
                    <a:pt x="17357" y="11719"/>
                    <a:pt x="19071" y="15016"/>
                  </a:cubicBezTo>
                  <a:cubicBezTo>
                    <a:pt x="20785" y="18313"/>
                    <a:pt x="21128" y="19904"/>
                    <a:pt x="21471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5702299" y="3305841"/>
              <a:ext cx="44451" cy="100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019"/>
                    <a:pt x="0" y="2038"/>
                    <a:pt x="0" y="3023"/>
                  </a:cubicBezTo>
                  <a:cubicBezTo>
                    <a:pt x="0" y="4008"/>
                    <a:pt x="0" y="4958"/>
                    <a:pt x="514" y="5774"/>
                  </a:cubicBezTo>
                  <a:cubicBezTo>
                    <a:pt x="1029" y="6589"/>
                    <a:pt x="2057" y="7268"/>
                    <a:pt x="2829" y="7925"/>
                  </a:cubicBezTo>
                  <a:cubicBezTo>
                    <a:pt x="3600" y="8581"/>
                    <a:pt x="4114" y="9215"/>
                    <a:pt x="4886" y="9792"/>
                  </a:cubicBezTo>
                  <a:cubicBezTo>
                    <a:pt x="5657" y="10370"/>
                    <a:pt x="6686" y="10891"/>
                    <a:pt x="7714" y="11513"/>
                  </a:cubicBezTo>
                  <a:cubicBezTo>
                    <a:pt x="8743" y="12136"/>
                    <a:pt x="9771" y="12860"/>
                    <a:pt x="10543" y="13562"/>
                  </a:cubicBezTo>
                  <a:cubicBezTo>
                    <a:pt x="11314" y="14264"/>
                    <a:pt x="11829" y="14943"/>
                    <a:pt x="12600" y="15611"/>
                  </a:cubicBezTo>
                  <a:cubicBezTo>
                    <a:pt x="13371" y="16279"/>
                    <a:pt x="14400" y="16936"/>
                    <a:pt x="15171" y="17581"/>
                  </a:cubicBezTo>
                  <a:cubicBezTo>
                    <a:pt x="15943" y="18226"/>
                    <a:pt x="16457" y="18860"/>
                    <a:pt x="16971" y="19438"/>
                  </a:cubicBezTo>
                  <a:cubicBezTo>
                    <a:pt x="17486" y="20015"/>
                    <a:pt x="18000" y="20536"/>
                    <a:pt x="18771" y="20887"/>
                  </a:cubicBezTo>
                  <a:cubicBezTo>
                    <a:pt x="19543" y="21238"/>
                    <a:pt x="20571" y="21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5705475" y="4293266"/>
              <a:ext cx="3492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5740400" y="4245641"/>
              <a:ext cx="38100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3771"/>
                    <a:pt x="8400" y="7543"/>
                    <a:pt x="4800" y="11143"/>
                  </a:cubicBezTo>
                  <a:cubicBezTo>
                    <a:pt x="1200" y="14743"/>
                    <a:pt x="60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4968875" y="4115965"/>
              <a:ext cx="15875" cy="66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4981"/>
                  </a:moveTo>
                  <a:cubicBezTo>
                    <a:pt x="2880" y="2581"/>
                    <a:pt x="5760" y="181"/>
                    <a:pt x="7920" y="9"/>
                  </a:cubicBezTo>
                  <a:cubicBezTo>
                    <a:pt x="10080" y="-162"/>
                    <a:pt x="11520" y="1895"/>
                    <a:pt x="13680" y="5838"/>
                  </a:cubicBezTo>
                  <a:cubicBezTo>
                    <a:pt x="15840" y="9781"/>
                    <a:pt x="18720" y="15609"/>
                    <a:pt x="2160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5014771" y="4105941"/>
              <a:ext cx="27129" cy="11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29" fill="norm" stroke="1" extrusionOk="0">
                  <a:moveTo>
                    <a:pt x="21295" y="0"/>
                  </a:moveTo>
                  <a:cubicBezTo>
                    <a:pt x="16310" y="5047"/>
                    <a:pt x="11326" y="10093"/>
                    <a:pt x="8418" y="13222"/>
                  </a:cubicBezTo>
                  <a:cubicBezTo>
                    <a:pt x="5510" y="16351"/>
                    <a:pt x="4680" y="17563"/>
                    <a:pt x="3433" y="18673"/>
                  </a:cubicBezTo>
                  <a:cubicBezTo>
                    <a:pt x="2187" y="19783"/>
                    <a:pt x="526" y="20793"/>
                    <a:pt x="110" y="21196"/>
                  </a:cubicBezTo>
                  <a:cubicBezTo>
                    <a:pt x="-305" y="21600"/>
                    <a:pt x="526" y="21398"/>
                    <a:pt x="1357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5065844" y="4153566"/>
              <a:ext cx="4908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3390" y="0"/>
                  </a:moveTo>
                  <a:cubicBezTo>
                    <a:pt x="2011" y="2600"/>
                    <a:pt x="632" y="5200"/>
                    <a:pt x="173" y="7100"/>
                  </a:cubicBezTo>
                  <a:cubicBezTo>
                    <a:pt x="-287" y="9000"/>
                    <a:pt x="173" y="10200"/>
                    <a:pt x="1551" y="10800"/>
                  </a:cubicBezTo>
                  <a:cubicBezTo>
                    <a:pt x="2930" y="11400"/>
                    <a:pt x="5228" y="11400"/>
                    <a:pt x="7296" y="11000"/>
                  </a:cubicBezTo>
                  <a:cubicBezTo>
                    <a:pt x="9364" y="10600"/>
                    <a:pt x="11202" y="9800"/>
                    <a:pt x="13041" y="9100"/>
                  </a:cubicBezTo>
                  <a:cubicBezTo>
                    <a:pt x="14879" y="8400"/>
                    <a:pt x="16717" y="7800"/>
                    <a:pt x="17866" y="8100"/>
                  </a:cubicBezTo>
                  <a:cubicBezTo>
                    <a:pt x="19015" y="8400"/>
                    <a:pt x="19475" y="9600"/>
                    <a:pt x="19934" y="12000"/>
                  </a:cubicBezTo>
                  <a:cubicBezTo>
                    <a:pt x="20394" y="14400"/>
                    <a:pt x="20853" y="18000"/>
                    <a:pt x="213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5406695" y="4145810"/>
              <a:ext cx="305131" cy="462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46" fill="norm" stroke="1" extrusionOk="0">
                  <a:moveTo>
                    <a:pt x="21474" y="362"/>
                  </a:moveTo>
                  <a:cubicBezTo>
                    <a:pt x="21176" y="214"/>
                    <a:pt x="20878" y="66"/>
                    <a:pt x="20543" y="16"/>
                  </a:cubicBezTo>
                  <a:cubicBezTo>
                    <a:pt x="20208" y="-33"/>
                    <a:pt x="19835" y="16"/>
                    <a:pt x="18942" y="362"/>
                  </a:cubicBezTo>
                  <a:cubicBezTo>
                    <a:pt x="18048" y="707"/>
                    <a:pt x="16633" y="1348"/>
                    <a:pt x="15068" y="2309"/>
                  </a:cubicBezTo>
                  <a:cubicBezTo>
                    <a:pt x="13504" y="3271"/>
                    <a:pt x="11791" y="4553"/>
                    <a:pt x="10115" y="6082"/>
                  </a:cubicBezTo>
                  <a:cubicBezTo>
                    <a:pt x="8440" y="7611"/>
                    <a:pt x="6801" y="9386"/>
                    <a:pt x="5423" y="10989"/>
                  </a:cubicBezTo>
                  <a:cubicBezTo>
                    <a:pt x="4045" y="12592"/>
                    <a:pt x="2928" y="14022"/>
                    <a:pt x="2034" y="15427"/>
                  </a:cubicBezTo>
                  <a:cubicBezTo>
                    <a:pt x="1140" y="16833"/>
                    <a:pt x="470" y="18214"/>
                    <a:pt x="172" y="19175"/>
                  </a:cubicBezTo>
                  <a:cubicBezTo>
                    <a:pt x="-126" y="20137"/>
                    <a:pt x="-52" y="20679"/>
                    <a:pt x="507" y="21025"/>
                  </a:cubicBezTo>
                  <a:cubicBezTo>
                    <a:pt x="1066" y="21370"/>
                    <a:pt x="2108" y="21518"/>
                    <a:pt x="3822" y="21542"/>
                  </a:cubicBezTo>
                  <a:cubicBezTo>
                    <a:pt x="5535" y="21567"/>
                    <a:pt x="7918" y="21468"/>
                    <a:pt x="9966" y="21345"/>
                  </a:cubicBezTo>
                  <a:cubicBezTo>
                    <a:pt x="12015" y="21222"/>
                    <a:pt x="13728" y="21074"/>
                    <a:pt x="15404" y="21025"/>
                  </a:cubicBezTo>
                  <a:cubicBezTo>
                    <a:pt x="17080" y="20975"/>
                    <a:pt x="18718" y="21025"/>
                    <a:pt x="20357" y="21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5651500" y="4534566"/>
              <a:ext cx="76201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0" y="0"/>
                  </a:moveTo>
                  <a:cubicBezTo>
                    <a:pt x="5838" y="655"/>
                    <a:pt x="11676" y="1309"/>
                    <a:pt x="15616" y="2509"/>
                  </a:cubicBezTo>
                  <a:cubicBezTo>
                    <a:pt x="19557" y="3709"/>
                    <a:pt x="21600" y="5455"/>
                    <a:pt x="20870" y="8727"/>
                  </a:cubicBezTo>
                  <a:cubicBezTo>
                    <a:pt x="20141" y="12000"/>
                    <a:pt x="16638" y="16800"/>
                    <a:pt x="13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5835374" y="4497670"/>
              <a:ext cx="41154" cy="9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0945" fill="norm" stroke="1" extrusionOk="0">
                  <a:moveTo>
                    <a:pt x="13100" y="3119"/>
                  </a:moveTo>
                  <a:cubicBezTo>
                    <a:pt x="11480" y="1769"/>
                    <a:pt x="9860" y="419"/>
                    <a:pt x="7970" y="82"/>
                  </a:cubicBezTo>
                  <a:cubicBezTo>
                    <a:pt x="6080" y="-256"/>
                    <a:pt x="3920" y="419"/>
                    <a:pt x="2300" y="2781"/>
                  </a:cubicBezTo>
                  <a:cubicBezTo>
                    <a:pt x="680" y="5144"/>
                    <a:pt x="-400" y="9194"/>
                    <a:pt x="140" y="12569"/>
                  </a:cubicBezTo>
                  <a:cubicBezTo>
                    <a:pt x="680" y="15944"/>
                    <a:pt x="2840" y="18644"/>
                    <a:pt x="5270" y="19994"/>
                  </a:cubicBezTo>
                  <a:cubicBezTo>
                    <a:pt x="7700" y="21344"/>
                    <a:pt x="10400" y="21344"/>
                    <a:pt x="13100" y="19431"/>
                  </a:cubicBezTo>
                  <a:cubicBezTo>
                    <a:pt x="15800" y="17519"/>
                    <a:pt x="18500" y="13694"/>
                    <a:pt x="19850" y="11219"/>
                  </a:cubicBezTo>
                  <a:cubicBezTo>
                    <a:pt x="21200" y="8744"/>
                    <a:pt x="21200" y="7619"/>
                    <a:pt x="20660" y="6494"/>
                  </a:cubicBezTo>
                  <a:cubicBezTo>
                    <a:pt x="20120" y="5369"/>
                    <a:pt x="19040" y="4244"/>
                    <a:pt x="17150" y="3907"/>
                  </a:cubicBezTo>
                  <a:cubicBezTo>
                    <a:pt x="15260" y="3569"/>
                    <a:pt x="12560" y="4019"/>
                    <a:pt x="9860" y="4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5918199" y="454726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5982641" y="4457766"/>
              <a:ext cx="46685" cy="12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292" fill="norm" stroke="1" extrusionOk="0">
                  <a:moveTo>
                    <a:pt x="21173" y="1173"/>
                  </a:moveTo>
                  <a:cubicBezTo>
                    <a:pt x="19253" y="637"/>
                    <a:pt x="17333" y="102"/>
                    <a:pt x="15173" y="12"/>
                  </a:cubicBezTo>
                  <a:cubicBezTo>
                    <a:pt x="13013" y="-77"/>
                    <a:pt x="10613" y="280"/>
                    <a:pt x="7493" y="2868"/>
                  </a:cubicBezTo>
                  <a:cubicBezTo>
                    <a:pt x="4373" y="5457"/>
                    <a:pt x="533" y="10277"/>
                    <a:pt x="53" y="13758"/>
                  </a:cubicBezTo>
                  <a:cubicBezTo>
                    <a:pt x="-427" y="17239"/>
                    <a:pt x="2453" y="19381"/>
                    <a:pt x="5093" y="20452"/>
                  </a:cubicBezTo>
                  <a:cubicBezTo>
                    <a:pt x="7733" y="21523"/>
                    <a:pt x="10133" y="21523"/>
                    <a:pt x="12533" y="20720"/>
                  </a:cubicBezTo>
                  <a:cubicBezTo>
                    <a:pt x="14933" y="19916"/>
                    <a:pt x="17333" y="18310"/>
                    <a:pt x="18053" y="17060"/>
                  </a:cubicBezTo>
                  <a:cubicBezTo>
                    <a:pt x="18773" y="15811"/>
                    <a:pt x="17813" y="14918"/>
                    <a:pt x="16133" y="14293"/>
                  </a:cubicBezTo>
                  <a:cubicBezTo>
                    <a:pt x="14453" y="13668"/>
                    <a:pt x="12053" y="13311"/>
                    <a:pt x="11333" y="13311"/>
                  </a:cubicBezTo>
                  <a:cubicBezTo>
                    <a:pt x="10613" y="13311"/>
                    <a:pt x="11573" y="13668"/>
                    <a:pt x="12533" y="14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6102350" y="4496466"/>
              <a:ext cx="7302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4400"/>
                    <a:pt x="8765" y="7200"/>
                    <a:pt x="12365" y="3600"/>
                  </a:cubicBezTo>
                  <a:cubicBezTo>
                    <a:pt x="15965" y="0"/>
                    <a:pt x="1878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6240991" y="4443695"/>
              <a:ext cx="71768" cy="112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065" fill="norm" stroke="1" extrusionOk="0">
                  <a:moveTo>
                    <a:pt x="13461" y="2747"/>
                  </a:moveTo>
                  <a:cubicBezTo>
                    <a:pt x="12835" y="1558"/>
                    <a:pt x="12209" y="369"/>
                    <a:pt x="11113" y="72"/>
                  </a:cubicBezTo>
                  <a:cubicBezTo>
                    <a:pt x="10017" y="-225"/>
                    <a:pt x="8452" y="369"/>
                    <a:pt x="6730" y="2450"/>
                  </a:cubicBezTo>
                  <a:cubicBezTo>
                    <a:pt x="5009" y="4531"/>
                    <a:pt x="3130" y="8098"/>
                    <a:pt x="1878" y="11169"/>
                  </a:cubicBezTo>
                  <a:cubicBezTo>
                    <a:pt x="626" y="14241"/>
                    <a:pt x="0" y="16817"/>
                    <a:pt x="0" y="18601"/>
                  </a:cubicBezTo>
                  <a:cubicBezTo>
                    <a:pt x="0" y="20384"/>
                    <a:pt x="626" y="21375"/>
                    <a:pt x="3287" y="20979"/>
                  </a:cubicBezTo>
                  <a:cubicBezTo>
                    <a:pt x="5948" y="20582"/>
                    <a:pt x="10643" y="18799"/>
                    <a:pt x="14087" y="15826"/>
                  </a:cubicBezTo>
                  <a:cubicBezTo>
                    <a:pt x="17530" y="12854"/>
                    <a:pt x="19722" y="8692"/>
                    <a:pt x="20661" y="6017"/>
                  </a:cubicBezTo>
                  <a:cubicBezTo>
                    <a:pt x="21600" y="3342"/>
                    <a:pt x="21287" y="2153"/>
                    <a:pt x="20348" y="1459"/>
                  </a:cubicBezTo>
                  <a:cubicBezTo>
                    <a:pt x="19409" y="766"/>
                    <a:pt x="17843" y="568"/>
                    <a:pt x="16748" y="964"/>
                  </a:cubicBezTo>
                  <a:cubicBezTo>
                    <a:pt x="15652" y="1360"/>
                    <a:pt x="15026" y="2351"/>
                    <a:pt x="14400" y="3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6362700" y="4477416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6423025" y="4403333"/>
              <a:ext cx="136525" cy="10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2182"/>
                  </a:moveTo>
                  <a:cubicBezTo>
                    <a:pt x="502" y="1091"/>
                    <a:pt x="1005" y="0"/>
                    <a:pt x="2512" y="0"/>
                  </a:cubicBezTo>
                  <a:cubicBezTo>
                    <a:pt x="4019" y="0"/>
                    <a:pt x="6530" y="1091"/>
                    <a:pt x="7367" y="3709"/>
                  </a:cubicBezTo>
                  <a:cubicBezTo>
                    <a:pt x="8205" y="6327"/>
                    <a:pt x="7367" y="10473"/>
                    <a:pt x="6698" y="13091"/>
                  </a:cubicBezTo>
                  <a:cubicBezTo>
                    <a:pt x="6028" y="15709"/>
                    <a:pt x="5526" y="16800"/>
                    <a:pt x="4940" y="18000"/>
                  </a:cubicBezTo>
                  <a:cubicBezTo>
                    <a:pt x="4353" y="19200"/>
                    <a:pt x="3684" y="20509"/>
                    <a:pt x="3767" y="21055"/>
                  </a:cubicBezTo>
                  <a:cubicBezTo>
                    <a:pt x="3851" y="21600"/>
                    <a:pt x="4688" y="21382"/>
                    <a:pt x="7786" y="20182"/>
                  </a:cubicBezTo>
                  <a:cubicBezTo>
                    <a:pt x="10884" y="18982"/>
                    <a:pt x="16242" y="16800"/>
                    <a:pt x="21600" y="14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6568840" y="4410741"/>
              <a:ext cx="72671" cy="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600" fill="norm" stroke="1" extrusionOk="0">
                  <a:moveTo>
                    <a:pt x="6456" y="0"/>
                  </a:moveTo>
                  <a:cubicBezTo>
                    <a:pt x="3718" y="232"/>
                    <a:pt x="980" y="465"/>
                    <a:pt x="220" y="1161"/>
                  </a:cubicBezTo>
                  <a:cubicBezTo>
                    <a:pt x="-541" y="1858"/>
                    <a:pt x="676" y="3019"/>
                    <a:pt x="3870" y="4994"/>
                  </a:cubicBezTo>
                  <a:cubicBezTo>
                    <a:pt x="7065" y="6968"/>
                    <a:pt x="12236" y="9755"/>
                    <a:pt x="15431" y="11845"/>
                  </a:cubicBezTo>
                  <a:cubicBezTo>
                    <a:pt x="18625" y="13935"/>
                    <a:pt x="19842" y="15329"/>
                    <a:pt x="20451" y="16606"/>
                  </a:cubicBezTo>
                  <a:cubicBezTo>
                    <a:pt x="21059" y="17884"/>
                    <a:pt x="21059" y="19045"/>
                    <a:pt x="20298" y="19858"/>
                  </a:cubicBezTo>
                  <a:cubicBezTo>
                    <a:pt x="19538" y="20671"/>
                    <a:pt x="18017" y="21135"/>
                    <a:pt x="164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6572250" y="4359941"/>
              <a:ext cx="10477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2945" y="12000"/>
                  </a:cubicBezTo>
                  <a:cubicBezTo>
                    <a:pt x="5891" y="8400"/>
                    <a:pt x="11782" y="4200"/>
                    <a:pt x="15382" y="210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6756400" y="4417091"/>
              <a:ext cx="69850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6772275" y="4458366"/>
              <a:ext cx="82550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6894468" y="4378991"/>
              <a:ext cx="71482" cy="9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152" fill="norm" stroke="1" extrusionOk="0">
                  <a:moveTo>
                    <a:pt x="17642" y="0"/>
                  </a:moveTo>
                  <a:cubicBezTo>
                    <a:pt x="12560" y="1187"/>
                    <a:pt x="7478" y="2374"/>
                    <a:pt x="4301" y="4985"/>
                  </a:cubicBezTo>
                  <a:cubicBezTo>
                    <a:pt x="1125" y="7596"/>
                    <a:pt x="-146" y="11631"/>
                    <a:pt x="13" y="14716"/>
                  </a:cubicBezTo>
                  <a:cubicBezTo>
                    <a:pt x="172" y="17802"/>
                    <a:pt x="1760" y="19938"/>
                    <a:pt x="4936" y="20769"/>
                  </a:cubicBezTo>
                  <a:cubicBezTo>
                    <a:pt x="8113" y="21600"/>
                    <a:pt x="12878" y="21125"/>
                    <a:pt x="16213" y="18870"/>
                  </a:cubicBezTo>
                  <a:cubicBezTo>
                    <a:pt x="19548" y="16615"/>
                    <a:pt x="21454" y="12580"/>
                    <a:pt x="21454" y="9613"/>
                  </a:cubicBezTo>
                  <a:cubicBezTo>
                    <a:pt x="21454" y="6646"/>
                    <a:pt x="19548" y="4747"/>
                    <a:pt x="17801" y="3798"/>
                  </a:cubicBezTo>
                  <a:cubicBezTo>
                    <a:pt x="16054" y="2848"/>
                    <a:pt x="14466" y="2848"/>
                    <a:pt x="12878" y="2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7048500" y="4407566"/>
              <a:ext cx="3175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7089775" y="4332425"/>
              <a:ext cx="91390" cy="134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54" fill="norm" stroke="1" extrusionOk="0">
                  <a:moveTo>
                    <a:pt x="0" y="3851"/>
                  </a:moveTo>
                  <a:cubicBezTo>
                    <a:pt x="248" y="3014"/>
                    <a:pt x="497" y="2177"/>
                    <a:pt x="2359" y="1423"/>
                  </a:cubicBezTo>
                  <a:cubicBezTo>
                    <a:pt x="4221" y="670"/>
                    <a:pt x="7697" y="0"/>
                    <a:pt x="9807" y="0"/>
                  </a:cubicBezTo>
                  <a:cubicBezTo>
                    <a:pt x="11917" y="0"/>
                    <a:pt x="12662" y="670"/>
                    <a:pt x="12662" y="1842"/>
                  </a:cubicBezTo>
                  <a:cubicBezTo>
                    <a:pt x="12662" y="3014"/>
                    <a:pt x="11917" y="4688"/>
                    <a:pt x="11172" y="5944"/>
                  </a:cubicBezTo>
                  <a:cubicBezTo>
                    <a:pt x="10428" y="7200"/>
                    <a:pt x="9683" y="8037"/>
                    <a:pt x="9807" y="8707"/>
                  </a:cubicBezTo>
                  <a:cubicBezTo>
                    <a:pt x="9931" y="9377"/>
                    <a:pt x="10924" y="9879"/>
                    <a:pt x="12662" y="10549"/>
                  </a:cubicBezTo>
                  <a:cubicBezTo>
                    <a:pt x="14400" y="11219"/>
                    <a:pt x="16883" y="12056"/>
                    <a:pt x="18497" y="12893"/>
                  </a:cubicBezTo>
                  <a:cubicBezTo>
                    <a:pt x="20110" y="13730"/>
                    <a:pt x="20855" y="14567"/>
                    <a:pt x="21228" y="15405"/>
                  </a:cubicBezTo>
                  <a:cubicBezTo>
                    <a:pt x="21600" y="16242"/>
                    <a:pt x="21600" y="17079"/>
                    <a:pt x="20234" y="18167"/>
                  </a:cubicBezTo>
                  <a:cubicBezTo>
                    <a:pt x="18869" y="19256"/>
                    <a:pt x="16138" y="20595"/>
                    <a:pt x="14152" y="21098"/>
                  </a:cubicBezTo>
                  <a:cubicBezTo>
                    <a:pt x="12166" y="21600"/>
                    <a:pt x="10924" y="21265"/>
                    <a:pt x="9683" y="20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7229009" y="4318919"/>
              <a:ext cx="59084" cy="137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8" h="21360" fill="norm" stroke="1" extrusionOk="0">
                  <a:moveTo>
                    <a:pt x="16636" y="2434"/>
                  </a:moveTo>
                  <a:cubicBezTo>
                    <a:pt x="15537" y="1610"/>
                    <a:pt x="14439" y="785"/>
                    <a:pt x="12609" y="373"/>
                  </a:cubicBezTo>
                  <a:cubicBezTo>
                    <a:pt x="10778" y="-39"/>
                    <a:pt x="8215" y="-39"/>
                    <a:pt x="6019" y="43"/>
                  </a:cubicBezTo>
                  <a:cubicBezTo>
                    <a:pt x="3822" y="126"/>
                    <a:pt x="1992" y="291"/>
                    <a:pt x="893" y="868"/>
                  </a:cubicBezTo>
                  <a:cubicBezTo>
                    <a:pt x="-205" y="1445"/>
                    <a:pt x="-571" y="2434"/>
                    <a:pt x="1443" y="3836"/>
                  </a:cubicBezTo>
                  <a:cubicBezTo>
                    <a:pt x="3456" y="5237"/>
                    <a:pt x="7849" y="7051"/>
                    <a:pt x="11876" y="9112"/>
                  </a:cubicBezTo>
                  <a:cubicBezTo>
                    <a:pt x="15904" y="11173"/>
                    <a:pt x="19565" y="13482"/>
                    <a:pt x="20297" y="15625"/>
                  </a:cubicBezTo>
                  <a:cubicBezTo>
                    <a:pt x="21029" y="17769"/>
                    <a:pt x="18832" y="19747"/>
                    <a:pt x="15721" y="20654"/>
                  </a:cubicBezTo>
                  <a:cubicBezTo>
                    <a:pt x="12609" y="21561"/>
                    <a:pt x="8582" y="21396"/>
                    <a:pt x="4554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7258050" y="4299616"/>
              <a:ext cx="136525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4" y="15200"/>
                    <a:pt x="7367" y="8800"/>
                    <a:pt x="10967" y="5200"/>
                  </a:cubicBezTo>
                  <a:cubicBezTo>
                    <a:pt x="14567" y="1600"/>
                    <a:pt x="18084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5785321" y="3154302"/>
              <a:ext cx="69379" cy="5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638" fill="norm" stroke="1" extrusionOk="0">
                  <a:moveTo>
                    <a:pt x="5745" y="13632"/>
                  </a:moveTo>
                  <a:cubicBezTo>
                    <a:pt x="4436" y="14903"/>
                    <a:pt x="3127" y="16173"/>
                    <a:pt x="1981" y="17656"/>
                  </a:cubicBezTo>
                  <a:cubicBezTo>
                    <a:pt x="836" y="19138"/>
                    <a:pt x="-146" y="20832"/>
                    <a:pt x="18" y="20620"/>
                  </a:cubicBezTo>
                  <a:cubicBezTo>
                    <a:pt x="181" y="20408"/>
                    <a:pt x="1490" y="18291"/>
                    <a:pt x="3290" y="14691"/>
                  </a:cubicBezTo>
                  <a:cubicBezTo>
                    <a:pt x="5090" y="11091"/>
                    <a:pt x="7381" y="6008"/>
                    <a:pt x="9345" y="3044"/>
                  </a:cubicBezTo>
                  <a:cubicBezTo>
                    <a:pt x="11309" y="79"/>
                    <a:pt x="12945" y="-768"/>
                    <a:pt x="14745" y="714"/>
                  </a:cubicBezTo>
                  <a:cubicBezTo>
                    <a:pt x="16545" y="2197"/>
                    <a:pt x="18509" y="6008"/>
                    <a:pt x="19654" y="9608"/>
                  </a:cubicBezTo>
                  <a:cubicBezTo>
                    <a:pt x="20799" y="13208"/>
                    <a:pt x="21127" y="16597"/>
                    <a:pt x="21454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5835650" y="3166141"/>
              <a:ext cx="19050" cy="20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400"/>
                    <a:pt x="2400" y="4800"/>
                    <a:pt x="6000" y="7714"/>
                  </a:cubicBezTo>
                  <a:cubicBezTo>
                    <a:pt x="9600" y="10629"/>
                    <a:pt x="15600" y="14057"/>
                    <a:pt x="18600" y="16457"/>
                  </a:cubicBezTo>
                  <a:cubicBezTo>
                    <a:pt x="21600" y="18857"/>
                    <a:pt x="2160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5819775" y="3315366"/>
              <a:ext cx="41275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5864224" y="3312191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5521075" y="2824571"/>
              <a:ext cx="292350" cy="41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31" fill="norm" stroke="1" extrusionOk="0">
                  <a:moveTo>
                    <a:pt x="21463" y="21531"/>
                  </a:moveTo>
                  <a:cubicBezTo>
                    <a:pt x="20142" y="20004"/>
                    <a:pt x="18821" y="18476"/>
                    <a:pt x="17345" y="17113"/>
                  </a:cubicBezTo>
                  <a:cubicBezTo>
                    <a:pt x="15869" y="15749"/>
                    <a:pt x="14237" y="14549"/>
                    <a:pt x="12217" y="13376"/>
                  </a:cubicBezTo>
                  <a:cubicBezTo>
                    <a:pt x="10197" y="12204"/>
                    <a:pt x="7788" y="11058"/>
                    <a:pt x="6001" y="10431"/>
                  </a:cubicBezTo>
                  <a:cubicBezTo>
                    <a:pt x="4214" y="9804"/>
                    <a:pt x="3049" y="9695"/>
                    <a:pt x="2116" y="9613"/>
                  </a:cubicBezTo>
                  <a:cubicBezTo>
                    <a:pt x="1184" y="9531"/>
                    <a:pt x="485" y="9476"/>
                    <a:pt x="174" y="9313"/>
                  </a:cubicBezTo>
                  <a:cubicBezTo>
                    <a:pt x="-137" y="9149"/>
                    <a:pt x="-59" y="8876"/>
                    <a:pt x="640" y="8195"/>
                  </a:cubicBezTo>
                  <a:cubicBezTo>
                    <a:pt x="1339" y="7513"/>
                    <a:pt x="2660" y="6422"/>
                    <a:pt x="3942" y="5604"/>
                  </a:cubicBezTo>
                  <a:cubicBezTo>
                    <a:pt x="5224" y="4786"/>
                    <a:pt x="6467" y="4240"/>
                    <a:pt x="7244" y="3886"/>
                  </a:cubicBezTo>
                  <a:cubicBezTo>
                    <a:pt x="8021" y="3531"/>
                    <a:pt x="8332" y="3367"/>
                    <a:pt x="8526" y="3122"/>
                  </a:cubicBezTo>
                  <a:cubicBezTo>
                    <a:pt x="8721" y="2876"/>
                    <a:pt x="8798" y="2549"/>
                    <a:pt x="8643" y="2358"/>
                  </a:cubicBezTo>
                  <a:cubicBezTo>
                    <a:pt x="8487" y="2167"/>
                    <a:pt x="8099" y="2113"/>
                    <a:pt x="7633" y="2086"/>
                  </a:cubicBezTo>
                  <a:cubicBezTo>
                    <a:pt x="7167" y="2058"/>
                    <a:pt x="6623" y="2058"/>
                    <a:pt x="6157" y="2058"/>
                  </a:cubicBezTo>
                  <a:cubicBezTo>
                    <a:pt x="5690" y="2058"/>
                    <a:pt x="5302" y="2058"/>
                    <a:pt x="5146" y="1922"/>
                  </a:cubicBezTo>
                  <a:cubicBezTo>
                    <a:pt x="4991" y="1786"/>
                    <a:pt x="5069" y="1513"/>
                    <a:pt x="5613" y="1158"/>
                  </a:cubicBezTo>
                  <a:cubicBezTo>
                    <a:pt x="6157" y="804"/>
                    <a:pt x="7167" y="367"/>
                    <a:pt x="7866" y="149"/>
                  </a:cubicBezTo>
                  <a:cubicBezTo>
                    <a:pt x="8565" y="-69"/>
                    <a:pt x="8954" y="-69"/>
                    <a:pt x="9303" y="286"/>
                  </a:cubicBezTo>
                  <a:cubicBezTo>
                    <a:pt x="9653" y="640"/>
                    <a:pt x="9964" y="1349"/>
                    <a:pt x="10119" y="1976"/>
                  </a:cubicBezTo>
                  <a:cubicBezTo>
                    <a:pt x="10275" y="2604"/>
                    <a:pt x="10275" y="3149"/>
                    <a:pt x="10469" y="3531"/>
                  </a:cubicBezTo>
                  <a:cubicBezTo>
                    <a:pt x="10663" y="3913"/>
                    <a:pt x="11051" y="4131"/>
                    <a:pt x="11440" y="4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5584734" y="2584273"/>
              <a:ext cx="59421" cy="10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0842" fill="norm" stroke="1" extrusionOk="0">
                  <a:moveTo>
                    <a:pt x="12112" y="2055"/>
                  </a:moveTo>
                  <a:cubicBezTo>
                    <a:pt x="9916" y="2055"/>
                    <a:pt x="7719" y="2055"/>
                    <a:pt x="5157" y="3942"/>
                  </a:cubicBezTo>
                  <a:cubicBezTo>
                    <a:pt x="2594" y="5830"/>
                    <a:pt x="-335" y="9604"/>
                    <a:pt x="31" y="12855"/>
                  </a:cubicBezTo>
                  <a:cubicBezTo>
                    <a:pt x="397" y="16105"/>
                    <a:pt x="4058" y="18831"/>
                    <a:pt x="7902" y="20090"/>
                  </a:cubicBezTo>
                  <a:cubicBezTo>
                    <a:pt x="11746" y="21348"/>
                    <a:pt x="15773" y="21138"/>
                    <a:pt x="18153" y="18622"/>
                  </a:cubicBezTo>
                  <a:cubicBezTo>
                    <a:pt x="20533" y="16105"/>
                    <a:pt x="21265" y="11282"/>
                    <a:pt x="19801" y="7822"/>
                  </a:cubicBezTo>
                  <a:cubicBezTo>
                    <a:pt x="18336" y="4362"/>
                    <a:pt x="14675" y="2265"/>
                    <a:pt x="11746" y="1111"/>
                  </a:cubicBezTo>
                  <a:cubicBezTo>
                    <a:pt x="8818" y="-42"/>
                    <a:pt x="6621" y="-252"/>
                    <a:pt x="5340" y="272"/>
                  </a:cubicBezTo>
                  <a:cubicBezTo>
                    <a:pt x="4058" y="797"/>
                    <a:pt x="3692" y="2055"/>
                    <a:pt x="4241" y="2998"/>
                  </a:cubicBezTo>
                  <a:cubicBezTo>
                    <a:pt x="4790" y="3942"/>
                    <a:pt x="6255" y="4571"/>
                    <a:pt x="7719" y="5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5714388" y="2600991"/>
              <a:ext cx="696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21600"/>
                  </a:moveTo>
                  <a:cubicBezTo>
                    <a:pt x="11040" y="18000"/>
                    <a:pt x="1783" y="14400"/>
                    <a:pt x="240" y="10800"/>
                  </a:cubicBezTo>
                  <a:cubicBezTo>
                    <a:pt x="-1303" y="7200"/>
                    <a:pt x="4868" y="3600"/>
                    <a:pt x="110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5771584" y="2493772"/>
              <a:ext cx="65007" cy="10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114" fill="norm" stroke="1" extrusionOk="0">
                  <a:moveTo>
                    <a:pt x="11497" y="484"/>
                  </a:moveTo>
                  <a:cubicBezTo>
                    <a:pt x="8754" y="64"/>
                    <a:pt x="6011" y="-355"/>
                    <a:pt x="3783" y="484"/>
                  </a:cubicBezTo>
                  <a:cubicBezTo>
                    <a:pt x="1554" y="1323"/>
                    <a:pt x="-160" y="3420"/>
                    <a:pt x="11" y="6565"/>
                  </a:cubicBezTo>
                  <a:cubicBezTo>
                    <a:pt x="183" y="9711"/>
                    <a:pt x="2240" y="13905"/>
                    <a:pt x="4983" y="16527"/>
                  </a:cubicBezTo>
                  <a:cubicBezTo>
                    <a:pt x="7726" y="19148"/>
                    <a:pt x="11154" y="20196"/>
                    <a:pt x="13897" y="20721"/>
                  </a:cubicBezTo>
                  <a:cubicBezTo>
                    <a:pt x="16640" y="21245"/>
                    <a:pt x="18697" y="21245"/>
                    <a:pt x="19897" y="20721"/>
                  </a:cubicBezTo>
                  <a:cubicBezTo>
                    <a:pt x="21097" y="20196"/>
                    <a:pt x="21440" y="19148"/>
                    <a:pt x="20583" y="18414"/>
                  </a:cubicBezTo>
                  <a:cubicBezTo>
                    <a:pt x="19726" y="17680"/>
                    <a:pt x="17669" y="17261"/>
                    <a:pt x="15783" y="17051"/>
                  </a:cubicBezTo>
                  <a:cubicBezTo>
                    <a:pt x="13897" y="16841"/>
                    <a:pt x="12183" y="16841"/>
                    <a:pt x="10469" y="16841"/>
                  </a:cubicBezTo>
                  <a:cubicBezTo>
                    <a:pt x="8754" y="16841"/>
                    <a:pt x="7040" y="16841"/>
                    <a:pt x="6869" y="17261"/>
                  </a:cubicBezTo>
                  <a:cubicBezTo>
                    <a:pt x="6697" y="17680"/>
                    <a:pt x="8069" y="18519"/>
                    <a:pt x="9440" y="19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5905500" y="2483516"/>
              <a:ext cx="66675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7788"/>
                    <a:pt x="4800" y="13976"/>
                    <a:pt x="8400" y="10376"/>
                  </a:cubicBezTo>
                  <a:cubicBezTo>
                    <a:pt x="12000" y="6776"/>
                    <a:pt x="16800" y="33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6036179" y="2402848"/>
              <a:ext cx="49658" cy="90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0812" fill="norm" stroke="1" extrusionOk="0">
                  <a:moveTo>
                    <a:pt x="6536" y="2481"/>
                  </a:moveTo>
                  <a:cubicBezTo>
                    <a:pt x="4286" y="2966"/>
                    <a:pt x="2036" y="3451"/>
                    <a:pt x="911" y="5878"/>
                  </a:cubicBezTo>
                  <a:cubicBezTo>
                    <a:pt x="-214" y="8305"/>
                    <a:pt x="-214" y="12674"/>
                    <a:pt x="461" y="15344"/>
                  </a:cubicBezTo>
                  <a:cubicBezTo>
                    <a:pt x="1136" y="18013"/>
                    <a:pt x="2486" y="18984"/>
                    <a:pt x="4061" y="19833"/>
                  </a:cubicBezTo>
                  <a:cubicBezTo>
                    <a:pt x="5636" y="20683"/>
                    <a:pt x="7436" y="21411"/>
                    <a:pt x="10361" y="20076"/>
                  </a:cubicBezTo>
                  <a:cubicBezTo>
                    <a:pt x="13286" y="18741"/>
                    <a:pt x="17336" y="15344"/>
                    <a:pt x="19361" y="12067"/>
                  </a:cubicBezTo>
                  <a:cubicBezTo>
                    <a:pt x="21386" y="8791"/>
                    <a:pt x="21386" y="5636"/>
                    <a:pt x="20711" y="3573"/>
                  </a:cubicBezTo>
                  <a:cubicBezTo>
                    <a:pt x="20036" y="1510"/>
                    <a:pt x="18686" y="539"/>
                    <a:pt x="16886" y="175"/>
                  </a:cubicBezTo>
                  <a:cubicBezTo>
                    <a:pt x="15086" y="-189"/>
                    <a:pt x="12836" y="54"/>
                    <a:pt x="11486" y="539"/>
                  </a:cubicBezTo>
                  <a:cubicBezTo>
                    <a:pt x="10136" y="1024"/>
                    <a:pt x="9686" y="1753"/>
                    <a:pt x="9236" y="2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6153150" y="2442241"/>
              <a:ext cx="3175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6197599" y="2340641"/>
              <a:ext cx="75703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6300" y="0"/>
                  </a:moveTo>
                  <a:cubicBezTo>
                    <a:pt x="4800" y="0"/>
                    <a:pt x="3300" y="0"/>
                    <a:pt x="2100" y="351"/>
                  </a:cubicBezTo>
                  <a:cubicBezTo>
                    <a:pt x="900" y="702"/>
                    <a:pt x="0" y="1405"/>
                    <a:pt x="0" y="2107"/>
                  </a:cubicBezTo>
                  <a:cubicBezTo>
                    <a:pt x="0" y="2810"/>
                    <a:pt x="900" y="3512"/>
                    <a:pt x="3900" y="4741"/>
                  </a:cubicBezTo>
                  <a:cubicBezTo>
                    <a:pt x="6900" y="5971"/>
                    <a:pt x="12000" y="7727"/>
                    <a:pt x="15600" y="9571"/>
                  </a:cubicBezTo>
                  <a:cubicBezTo>
                    <a:pt x="19200" y="11415"/>
                    <a:pt x="21300" y="13346"/>
                    <a:pt x="21450" y="15366"/>
                  </a:cubicBezTo>
                  <a:cubicBezTo>
                    <a:pt x="21600" y="17385"/>
                    <a:pt x="19800" y="19493"/>
                    <a:pt x="18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6210300" y="2305716"/>
              <a:ext cx="98425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6" y="17280"/>
                    <a:pt x="3252" y="12960"/>
                    <a:pt x="6852" y="9360"/>
                  </a:cubicBezTo>
                  <a:cubicBezTo>
                    <a:pt x="10452" y="5760"/>
                    <a:pt x="1602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5789569" y="2791491"/>
              <a:ext cx="7783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3077" y="21600"/>
                  </a:moveTo>
                  <a:cubicBezTo>
                    <a:pt x="1617" y="21600"/>
                    <a:pt x="158" y="21600"/>
                    <a:pt x="12" y="20250"/>
                  </a:cubicBezTo>
                  <a:cubicBezTo>
                    <a:pt x="-134" y="18900"/>
                    <a:pt x="1034" y="16200"/>
                    <a:pt x="4828" y="12600"/>
                  </a:cubicBezTo>
                  <a:cubicBezTo>
                    <a:pt x="8623" y="9000"/>
                    <a:pt x="15044" y="4500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5807075" y="2810541"/>
              <a:ext cx="95250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6295"/>
                    <a:pt x="10560" y="10989"/>
                    <a:pt x="14160" y="7389"/>
                  </a:cubicBezTo>
                  <a:cubicBezTo>
                    <a:pt x="17760" y="3789"/>
                    <a:pt x="19680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5940897" y="2712589"/>
              <a:ext cx="64525" cy="8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136" fill="norm" stroke="1" extrusionOk="0">
                  <a:moveTo>
                    <a:pt x="13218" y="1481"/>
                  </a:moveTo>
                  <a:cubicBezTo>
                    <a:pt x="9447" y="3081"/>
                    <a:pt x="5676" y="4681"/>
                    <a:pt x="3276" y="6814"/>
                  </a:cubicBezTo>
                  <a:cubicBezTo>
                    <a:pt x="876" y="8948"/>
                    <a:pt x="-153" y="11614"/>
                    <a:pt x="18" y="14148"/>
                  </a:cubicBezTo>
                  <a:cubicBezTo>
                    <a:pt x="190" y="16681"/>
                    <a:pt x="1561" y="19081"/>
                    <a:pt x="4133" y="20281"/>
                  </a:cubicBezTo>
                  <a:cubicBezTo>
                    <a:pt x="6704" y="21481"/>
                    <a:pt x="10476" y="21481"/>
                    <a:pt x="13733" y="19881"/>
                  </a:cubicBezTo>
                  <a:cubicBezTo>
                    <a:pt x="16990" y="18281"/>
                    <a:pt x="19733" y="15081"/>
                    <a:pt x="20590" y="11748"/>
                  </a:cubicBezTo>
                  <a:cubicBezTo>
                    <a:pt x="21447" y="8414"/>
                    <a:pt x="20418" y="4948"/>
                    <a:pt x="19047" y="2814"/>
                  </a:cubicBezTo>
                  <a:cubicBezTo>
                    <a:pt x="17676" y="681"/>
                    <a:pt x="15961" y="-119"/>
                    <a:pt x="14590" y="14"/>
                  </a:cubicBezTo>
                  <a:cubicBezTo>
                    <a:pt x="13218" y="148"/>
                    <a:pt x="12190" y="1214"/>
                    <a:pt x="11161" y="2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6045200" y="2737516"/>
              <a:ext cx="317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6089650" y="2651791"/>
              <a:ext cx="3492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4860"/>
                    <a:pt x="3927" y="9720"/>
                    <a:pt x="7527" y="13320"/>
                  </a:cubicBezTo>
                  <a:cubicBezTo>
                    <a:pt x="11127" y="16920"/>
                    <a:pt x="16364" y="192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6453278" y="2835941"/>
              <a:ext cx="16314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600" fill="norm" stroke="1" extrusionOk="0">
                  <a:moveTo>
                    <a:pt x="14059" y="0"/>
                  </a:moveTo>
                  <a:cubicBezTo>
                    <a:pt x="15409" y="1151"/>
                    <a:pt x="16759" y="2301"/>
                    <a:pt x="18109" y="3377"/>
                  </a:cubicBezTo>
                  <a:cubicBezTo>
                    <a:pt x="19459" y="4454"/>
                    <a:pt x="20809" y="5456"/>
                    <a:pt x="20809" y="6402"/>
                  </a:cubicBezTo>
                  <a:cubicBezTo>
                    <a:pt x="20809" y="7348"/>
                    <a:pt x="19459" y="8239"/>
                    <a:pt x="19459" y="9260"/>
                  </a:cubicBezTo>
                  <a:cubicBezTo>
                    <a:pt x="19459" y="10280"/>
                    <a:pt x="20809" y="11431"/>
                    <a:pt x="20134" y="12414"/>
                  </a:cubicBezTo>
                  <a:cubicBezTo>
                    <a:pt x="19459" y="13398"/>
                    <a:pt x="16759" y="14214"/>
                    <a:pt x="14734" y="14901"/>
                  </a:cubicBezTo>
                  <a:cubicBezTo>
                    <a:pt x="12709" y="15588"/>
                    <a:pt x="11359" y="16144"/>
                    <a:pt x="8659" y="16868"/>
                  </a:cubicBezTo>
                  <a:cubicBezTo>
                    <a:pt x="5959" y="17592"/>
                    <a:pt x="1909" y="18482"/>
                    <a:pt x="559" y="19299"/>
                  </a:cubicBezTo>
                  <a:cubicBezTo>
                    <a:pt x="-791" y="20115"/>
                    <a:pt x="559" y="20858"/>
                    <a:pt x="19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6333666" y="3272670"/>
              <a:ext cx="295734" cy="36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35" fill="norm" stroke="1" extrusionOk="0">
                  <a:moveTo>
                    <a:pt x="10411" y="458"/>
                  </a:moveTo>
                  <a:cubicBezTo>
                    <a:pt x="10103" y="271"/>
                    <a:pt x="9796" y="84"/>
                    <a:pt x="9450" y="21"/>
                  </a:cubicBezTo>
                  <a:cubicBezTo>
                    <a:pt x="9104" y="-41"/>
                    <a:pt x="8720" y="21"/>
                    <a:pt x="8220" y="365"/>
                  </a:cubicBezTo>
                  <a:cubicBezTo>
                    <a:pt x="7721" y="708"/>
                    <a:pt x="7106" y="1332"/>
                    <a:pt x="6337" y="2519"/>
                  </a:cubicBezTo>
                  <a:cubicBezTo>
                    <a:pt x="5568" y="3705"/>
                    <a:pt x="4646" y="5453"/>
                    <a:pt x="3877" y="7138"/>
                  </a:cubicBezTo>
                  <a:cubicBezTo>
                    <a:pt x="3108" y="8824"/>
                    <a:pt x="2494" y="10447"/>
                    <a:pt x="1840" y="12070"/>
                  </a:cubicBezTo>
                  <a:cubicBezTo>
                    <a:pt x="1187" y="13693"/>
                    <a:pt x="495" y="15316"/>
                    <a:pt x="187" y="16658"/>
                  </a:cubicBezTo>
                  <a:cubicBezTo>
                    <a:pt x="-120" y="18001"/>
                    <a:pt x="-43" y="19062"/>
                    <a:pt x="380" y="19811"/>
                  </a:cubicBezTo>
                  <a:cubicBezTo>
                    <a:pt x="802" y="20560"/>
                    <a:pt x="1571" y="20997"/>
                    <a:pt x="3224" y="21247"/>
                  </a:cubicBezTo>
                  <a:cubicBezTo>
                    <a:pt x="4876" y="21497"/>
                    <a:pt x="7413" y="21559"/>
                    <a:pt x="10065" y="21528"/>
                  </a:cubicBezTo>
                  <a:cubicBezTo>
                    <a:pt x="12717" y="21497"/>
                    <a:pt x="15484" y="21372"/>
                    <a:pt x="17329" y="21153"/>
                  </a:cubicBezTo>
                  <a:cubicBezTo>
                    <a:pt x="19174" y="20935"/>
                    <a:pt x="20096" y="20623"/>
                    <a:pt x="20634" y="20310"/>
                  </a:cubicBezTo>
                  <a:cubicBezTo>
                    <a:pt x="21173" y="19998"/>
                    <a:pt x="21326" y="19686"/>
                    <a:pt x="21480" y="19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6577541" y="3569366"/>
              <a:ext cx="95837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2374" y="0"/>
                  </a:moveTo>
                  <a:cubicBezTo>
                    <a:pt x="1187" y="300"/>
                    <a:pt x="0" y="600"/>
                    <a:pt x="0" y="900"/>
                  </a:cubicBezTo>
                  <a:cubicBezTo>
                    <a:pt x="0" y="1200"/>
                    <a:pt x="1187" y="1500"/>
                    <a:pt x="4629" y="1650"/>
                  </a:cubicBezTo>
                  <a:cubicBezTo>
                    <a:pt x="8070" y="1800"/>
                    <a:pt x="13767" y="1800"/>
                    <a:pt x="17090" y="2250"/>
                  </a:cubicBezTo>
                  <a:cubicBezTo>
                    <a:pt x="20413" y="2700"/>
                    <a:pt x="21363" y="3600"/>
                    <a:pt x="21481" y="5550"/>
                  </a:cubicBezTo>
                  <a:cubicBezTo>
                    <a:pt x="21600" y="7500"/>
                    <a:pt x="20888" y="10500"/>
                    <a:pt x="19345" y="13350"/>
                  </a:cubicBezTo>
                  <a:cubicBezTo>
                    <a:pt x="17802" y="16200"/>
                    <a:pt x="15429" y="18900"/>
                    <a:pt x="13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6734646" y="3542708"/>
              <a:ext cx="58312" cy="124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072" fill="norm" stroke="1" extrusionOk="0">
                  <a:moveTo>
                    <a:pt x="9085" y="2354"/>
                  </a:moveTo>
                  <a:cubicBezTo>
                    <a:pt x="7928" y="1462"/>
                    <a:pt x="6771" y="569"/>
                    <a:pt x="5614" y="569"/>
                  </a:cubicBezTo>
                  <a:cubicBezTo>
                    <a:pt x="4457" y="569"/>
                    <a:pt x="3299" y="1462"/>
                    <a:pt x="2142" y="4050"/>
                  </a:cubicBezTo>
                  <a:cubicBezTo>
                    <a:pt x="985" y="6638"/>
                    <a:pt x="-172" y="10923"/>
                    <a:pt x="21" y="14136"/>
                  </a:cubicBezTo>
                  <a:cubicBezTo>
                    <a:pt x="214" y="17349"/>
                    <a:pt x="1757" y="19491"/>
                    <a:pt x="4842" y="20473"/>
                  </a:cubicBezTo>
                  <a:cubicBezTo>
                    <a:pt x="7928" y="21455"/>
                    <a:pt x="12557" y="21276"/>
                    <a:pt x="15835" y="19581"/>
                  </a:cubicBezTo>
                  <a:cubicBezTo>
                    <a:pt x="19114" y="17885"/>
                    <a:pt x="21042" y="14672"/>
                    <a:pt x="21235" y="11458"/>
                  </a:cubicBezTo>
                  <a:cubicBezTo>
                    <a:pt x="21428" y="8245"/>
                    <a:pt x="19885" y="5032"/>
                    <a:pt x="17957" y="3068"/>
                  </a:cubicBezTo>
                  <a:cubicBezTo>
                    <a:pt x="16028" y="1105"/>
                    <a:pt x="13714" y="391"/>
                    <a:pt x="11592" y="123"/>
                  </a:cubicBezTo>
                  <a:cubicBezTo>
                    <a:pt x="9471" y="-145"/>
                    <a:pt x="7542" y="34"/>
                    <a:pt x="6385" y="569"/>
                  </a:cubicBezTo>
                  <a:cubicBezTo>
                    <a:pt x="5228" y="1105"/>
                    <a:pt x="4842" y="1997"/>
                    <a:pt x="4457" y="2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6835775" y="3566191"/>
              <a:ext cx="12700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6873875" y="3441801"/>
              <a:ext cx="76200" cy="187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5525"/>
                  </a:moveTo>
                  <a:cubicBezTo>
                    <a:pt x="600" y="4190"/>
                    <a:pt x="1200" y="2855"/>
                    <a:pt x="2550" y="1824"/>
                  </a:cubicBezTo>
                  <a:cubicBezTo>
                    <a:pt x="3900" y="792"/>
                    <a:pt x="6000" y="64"/>
                    <a:pt x="8400" y="4"/>
                  </a:cubicBezTo>
                  <a:cubicBezTo>
                    <a:pt x="10800" y="-57"/>
                    <a:pt x="13500" y="550"/>
                    <a:pt x="15300" y="2431"/>
                  </a:cubicBezTo>
                  <a:cubicBezTo>
                    <a:pt x="17100" y="4312"/>
                    <a:pt x="18000" y="7467"/>
                    <a:pt x="18900" y="10864"/>
                  </a:cubicBezTo>
                  <a:cubicBezTo>
                    <a:pt x="19800" y="14262"/>
                    <a:pt x="20700" y="17903"/>
                    <a:pt x="2160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6911975" y="3521741"/>
              <a:ext cx="57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00" y="21600"/>
                  </a:moveTo>
                  <a:cubicBezTo>
                    <a:pt x="1200" y="19800"/>
                    <a:pt x="0" y="18000"/>
                    <a:pt x="0" y="15975"/>
                  </a:cubicBezTo>
                  <a:cubicBezTo>
                    <a:pt x="0" y="13950"/>
                    <a:pt x="1200" y="11700"/>
                    <a:pt x="5000" y="9000"/>
                  </a:cubicBezTo>
                  <a:cubicBezTo>
                    <a:pt x="8800" y="6300"/>
                    <a:pt x="15200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7038975" y="3474116"/>
              <a:ext cx="44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3600" y="12857"/>
                  </a:cubicBezTo>
                  <a:cubicBezTo>
                    <a:pt x="7200" y="9257"/>
                    <a:pt x="14400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7146874" y="3389450"/>
              <a:ext cx="65949" cy="9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229" fill="norm" stroke="1" extrusionOk="0">
                  <a:moveTo>
                    <a:pt x="11979" y="1878"/>
                  </a:moveTo>
                  <a:cubicBezTo>
                    <a:pt x="9985" y="939"/>
                    <a:pt x="7991" y="0"/>
                    <a:pt x="6329" y="0"/>
                  </a:cubicBezTo>
                  <a:cubicBezTo>
                    <a:pt x="4668" y="0"/>
                    <a:pt x="3339" y="939"/>
                    <a:pt x="2009" y="3639"/>
                  </a:cubicBezTo>
                  <a:cubicBezTo>
                    <a:pt x="680" y="6339"/>
                    <a:pt x="-649" y="10800"/>
                    <a:pt x="348" y="14087"/>
                  </a:cubicBezTo>
                  <a:cubicBezTo>
                    <a:pt x="1345" y="17374"/>
                    <a:pt x="4668" y="19487"/>
                    <a:pt x="7326" y="20543"/>
                  </a:cubicBezTo>
                  <a:cubicBezTo>
                    <a:pt x="9985" y="21600"/>
                    <a:pt x="11979" y="21600"/>
                    <a:pt x="14139" y="19370"/>
                  </a:cubicBezTo>
                  <a:cubicBezTo>
                    <a:pt x="16299" y="17139"/>
                    <a:pt x="18625" y="12678"/>
                    <a:pt x="19788" y="9861"/>
                  </a:cubicBezTo>
                  <a:cubicBezTo>
                    <a:pt x="20951" y="7043"/>
                    <a:pt x="20951" y="5870"/>
                    <a:pt x="20120" y="4813"/>
                  </a:cubicBezTo>
                  <a:cubicBezTo>
                    <a:pt x="19289" y="3757"/>
                    <a:pt x="17628" y="2817"/>
                    <a:pt x="16631" y="2465"/>
                  </a:cubicBezTo>
                  <a:cubicBezTo>
                    <a:pt x="15634" y="2113"/>
                    <a:pt x="15302" y="2348"/>
                    <a:pt x="14969" y="2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7296150" y="3401091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7320586" y="3302666"/>
              <a:ext cx="72200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12315" y="0"/>
                  </a:moveTo>
                  <a:cubicBezTo>
                    <a:pt x="8304" y="527"/>
                    <a:pt x="4293" y="1054"/>
                    <a:pt x="2133" y="1756"/>
                  </a:cubicBezTo>
                  <a:cubicBezTo>
                    <a:pt x="-27" y="2459"/>
                    <a:pt x="-336" y="3337"/>
                    <a:pt x="281" y="3951"/>
                  </a:cubicBezTo>
                  <a:cubicBezTo>
                    <a:pt x="898" y="4566"/>
                    <a:pt x="2441" y="4917"/>
                    <a:pt x="5990" y="5971"/>
                  </a:cubicBezTo>
                  <a:cubicBezTo>
                    <a:pt x="9538" y="7024"/>
                    <a:pt x="15093" y="8780"/>
                    <a:pt x="18024" y="11151"/>
                  </a:cubicBezTo>
                  <a:cubicBezTo>
                    <a:pt x="20955" y="13522"/>
                    <a:pt x="21264" y="16507"/>
                    <a:pt x="20955" y="18351"/>
                  </a:cubicBezTo>
                  <a:cubicBezTo>
                    <a:pt x="20647" y="20195"/>
                    <a:pt x="19721" y="20898"/>
                    <a:pt x="187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7350125" y="3277266"/>
              <a:ext cx="88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86" y="17100"/>
                    <a:pt x="2571" y="12600"/>
                    <a:pt x="6171" y="9000"/>
                  </a:cubicBezTo>
                  <a:cubicBezTo>
                    <a:pt x="9771" y="5400"/>
                    <a:pt x="1568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6911975" y="3734466"/>
              <a:ext cx="76200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277"/>
                    <a:pt x="0" y="14954"/>
                    <a:pt x="1950" y="11354"/>
                  </a:cubicBezTo>
                  <a:cubicBezTo>
                    <a:pt x="3900" y="7754"/>
                    <a:pt x="7800" y="3877"/>
                    <a:pt x="11400" y="1938"/>
                  </a:cubicBezTo>
                  <a:cubicBezTo>
                    <a:pt x="15000" y="0"/>
                    <a:pt x="183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6937375" y="3763041"/>
              <a:ext cx="92075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7070572" y="3666159"/>
              <a:ext cx="79512" cy="115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5" h="20938" fill="norm" stroke="1" extrusionOk="0">
                  <a:moveTo>
                    <a:pt x="12189" y="3163"/>
                  </a:moveTo>
                  <a:cubicBezTo>
                    <a:pt x="8409" y="5074"/>
                    <a:pt x="4629" y="6986"/>
                    <a:pt x="2334" y="9662"/>
                  </a:cubicBezTo>
                  <a:cubicBezTo>
                    <a:pt x="39" y="12338"/>
                    <a:pt x="-771" y="15778"/>
                    <a:pt x="849" y="18072"/>
                  </a:cubicBezTo>
                  <a:cubicBezTo>
                    <a:pt x="2469" y="20366"/>
                    <a:pt x="6519" y="21513"/>
                    <a:pt x="10299" y="20653"/>
                  </a:cubicBezTo>
                  <a:cubicBezTo>
                    <a:pt x="14079" y="19793"/>
                    <a:pt x="17589" y="16925"/>
                    <a:pt x="19209" y="13485"/>
                  </a:cubicBezTo>
                  <a:cubicBezTo>
                    <a:pt x="20829" y="10044"/>
                    <a:pt x="20559" y="6030"/>
                    <a:pt x="18804" y="3545"/>
                  </a:cubicBezTo>
                  <a:cubicBezTo>
                    <a:pt x="17049" y="1060"/>
                    <a:pt x="13809" y="104"/>
                    <a:pt x="11784" y="9"/>
                  </a:cubicBezTo>
                  <a:cubicBezTo>
                    <a:pt x="9759" y="-87"/>
                    <a:pt x="8949" y="678"/>
                    <a:pt x="8139" y="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7197725" y="3693191"/>
              <a:ext cx="1" cy="2222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7226300" y="3601182"/>
              <a:ext cx="142875" cy="11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3" fill="norm" stroke="1" extrusionOk="0">
                  <a:moveTo>
                    <a:pt x="0" y="4496"/>
                  </a:moveTo>
                  <a:cubicBezTo>
                    <a:pt x="320" y="3182"/>
                    <a:pt x="640" y="1867"/>
                    <a:pt x="1680" y="928"/>
                  </a:cubicBezTo>
                  <a:cubicBezTo>
                    <a:pt x="2720" y="-12"/>
                    <a:pt x="4480" y="-575"/>
                    <a:pt x="6080" y="928"/>
                  </a:cubicBezTo>
                  <a:cubicBezTo>
                    <a:pt x="7680" y="2430"/>
                    <a:pt x="9120" y="5999"/>
                    <a:pt x="9440" y="8816"/>
                  </a:cubicBezTo>
                  <a:cubicBezTo>
                    <a:pt x="9760" y="11634"/>
                    <a:pt x="8960" y="13700"/>
                    <a:pt x="8160" y="15672"/>
                  </a:cubicBezTo>
                  <a:cubicBezTo>
                    <a:pt x="7360" y="17644"/>
                    <a:pt x="6560" y="19522"/>
                    <a:pt x="6560" y="20274"/>
                  </a:cubicBezTo>
                  <a:cubicBezTo>
                    <a:pt x="6560" y="21025"/>
                    <a:pt x="7360" y="20649"/>
                    <a:pt x="10000" y="18959"/>
                  </a:cubicBezTo>
                  <a:cubicBezTo>
                    <a:pt x="12640" y="17268"/>
                    <a:pt x="17120" y="14263"/>
                    <a:pt x="21600" y="1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6543675" y="2591466"/>
              <a:ext cx="22225" cy="162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0"/>
                  </a:moveTo>
                  <a:cubicBezTo>
                    <a:pt x="1029" y="2648"/>
                    <a:pt x="2057" y="5295"/>
                    <a:pt x="3600" y="8570"/>
                  </a:cubicBezTo>
                  <a:cubicBezTo>
                    <a:pt x="5143" y="11845"/>
                    <a:pt x="7200" y="15747"/>
                    <a:pt x="8229" y="18186"/>
                  </a:cubicBezTo>
                  <a:cubicBezTo>
                    <a:pt x="9257" y="20625"/>
                    <a:pt x="9257" y="21600"/>
                    <a:pt x="11314" y="21321"/>
                  </a:cubicBezTo>
                  <a:cubicBezTo>
                    <a:pt x="13371" y="21043"/>
                    <a:pt x="17486" y="19510"/>
                    <a:pt x="21600" y="17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6559550" y="2724816"/>
              <a:ext cx="317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6344572" y="1889249"/>
              <a:ext cx="195929" cy="775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56" fill="norm" stroke="1" extrusionOk="0">
                  <a:moveTo>
                    <a:pt x="21384" y="21556"/>
                  </a:moveTo>
                  <a:cubicBezTo>
                    <a:pt x="19651" y="20673"/>
                    <a:pt x="17919" y="19790"/>
                    <a:pt x="16244" y="18790"/>
                  </a:cubicBezTo>
                  <a:cubicBezTo>
                    <a:pt x="14569" y="17789"/>
                    <a:pt x="12952" y="16671"/>
                    <a:pt x="11393" y="15597"/>
                  </a:cubicBezTo>
                  <a:cubicBezTo>
                    <a:pt x="9833" y="14523"/>
                    <a:pt x="8332" y="13493"/>
                    <a:pt x="7177" y="12463"/>
                  </a:cubicBezTo>
                  <a:cubicBezTo>
                    <a:pt x="6021" y="11433"/>
                    <a:pt x="5213" y="10403"/>
                    <a:pt x="4578" y="9343"/>
                  </a:cubicBezTo>
                  <a:cubicBezTo>
                    <a:pt x="3942" y="8284"/>
                    <a:pt x="3480" y="7195"/>
                    <a:pt x="2787" y="6430"/>
                  </a:cubicBezTo>
                  <a:cubicBezTo>
                    <a:pt x="2094" y="5665"/>
                    <a:pt x="1170" y="5224"/>
                    <a:pt x="593" y="4915"/>
                  </a:cubicBezTo>
                  <a:cubicBezTo>
                    <a:pt x="15" y="4606"/>
                    <a:pt x="-216" y="4429"/>
                    <a:pt x="246" y="4194"/>
                  </a:cubicBezTo>
                  <a:cubicBezTo>
                    <a:pt x="708" y="3958"/>
                    <a:pt x="1863" y="3664"/>
                    <a:pt x="3942" y="3296"/>
                  </a:cubicBezTo>
                  <a:cubicBezTo>
                    <a:pt x="6021" y="2928"/>
                    <a:pt x="9025" y="2487"/>
                    <a:pt x="10873" y="2237"/>
                  </a:cubicBezTo>
                  <a:cubicBezTo>
                    <a:pt x="12721" y="1987"/>
                    <a:pt x="13414" y="1928"/>
                    <a:pt x="14049" y="1869"/>
                  </a:cubicBezTo>
                  <a:cubicBezTo>
                    <a:pt x="14685" y="1810"/>
                    <a:pt x="15262" y="1751"/>
                    <a:pt x="15262" y="1648"/>
                  </a:cubicBezTo>
                  <a:cubicBezTo>
                    <a:pt x="15262" y="1545"/>
                    <a:pt x="14685" y="1398"/>
                    <a:pt x="13991" y="1266"/>
                  </a:cubicBezTo>
                  <a:cubicBezTo>
                    <a:pt x="13298" y="1133"/>
                    <a:pt x="12490" y="1015"/>
                    <a:pt x="11797" y="912"/>
                  </a:cubicBezTo>
                  <a:cubicBezTo>
                    <a:pt x="11104" y="809"/>
                    <a:pt x="10526" y="721"/>
                    <a:pt x="10468" y="633"/>
                  </a:cubicBezTo>
                  <a:cubicBezTo>
                    <a:pt x="10411" y="545"/>
                    <a:pt x="10873" y="456"/>
                    <a:pt x="12086" y="353"/>
                  </a:cubicBezTo>
                  <a:cubicBezTo>
                    <a:pt x="13298" y="250"/>
                    <a:pt x="15262" y="133"/>
                    <a:pt x="16648" y="59"/>
                  </a:cubicBezTo>
                  <a:cubicBezTo>
                    <a:pt x="18034" y="-15"/>
                    <a:pt x="18843" y="-44"/>
                    <a:pt x="19536" y="118"/>
                  </a:cubicBezTo>
                  <a:cubicBezTo>
                    <a:pt x="20229" y="280"/>
                    <a:pt x="20806" y="633"/>
                    <a:pt x="20864" y="1089"/>
                  </a:cubicBezTo>
                  <a:cubicBezTo>
                    <a:pt x="20922" y="1545"/>
                    <a:pt x="20460" y="2104"/>
                    <a:pt x="19998" y="2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6555510" y="1751610"/>
              <a:ext cx="60967" cy="12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8" h="20951" fill="norm" stroke="1" extrusionOk="0">
                  <a:moveTo>
                    <a:pt x="6663" y="2442"/>
                  </a:moveTo>
                  <a:cubicBezTo>
                    <a:pt x="5601" y="1722"/>
                    <a:pt x="4538" y="1002"/>
                    <a:pt x="3476" y="1272"/>
                  </a:cubicBezTo>
                  <a:cubicBezTo>
                    <a:pt x="2414" y="1542"/>
                    <a:pt x="1351" y="2802"/>
                    <a:pt x="643" y="5502"/>
                  </a:cubicBezTo>
                  <a:cubicBezTo>
                    <a:pt x="-65" y="8202"/>
                    <a:pt x="-419" y="12342"/>
                    <a:pt x="820" y="15312"/>
                  </a:cubicBezTo>
                  <a:cubicBezTo>
                    <a:pt x="2060" y="18282"/>
                    <a:pt x="4892" y="20082"/>
                    <a:pt x="8079" y="20712"/>
                  </a:cubicBezTo>
                  <a:cubicBezTo>
                    <a:pt x="11266" y="21342"/>
                    <a:pt x="14807" y="20802"/>
                    <a:pt x="17286" y="18192"/>
                  </a:cubicBezTo>
                  <a:cubicBezTo>
                    <a:pt x="19765" y="15582"/>
                    <a:pt x="21181" y="10902"/>
                    <a:pt x="19942" y="7482"/>
                  </a:cubicBezTo>
                  <a:cubicBezTo>
                    <a:pt x="18702" y="4062"/>
                    <a:pt x="14807" y="1902"/>
                    <a:pt x="11797" y="822"/>
                  </a:cubicBezTo>
                  <a:cubicBezTo>
                    <a:pt x="8788" y="-258"/>
                    <a:pt x="6663" y="-258"/>
                    <a:pt x="5424" y="732"/>
                  </a:cubicBezTo>
                  <a:cubicBezTo>
                    <a:pt x="4184" y="1722"/>
                    <a:pt x="3830" y="3702"/>
                    <a:pt x="3476" y="5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6654800" y="1778666"/>
              <a:ext cx="952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6673850" y="1654709"/>
              <a:ext cx="76200" cy="16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6289"/>
                  </a:moveTo>
                  <a:cubicBezTo>
                    <a:pt x="0" y="5592"/>
                    <a:pt x="0" y="4895"/>
                    <a:pt x="1500" y="3780"/>
                  </a:cubicBezTo>
                  <a:cubicBezTo>
                    <a:pt x="3000" y="2665"/>
                    <a:pt x="6000" y="1133"/>
                    <a:pt x="8250" y="436"/>
                  </a:cubicBezTo>
                  <a:cubicBezTo>
                    <a:pt x="10500" y="-261"/>
                    <a:pt x="12000" y="-122"/>
                    <a:pt x="13050" y="854"/>
                  </a:cubicBezTo>
                  <a:cubicBezTo>
                    <a:pt x="14100" y="1829"/>
                    <a:pt x="14700" y="3641"/>
                    <a:pt x="15600" y="6567"/>
                  </a:cubicBezTo>
                  <a:cubicBezTo>
                    <a:pt x="16500" y="9494"/>
                    <a:pt x="17700" y="13535"/>
                    <a:pt x="18750" y="16183"/>
                  </a:cubicBezTo>
                  <a:cubicBezTo>
                    <a:pt x="19800" y="18831"/>
                    <a:pt x="20700" y="20085"/>
                    <a:pt x="21600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6699250" y="1715166"/>
              <a:ext cx="79375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6788555" y="1629169"/>
              <a:ext cx="93301" cy="13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28" fill="norm" stroke="1" extrusionOk="0">
                  <a:moveTo>
                    <a:pt x="6388" y="1587"/>
                  </a:moveTo>
                  <a:cubicBezTo>
                    <a:pt x="5668" y="902"/>
                    <a:pt x="4948" y="216"/>
                    <a:pt x="3988" y="44"/>
                  </a:cubicBezTo>
                  <a:cubicBezTo>
                    <a:pt x="3028" y="-127"/>
                    <a:pt x="1828" y="216"/>
                    <a:pt x="988" y="816"/>
                  </a:cubicBezTo>
                  <a:cubicBezTo>
                    <a:pt x="148" y="1416"/>
                    <a:pt x="-332" y="2273"/>
                    <a:pt x="268" y="3387"/>
                  </a:cubicBezTo>
                  <a:cubicBezTo>
                    <a:pt x="868" y="4502"/>
                    <a:pt x="2548" y="5873"/>
                    <a:pt x="5908" y="7759"/>
                  </a:cubicBezTo>
                  <a:cubicBezTo>
                    <a:pt x="9268" y="9644"/>
                    <a:pt x="14308" y="12044"/>
                    <a:pt x="17308" y="14016"/>
                  </a:cubicBezTo>
                  <a:cubicBezTo>
                    <a:pt x="20308" y="15987"/>
                    <a:pt x="21268" y="17530"/>
                    <a:pt x="21148" y="18730"/>
                  </a:cubicBezTo>
                  <a:cubicBezTo>
                    <a:pt x="21028" y="19930"/>
                    <a:pt x="19828" y="20787"/>
                    <a:pt x="18508" y="21130"/>
                  </a:cubicBezTo>
                  <a:cubicBezTo>
                    <a:pt x="17188" y="21473"/>
                    <a:pt x="15748" y="21302"/>
                    <a:pt x="14308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6797675" y="1591341"/>
              <a:ext cx="79375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954"/>
                    <a:pt x="11520" y="8308"/>
                    <a:pt x="15120" y="4708"/>
                  </a:cubicBezTo>
                  <a:cubicBezTo>
                    <a:pt x="18720" y="1108"/>
                    <a:pt x="20160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6950075" y="1642141"/>
              <a:ext cx="60325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7041602" y="1579492"/>
              <a:ext cx="76748" cy="97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040" fill="norm" stroke="1" extrusionOk="0">
                  <a:moveTo>
                    <a:pt x="13286" y="1181"/>
                  </a:moveTo>
                  <a:cubicBezTo>
                    <a:pt x="12118" y="499"/>
                    <a:pt x="10951" y="-183"/>
                    <a:pt x="9053" y="44"/>
                  </a:cubicBezTo>
                  <a:cubicBezTo>
                    <a:pt x="7156" y="272"/>
                    <a:pt x="4529" y="1409"/>
                    <a:pt x="2632" y="4137"/>
                  </a:cubicBezTo>
                  <a:cubicBezTo>
                    <a:pt x="735" y="6865"/>
                    <a:pt x="-433" y="11185"/>
                    <a:pt x="151" y="14596"/>
                  </a:cubicBezTo>
                  <a:cubicBezTo>
                    <a:pt x="735" y="18006"/>
                    <a:pt x="3070" y="20508"/>
                    <a:pt x="6572" y="20962"/>
                  </a:cubicBezTo>
                  <a:cubicBezTo>
                    <a:pt x="10075" y="21417"/>
                    <a:pt x="14745" y="19825"/>
                    <a:pt x="17518" y="17211"/>
                  </a:cubicBezTo>
                  <a:cubicBezTo>
                    <a:pt x="20291" y="14596"/>
                    <a:pt x="21167" y="10958"/>
                    <a:pt x="21167" y="8571"/>
                  </a:cubicBezTo>
                  <a:cubicBezTo>
                    <a:pt x="21167" y="6183"/>
                    <a:pt x="20291" y="5046"/>
                    <a:pt x="18394" y="4478"/>
                  </a:cubicBezTo>
                  <a:cubicBezTo>
                    <a:pt x="16497" y="3910"/>
                    <a:pt x="13578" y="3910"/>
                    <a:pt x="10659" y="3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7153275" y="1626266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7188200" y="1479959"/>
              <a:ext cx="76812" cy="187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08" fill="norm" stroke="1" extrusionOk="0">
                  <a:moveTo>
                    <a:pt x="0" y="4398"/>
                  </a:moveTo>
                  <a:cubicBezTo>
                    <a:pt x="2367" y="3063"/>
                    <a:pt x="4734" y="1728"/>
                    <a:pt x="7249" y="939"/>
                  </a:cubicBezTo>
                  <a:cubicBezTo>
                    <a:pt x="9764" y="151"/>
                    <a:pt x="12427" y="-92"/>
                    <a:pt x="14499" y="29"/>
                  </a:cubicBezTo>
                  <a:cubicBezTo>
                    <a:pt x="16570" y="151"/>
                    <a:pt x="18049" y="636"/>
                    <a:pt x="19233" y="2335"/>
                  </a:cubicBezTo>
                  <a:cubicBezTo>
                    <a:pt x="20416" y="4034"/>
                    <a:pt x="21304" y="6946"/>
                    <a:pt x="21452" y="10344"/>
                  </a:cubicBezTo>
                  <a:cubicBezTo>
                    <a:pt x="21600" y="13742"/>
                    <a:pt x="21008" y="17625"/>
                    <a:pt x="20416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7213600" y="1591341"/>
              <a:ext cx="95250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5055"/>
                    <a:pt x="10560" y="8509"/>
                    <a:pt x="14160" y="4909"/>
                  </a:cubicBezTo>
                  <a:cubicBezTo>
                    <a:pt x="17760" y="1309"/>
                    <a:pt x="1968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6880225" y="1892966"/>
              <a:ext cx="73025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6931025" y="1934241"/>
              <a:ext cx="6667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7034097" y="1864391"/>
              <a:ext cx="55461" cy="6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302" fill="norm" stroke="1" extrusionOk="0">
                  <a:moveTo>
                    <a:pt x="17126" y="0"/>
                  </a:moveTo>
                  <a:cubicBezTo>
                    <a:pt x="13591" y="343"/>
                    <a:pt x="10057" y="686"/>
                    <a:pt x="6915" y="3600"/>
                  </a:cubicBezTo>
                  <a:cubicBezTo>
                    <a:pt x="3773" y="6514"/>
                    <a:pt x="1024" y="12000"/>
                    <a:pt x="238" y="15429"/>
                  </a:cubicBezTo>
                  <a:cubicBezTo>
                    <a:pt x="-547" y="18857"/>
                    <a:pt x="631" y="20229"/>
                    <a:pt x="3380" y="20914"/>
                  </a:cubicBezTo>
                  <a:cubicBezTo>
                    <a:pt x="6129" y="21600"/>
                    <a:pt x="10449" y="21600"/>
                    <a:pt x="13788" y="19029"/>
                  </a:cubicBezTo>
                  <a:cubicBezTo>
                    <a:pt x="17126" y="16457"/>
                    <a:pt x="19482" y="11314"/>
                    <a:pt x="20268" y="7714"/>
                  </a:cubicBezTo>
                  <a:cubicBezTo>
                    <a:pt x="21053" y="4114"/>
                    <a:pt x="20268" y="2057"/>
                    <a:pt x="18893" y="1029"/>
                  </a:cubicBezTo>
                  <a:cubicBezTo>
                    <a:pt x="17518" y="0"/>
                    <a:pt x="15555" y="0"/>
                    <a:pt x="135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7137400" y="1883441"/>
              <a:ext cx="317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7190835" y="1825233"/>
              <a:ext cx="53457" cy="5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0388" fill="norm" stroke="1" extrusionOk="0">
                  <a:moveTo>
                    <a:pt x="13919" y="423"/>
                  </a:moveTo>
                  <a:cubicBezTo>
                    <a:pt x="11843" y="0"/>
                    <a:pt x="9766" y="-424"/>
                    <a:pt x="7066" y="847"/>
                  </a:cubicBezTo>
                  <a:cubicBezTo>
                    <a:pt x="4366" y="2117"/>
                    <a:pt x="1043" y="5082"/>
                    <a:pt x="212" y="8894"/>
                  </a:cubicBezTo>
                  <a:cubicBezTo>
                    <a:pt x="-619" y="12705"/>
                    <a:pt x="1043" y="17364"/>
                    <a:pt x="4366" y="19270"/>
                  </a:cubicBezTo>
                  <a:cubicBezTo>
                    <a:pt x="7689" y="21176"/>
                    <a:pt x="12673" y="20329"/>
                    <a:pt x="15996" y="19058"/>
                  </a:cubicBezTo>
                  <a:cubicBezTo>
                    <a:pt x="19319" y="17788"/>
                    <a:pt x="20981" y="16094"/>
                    <a:pt x="20981" y="13341"/>
                  </a:cubicBezTo>
                  <a:cubicBezTo>
                    <a:pt x="20981" y="10588"/>
                    <a:pt x="19319" y="6776"/>
                    <a:pt x="17450" y="4658"/>
                  </a:cubicBezTo>
                  <a:cubicBezTo>
                    <a:pt x="15581" y="2541"/>
                    <a:pt x="13504" y="2117"/>
                    <a:pt x="11427" y="1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7267315" y="1797716"/>
              <a:ext cx="63543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600" fill="norm" stroke="1" extrusionOk="0">
                  <a:moveTo>
                    <a:pt x="10369" y="0"/>
                  </a:moveTo>
                  <a:cubicBezTo>
                    <a:pt x="8655" y="0"/>
                    <a:pt x="6941" y="0"/>
                    <a:pt x="5227" y="109"/>
                  </a:cubicBezTo>
                  <a:cubicBezTo>
                    <a:pt x="3512" y="218"/>
                    <a:pt x="1798" y="436"/>
                    <a:pt x="769" y="1091"/>
                  </a:cubicBezTo>
                  <a:cubicBezTo>
                    <a:pt x="-259" y="1745"/>
                    <a:pt x="-602" y="2836"/>
                    <a:pt x="1969" y="4582"/>
                  </a:cubicBezTo>
                  <a:cubicBezTo>
                    <a:pt x="4541" y="6327"/>
                    <a:pt x="10027" y="8727"/>
                    <a:pt x="13798" y="11127"/>
                  </a:cubicBezTo>
                  <a:cubicBezTo>
                    <a:pt x="17569" y="13527"/>
                    <a:pt x="19627" y="15927"/>
                    <a:pt x="20312" y="17673"/>
                  </a:cubicBezTo>
                  <a:cubicBezTo>
                    <a:pt x="20998" y="19418"/>
                    <a:pt x="20312" y="20509"/>
                    <a:pt x="19112" y="21055"/>
                  </a:cubicBezTo>
                  <a:cubicBezTo>
                    <a:pt x="17912" y="21600"/>
                    <a:pt x="16198" y="21600"/>
                    <a:pt x="14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7275603" y="1750091"/>
              <a:ext cx="90398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347" y="21600"/>
                  </a:moveTo>
                  <a:cubicBezTo>
                    <a:pt x="-144" y="19482"/>
                    <a:pt x="-635" y="17365"/>
                    <a:pt x="2801" y="13765"/>
                  </a:cubicBezTo>
                  <a:cubicBezTo>
                    <a:pt x="6238" y="10165"/>
                    <a:pt x="13601" y="5082"/>
                    <a:pt x="209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7439025" y="2360190"/>
              <a:ext cx="9525" cy="205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21600" y="1610"/>
                  </a:moveTo>
                  <a:cubicBezTo>
                    <a:pt x="16800" y="5819"/>
                    <a:pt x="12000" y="10028"/>
                    <a:pt x="9600" y="12576"/>
                  </a:cubicBezTo>
                  <a:cubicBezTo>
                    <a:pt x="7200" y="15123"/>
                    <a:pt x="7200" y="16010"/>
                    <a:pt x="7200" y="16010"/>
                  </a:cubicBezTo>
                  <a:cubicBezTo>
                    <a:pt x="7200" y="16010"/>
                    <a:pt x="7200" y="15123"/>
                    <a:pt x="8400" y="12576"/>
                  </a:cubicBezTo>
                  <a:cubicBezTo>
                    <a:pt x="9600" y="10028"/>
                    <a:pt x="12000" y="5819"/>
                    <a:pt x="13200" y="3326"/>
                  </a:cubicBezTo>
                  <a:cubicBezTo>
                    <a:pt x="14400" y="834"/>
                    <a:pt x="14400" y="59"/>
                    <a:pt x="12000" y="3"/>
                  </a:cubicBezTo>
                  <a:cubicBezTo>
                    <a:pt x="9600" y="-52"/>
                    <a:pt x="4800" y="613"/>
                    <a:pt x="2400" y="2939"/>
                  </a:cubicBezTo>
                  <a:cubicBezTo>
                    <a:pt x="0" y="5265"/>
                    <a:pt x="0" y="9253"/>
                    <a:pt x="0" y="12410"/>
                  </a:cubicBezTo>
                  <a:cubicBezTo>
                    <a:pt x="0" y="15566"/>
                    <a:pt x="0" y="17893"/>
                    <a:pt x="2400" y="19277"/>
                  </a:cubicBezTo>
                  <a:cubicBezTo>
                    <a:pt x="4800" y="20662"/>
                    <a:pt x="9600" y="21105"/>
                    <a:pt x="1440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7279108" y="2491983"/>
              <a:ext cx="290092" cy="324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26" fill="norm" stroke="1" extrusionOk="0">
                  <a:moveTo>
                    <a:pt x="12530" y="70"/>
                  </a:moveTo>
                  <a:cubicBezTo>
                    <a:pt x="12139" y="0"/>
                    <a:pt x="11748" y="-70"/>
                    <a:pt x="11200" y="140"/>
                  </a:cubicBezTo>
                  <a:cubicBezTo>
                    <a:pt x="10652" y="349"/>
                    <a:pt x="9948" y="839"/>
                    <a:pt x="8813" y="1922"/>
                  </a:cubicBezTo>
                  <a:cubicBezTo>
                    <a:pt x="7678" y="3006"/>
                    <a:pt x="6113" y="4683"/>
                    <a:pt x="4626" y="6606"/>
                  </a:cubicBezTo>
                  <a:cubicBezTo>
                    <a:pt x="3139" y="8528"/>
                    <a:pt x="1730" y="10695"/>
                    <a:pt x="909" y="12687"/>
                  </a:cubicBezTo>
                  <a:cubicBezTo>
                    <a:pt x="87" y="14680"/>
                    <a:pt x="-148" y="16497"/>
                    <a:pt x="87" y="17895"/>
                  </a:cubicBezTo>
                  <a:cubicBezTo>
                    <a:pt x="322" y="19293"/>
                    <a:pt x="1026" y="20272"/>
                    <a:pt x="2356" y="20831"/>
                  </a:cubicBezTo>
                  <a:cubicBezTo>
                    <a:pt x="3687" y="21390"/>
                    <a:pt x="5643" y="21530"/>
                    <a:pt x="7874" y="21355"/>
                  </a:cubicBezTo>
                  <a:cubicBezTo>
                    <a:pt x="10104" y="21180"/>
                    <a:pt x="12609" y="20691"/>
                    <a:pt x="14917" y="20272"/>
                  </a:cubicBezTo>
                  <a:cubicBezTo>
                    <a:pt x="17226" y="19852"/>
                    <a:pt x="19339" y="19503"/>
                    <a:pt x="21452" y="19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7527925" y="2740691"/>
              <a:ext cx="89407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0" y="0"/>
                  </a:moveTo>
                  <a:cubicBezTo>
                    <a:pt x="6530" y="1241"/>
                    <a:pt x="13060" y="2483"/>
                    <a:pt x="16828" y="3476"/>
                  </a:cubicBezTo>
                  <a:cubicBezTo>
                    <a:pt x="20595" y="4469"/>
                    <a:pt x="21600" y="5214"/>
                    <a:pt x="21098" y="7572"/>
                  </a:cubicBezTo>
                  <a:cubicBezTo>
                    <a:pt x="20595" y="9931"/>
                    <a:pt x="18586" y="13903"/>
                    <a:pt x="16953" y="16510"/>
                  </a:cubicBezTo>
                  <a:cubicBezTo>
                    <a:pt x="15321" y="19117"/>
                    <a:pt x="14065" y="20359"/>
                    <a:pt x="128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7738483" y="2690955"/>
              <a:ext cx="51307" cy="106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913" fill="norm" stroke="1" extrusionOk="0">
                  <a:moveTo>
                    <a:pt x="18656" y="2906"/>
                  </a:moveTo>
                  <a:cubicBezTo>
                    <a:pt x="17809" y="1868"/>
                    <a:pt x="16962" y="829"/>
                    <a:pt x="15056" y="310"/>
                  </a:cubicBezTo>
                  <a:cubicBezTo>
                    <a:pt x="13150" y="-209"/>
                    <a:pt x="10185" y="-209"/>
                    <a:pt x="7432" y="1349"/>
                  </a:cubicBezTo>
                  <a:cubicBezTo>
                    <a:pt x="4679" y="2906"/>
                    <a:pt x="2138" y="6022"/>
                    <a:pt x="868" y="9137"/>
                  </a:cubicBezTo>
                  <a:cubicBezTo>
                    <a:pt x="-403" y="12253"/>
                    <a:pt x="-403" y="15368"/>
                    <a:pt x="1715" y="17653"/>
                  </a:cubicBezTo>
                  <a:cubicBezTo>
                    <a:pt x="3832" y="19937"/>
                    <a:pt x="8068" y="21391"/>
                    <a:pt x="11879" y="20768"/>
                  </a:cubicBezTo>
                  <a:cubicBezTo>
                    <a:pt x="15691" y="20145"/>
                    <a:pt x="19079" y="17445"/>
                    <a:pt x="20138" y="14433"/>
                  </a:cubicBezTo>
                  <a:cubicBezTo>
                    <a:pt x="21197" y="11422"/>
                    <a:pt x="19926" y="8099"/>
                    <a:pt x="18656" y="5918"/>
                  </a:cubicBezTo>
                  <a:cubicBezTo>
                    <a:pt x="17385" y="3737"/>
                    <a:pt x="16115" y="2699"/>
                    <a:pt x="14421" y="2387"/>
                  </a:cubicBezTo>
                  <a:cubicBezTo>
                    <a:pt x="12726" y="2076"/>
                    <a:pt x="10609" y="2491"/>
                    <a:pt x="8491" y="2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7861300" y="2731166"/>
              <a:ext cx="317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7900458" y="2638012"/>
              <a:ext cx="71967" cy="18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13024" y="5648"/>
                  </a:moveTo>
                  <a:cubicBezTo>
                    <a:pt x="11435" y="4298"/>
                    <a:pt x="9847" y="2948"/>
                    <a:pt x="8576" y="1966"/>
                  </a:cubicBezTo>
                  <a:cubicBezTo>
                    <a:pt x="7306" y="985"/>
                    <a:pt x="6353" y="371"/>
                    <a:pt x="5082" y="125"/>
                  </a:cubicBezTo>
                  <a:cubicBezTo>
                    <a:pt x="3812" y="-120"/>
                    <a:pt x="2224" y="3"/>
                    <a:pt x="1271" y="432"/>
                  </a:cubicBezTo>
                  <a:cubicBezTo>
                    <a:pt x="318" y="862"/>
                    <a:pt x="0" y="1598"/>
                    <a:pt x="0" y="2273"/>
                  </a:cubicBezTo>
                  <a:cubicBezTo>
                    <a:pt x="0" y="2948"/>
                    <a:pt x="318" y="3562"/>
                    <a:pt x="2224" y="3991"/>
                  </a:cubicBezTo>
                  <a:cubicBezTo>
                    <a:pt x="4129" y="4421"/>
                    <a:pt x="7624" y="4666"/>
                    <a:pt x="10482" y="4605"/>
                  </a:cubicBezTo>
                  <a:cubicBezTo>
                    <a:pt x="13341" y="4544"/>
                    <a:pt x="15565" y="4175"/>
                    <a:pt x="16676" y="4360"/>
                  </a:cubicBezTo>
                  <a:cubicBezTo>
                    <a:pt x="17788" y="4544"/>
                    <a:pt x="17788" y="5280"/>
                    <a:pt x="18106" y="7612"/>
                  </a:cubicBezTo>
                  <a:cubicBezTo>
                    <a:pt x="18424" y="9944"/>
                    <a:pt x="19059" y="13871"/>
                    <a:pt x="19694" y="16448"/>
                  </a:cubicBezTo>
                  <a:cubicBezTo>
                    <a:pt x="20329" y="19025"/>
                    <a:pt x="20965" y="20253"/>
                    <a:pt x="2160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8039100" y="2708941"/>
              <a:ext cx="95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600"/>
                    <a:pt x="12000" y="9600"/>
                    <a:pt x="15600" y="6000"/>
                  </a:cubicBezTo>
                  <a:cubicBezTo>
                    <a:pt x="19200" y="2400"/>
                    <a:pt x="204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8195764" y="2611036"/>
              <a:ext cx="61528" cy="101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0577" fill="norm" stroke="1" extrusionOk="0">
                  <a:moveTo>
                    <a:pt x="13445" y="536"/>
                  </a:moveTo>
                  <a:cubicBezTo>
                    <a:pt x="10966" y="109"/>
                    <a:pt x="8487" y="-319"/>
                    <a:pt x="6186" y="536"/>
                  </a:cubicBezTo>
                  <a:cubicBezTo>
                    <a:pt x="3884" y="1392"/>
                    <a:pt x="1760" y="3531"/>
                    <a:pt x="697" y="6845"/>
                  </a:cubicBezTo>
                  <a:cubicBezTo>
                    <a:pt x="-365" y="10160"/>
                    <a:pt x="-365" y="14651"/>
                    <a:pt x="1760" y="17431"/>
                  </a:cubicBezTo>
                  <a:cubicBezTo>
                    <a:pt x="3884" y="20212"/>
                    <a:pt x="8133" y="21281"/>
                    <a:pt x="12028" y="20105"/>
                  </a:cubicBezTo>
                  <a:cubicBezTo>
                    <a:pt x="15924" y="18929"/>
                    <a:pt x="19465" y="15507"/>
                    <a:pt x="20350" y="11978"/>
                  </a:cubicBezTo>
                  <a:cubicBezTo>
                    <a:pt x="21235" y="8449"/>
                    <a:pt x="19465" y="4814"/>
                    <a:pt x="17694" y="2782"/>
                  </a:cubicBezTo>
                  <a:cubicBezTo>
                    <a:pt x="15924" y="750"/>
                    <a:pt x="14153" y="323"/>
                    <a:pt x="12383" y="109"/>
                  </a:cubicBezTo>
                  <a:cubicBezTo>
                    <a:pt x="10612" y="-105"/>
                    <a:pt x="8842" y="-105"/>
                    <a:pt x="7956" y="1071"/>
                  </a:cubicBezTo>
                  <a:cubicBezTo>
                    <a:pt x="7071" y="2247"/>
                    <a:pt x="7071" y="4600"/>
                    <a:pt x="7071" y="6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8312013" y="2658141"/>
              <a:ext cx="1601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8353425" y="2535375"/>
              <a:ext cx="85725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26"/>
                  </a:moveTo>
                  <a:cubicBezTo>
                    <a:pt x="2400" y="4263"/>
                    <a:pt x="4800" y="2700"/>
                    <a:pt x="7867" y="1634"/>
                  </a:cubicBezTo>
                  <a:cubicBezTo>
                    <a:pt x="10933" y="568"/>
                    <a:pt x="14667" y="0"/>
                    <a:pt x="16933" y="0"/>
                  </a:cubicBezTo>
                  <a:cubicBezTo>
                    <a:pt x="19200" y="0"/>
                    <a:pt x="20000" y="568"/>
                    <a:pt x="20533" y="2629"/>
                  </a:cubicBezTo>
                  <a:cubicBezTo>
                    <a:pt x="21067" y="4689"/>
                    <a:pt x="21333" y="8242"/>
                    <a:pt x="21467" y="11653"/>
                  </a:cubicBezTo>
                  <a:cubicBezTo>
                    <a:pt x="21600" y="15063"/>
                    <a:pt x="21600" y="183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8397875" y="2604166"/>
              <a:ext cx="6667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9029"/>
                    <a:pt x="686" y="16457"/>
                    <a:pt x="4286" y="12857"/>
                  </a:cubicBezTo>
                  <a:cubicBezTo>
                    <a:pt x="7886" y="9257"/>
                    <a:pt x="14743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8495422" y="2535375"/>
              <a:ext cx="73851" cy="13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600" fill="norm" stroke="1" extrusionOk="0">
                  <a:moveTo>
                    <a:pt x="13560" y="330"/>
                  </a:moveTo>
                  <a:cubicBezTo>
                    <a:pt x="10305" y="165"/>
                    <a:pt x="7050" y="0"/>
                    <a:pt x="4683" y="0"/>
                  </a:cubicBezTo>
                  <a:cubicBezTo>
                    <a:pt x="2316" y="0"/>
                    <a:pt x="837" y="165"/>
                    <a:pt x="245" y="660"/>
                  </a:cubicBezTo>
                  <a:cubicBezTo>
                    <a:pt x="-347" y="1154"/>
                    <a:pt x="-51" y="1979"/>
                    <a:pt x="3204" y="3792"/>
                  </a:cubicBezTo>
                  <a:cubicBezTo>
                    <a:pt x="6458" y="5606"/>
                    <a:pt x="12672" y="8409"/>
                    <a:pt x="16371" y="11047"/>
                  </a:cubicBezTo>
                  <a:cubicBezTo>
                    <a:pt x="20069" y="13685"/>
                    <a:pt x="21253" y="16159"/>
                    <a:pt x="20365" y="17890"/>
                  </a:cubicBezTo>
                  <a:cubicBezTo>
                    <a:pt x="19478" y="19621"/>
                    <a:pt x="16519" y="20611"/>
                    <a:pt x="135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8029575" y="2943891"/>
              <a:ext cx="88900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8096250" y="2969291"/>
              <a:ext cx="76200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8203348" y="2918210"/>
              <a:ext cx="77656" cy="8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02" fill="norm" stroke="1" extrusionOk="0">
                  <a:moveTo>
                    <a:pt x="16648" y="882"/>
                  </a:moveTo>
                  <a:cubicBezTo>
                    <a:pt x="11752" y="3042"/>
                    <a:pt x="6856" y="5202"/>
                    <a:pt x="3832" y="7902"/>
                  </a:cubicBezTo>
                  <a:cubicBezTo>
                    <a:pt x="808" y="10602"/>
                    <a:pt x="-344" y="13842"/>
                    <a:pt x="88" y="16542"/>
                  </a:cubicBezTo>
                  <a:cubicBezTo>
                    <a:pt x="520" y="19242"/>
                    <a:pt x="2536" y="21402"/>
                    <a:pt x="6136" y="21402"/>
                  </a:cubicBezTo>
                  <a:cubicBezTo>
                    <a:pt x="9736" y="21402"/>
                    <a:pt x="14920" y="19242"/>
                    <a:pt x="17800" y="15732"/>
                  </a:cubicBezTo>
                  <a:cubicBezTo>
                    <a:pt x="20680" y="12222"/>
                    <a:pt x="21256" y="7362"/>
                    <a:pt x="21112" y="4392"/>
                  </a:cubicBezTo>
                  <a:cubicBezTo>
                    <a:pt x="20968" y="1422"/>
                    <a:pt x="20104" y="342"/>
                    <a:pt x="18952" y="72"/>
                  </a:cubicBezTo>
                  <a:cubicBezTo>
                    <a:pt x="17800" y="-198"/>
                    <a:pt x="16360" y="342"/>
                    <a:pt x="14920" y="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8347075" y="2940716"/>
              <a:ext cx="6350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8404225" y="2874041"/>
              <a:ext cx="31750" cy="11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4281"/>
                    <a:pt x="4320" y="8562"/>
                    <a:pt x="7920" y="12162"/>
                  </a:cubicBezTo>
                  <a:cubicBezTo>
                    <a:pt x="11520" y="15762"/>
                    <a:pt x="16560" y="18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8481546" y="2867691"/>
              <a:ext cx="5673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4" h="21600" fill="norm" stroke="1" extrusionOk="0">
                  <a:moveTo>
                    <a:pt x="9830" y="0"/>
                  </a:moveTo>
                  <a:cubicBezTo>
                    <a:pt x="6419" y="0"/>
                    <a:pt x="3009" y="0"/>
                    <a:pt x="1303" y="474"/>
                  </a:cubicBezTo>
                  <a:cubicBezTo>
                    <a:pt x="-402" y="947"/>
                    <a:pt x="-402" y="1895"/>
                    <a:pt x="1114" y="3032"/>
                  </a:cubicBezTo>
                  <a:cubicBezTo>
                    <a:pt x="2630" y="4168"/>
                    <a:pt x="5661" y="5495"/>
                    <a:pt x="9451" y="7200"/>
                  </a:cubicBezTo>
                  <a:cubicBezTo>
                    <a:pt x="13240" y="8905"/>
                    <a:pt x="17787" y="10989"/>
                    <a:pt x="19493" y="13074"/>
                  </a:cubicBezTo>
                  <a:cubicBezTo>
                    <a:pt x="21198" y="15158"/>
                    <a:pt x="20061" y="17242"/>
                    <a:pt x="17787" y="18663"/>
                  </a:cubicBezTo>
                  <a:cubicBezTo>
                    <a:pt x="15514" y="20084"/>
                    <a:pt x="12103" y="20842"/>
                    <a:pt x="86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8493125" y="2816891"/>
              <a:ext cx="7937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7534275" y="2196306"/>
              <a:ext cx="15663" cy="12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08" fill="norm" stroke="1" extrusionOk="0">
                  <a:moveTo>
                    <a:pt x="0" y="2948"/>
                  </a:moveTo>
                  <a:cubicBezTo>
                    <a:pt x="0" y="3848"/>
                    <a:pt x="0" y="4748"/>
                    <a:pt x="720" y="6638"/>
                  </a:cubicBezTo>
                  <a:cubicBezTo>
                    <a:pt x="1440" y="8528"/>
                    <a:pt x="2880" y="11408"/>
                    <a:pt x="4320" y="12308"/>
                  </a:cubicBezTo>
                  <a:cubicBezTo>
                    <a:pt x="5760" y="13208"/>
                    <a:pt x="7200" y="12128"/>
                    <a:pt x="10080" y="10058"/>
                  </a:cubicBezTo>
                  <a:cubicBezTo>
                    <a:pt x="12960" y="7988"/>
                    <a:pt x="17280" y="4928"/>
                    <a:pt x="19440" y="2858"/>
                  </a:cubicBezTo>
                  <a:cubicBezTo>
                    <a:pt x="21600" y="788"/>
                    <a:pt x="21600" y="-292"/>
                    <a:pt x="20880" y="68"/>
                  </a:cubicBezTo>
                  <a:cubicBezTo>
                    <a:pt x="20160" y="428"/>
                    <a:pt x="18720" y="2228"/>
                    <a:pt x="18000" y="6008"/>
                  </a:cubicBezTo>
                  <a:cubicBezTo>
                    <a:pt x="17280" y="9788"/>
                    <a:pt x="17280" y="15548"/>
                    <a:pt x="17280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7546974" y="2119828"/>
              <a:ext cx="593860" cy="170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19" fill="norm" stroke="1" extrusionOk="0">
                  <a:moveTo>
                    <a:pt x="0" y="21419"/>
                  </a:moveTo>
                  <a:cubicBezTo>
                    <a:pt x="1268" y="20352"/>
                    <a:pt x="2537" y="19286"/>
                    <a:pt x="3824" y="18352"/>
                  </a:cubicBezTo>
                  <a:cubicBezTo>
                    <a:pt x="5112" y="17419"/>
                    <a:pt x="6419" y="16619"/>
                    <a:pt x="7764" y="15552"/>
                  </a:cubicBezTo>
                  <a:cubicBezTo>
                    <a:pt x="9109" y="14486"/>
                    <a:pt x="10493" y="13152"/>
                    <a:pt x="11915" y="11819"/>
                  </a:cubicBezTo>
                  <a:cubicBezTo>
                    <a:pt x="13337" y="10486"/>
                    <a:pt x="14797" y="9152"/>
                    <a:pt x="16238" y="8352"/>
                  </a:cubicBezTo>
                  <a:cubicBezTo>
                    <a:pt x="17680" y="7552"/>
                    <a:pt x="19102" y="7286"/>
                    <a:pt x="19909" y="7152"/>
                  </a:cubicBezTo>
                  <a:cubicBezTo>
                    <a:pt x="20716" y="7019"/>
                    <a:pt x="20908" y="7019"/>
                    <a:pt x="20870" y="6752"/>
                  </a:cubicBezTo>
                  <a:cubicBezTo>
                    <a:pt x="20831" y="6486"/>
                    <a:pt x="20562" y="5952"/>
                    <a:pt x="20293" y="5152"/>
                  </a:cubicBezTo>
                  <a:cubicBezTo>
                    <a:pt x="20024" y="4352"/>
                    <a:pt x="19755" y="3286"/>
                    <a:pt x="19582" y="2286"/>
                  </a:cubicBezTo>
                  <a:cubicBezTo>
                    <a:pt x="19409" y="1286"/>
                    <a:pt x="19332" y="352"/>
                    <a:pt x="19390" y="86"/>
                  </a:cubicBezTo>
                  <a:cubicBezTo>
                    <a:pt x="19448" y="-181"/>
                    <a:pt x="19640" y="219"/>
                    <a:pt x="19967" y="686"/>
                  </a:cubicBezTo>
                  <a:cubicBezTo>
                    <a:pt x="20293" y="1152"/>
                    <a:pt x="20754" y="1686"/>
                    <a:pt x="21081" y="2552"/>
                  </a:cubicBezTo>
                  <a:cubicBezTo>
                    <a:pt x="21408" y="3419"/>
                    <a:pt x="21600" y="4619"/>
                    <a:pt x="21562" y="6486"/>
                  </a:cubicBezTo>
                  <a:cubicBezTo>
                    <a:pt x="21523" y="8352"/>
                    <a:pt x="21254" y="10886"/>
                    <a:pt x="20985" y="13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8296275" y="2042191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727"/>
                    <a:pt x="3600" y="11455"/>
                    <a:pt x="7200" y="15055"/>
                  </a:cubicBezTo>
                  <a:cubicBezTo>
                    <a:pt x="10800" y="18655"/>
                    <a:pt x="16200" y="201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8356600" y="2102516"/>
              <a:ext cx="50800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7486"/>
                    <a:pt x="2700" y="13371"/>
                    <a:pt x="6300" y="9771"/>
                  </a:cubicBezTo>
                  <a:cubicBezTo>
                    <a:pt x="9900" y="6171"/>
                    <a:pt x="1575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6839036" y="4188917"/>
              <a:ext cx="25477" cy="499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164" y="0"/>
                  </a:moveTo>
                  <a:cubicBezTo>
                    <a:pt x="5082" y="1103"/>
                    <a:pt x="0" y="2205"/>
                    <a:pt x="0" y="3827"/>
                  </a:cubicBezTo>
                  <a:cubicBezTo>
                    <a:pt x="0" y="5449"/>
                    <a:pt x="5082" y="7589"/>
                    <a:pt x="7623" y="9827"/>
                  </a:cubicBezTo>
                  <a:cubicBezTo>
                    <a:pt x="10164" y="12065"/>
                    <a:pt x="10164" y="14400"/>
                    <a:pt x="12070" y="16378"/>
                  </a:cubicBezTo>
                  <a:cubicBezTo>
                    <a:pt x="13976" y="18357"/>
                    <a:pt x="17788" y="199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6693673" y="4090724"/>
              <a:ext cx="821521" cy="628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76" fill="norm" stroke="1" extrusionOk="0">
                  <a:moveTo>
                    <a:pt x="3305" y="4759"/>
                  </a:moveTo>
                  <a:cubicBezTo>
                    <a:pt x="4525" y="4039"/>
                    <a:pt x="5744" y="3319"/>
                    <a:pt x="7082" y="2779"/>
                  </a:cubicBezTo>
                  <a:cubicBezTo>
                    <a:pt x="8420" y="2239"/>
                    <a:pt x="9875" y="1879"/>
                    <a:pt x="11311" y="1570"/>
                  </a:cubicBezTo>
                  <a:cubicBezTo>
                    <a:pt x="12748" y="1262"/>
                    <a:pt x="14164" y="1005"/>
                    <a:pt x="15561" y="747"/>
                  </a:cubicBezTo>
                  <a:cubicBezTo>
                    <a:pt x="16957" y="490"/>
                    <a:pt x="18334" y="233"/>
                    <a:pt x="19180" y="105"/>
                  </a:cubicBezTo>
                  <a:cubicBezTo>
                    <a:pt x="20026" y="-24"/>
                    <a:pt x="20341" y="-24"/>
                    <a:pt x="20577" y="53"/>
                  </a:cubicBezTo>
                  <a:cubicBezTo>
                    <a:pt x="20813" y="130"/>
                    <a:pt x="20970" y="285"/>
                    <a:pt x="21148" y="825"/>
                  </a:cubicBezTo>
                  <a:cubicBezTo>
                    <a:pt x="21325" y="1365"/>
                    <a:pt x="21521" y="2290"/>
                    <a:pt x="21561" y="3550"/>
                  </a:cubicBezTo>
                  <a:cubicBezTo>
                    <a:pt x="21600" y="4810"/>
                    <a:pt x="21482" y="6405"/>
                    <a:pt x="21344" y="8076"/>
                  </a:cubicBezTo>
                  <a:cubicBezTo>
                    <a:pt x="21207" y="9747"/>
                    <a:pt x="21049" y="11496"/>
                    <a:pt x="20872" y="13142"/>
                  </a:cubicBezTo>
                  <a:cubicBezTo>
                    <a:pt x="20695" y="14787"/>
                    <a:pt x="20498" y="16330"/>
                    <a:pt x="20282" y="17359"/>
                  </a:cubicBezTo>
                  <a:cubicBezTo>
                    <a:pt x="20066" y="18387"/>
                    <a:pt x="19830" y="18902"/>
                    <a:pt x="19121" y="19159"/>
                  </a:cubicBezTo>
                  <a:cubicBezTo>
                    <a:pt x="18413" y="19416"/>
                    <a:pt x="17233" y="19416"/>
                    <a:pt x="15934" y="19467"/>
                  </a:cubicBezTo>
                  <a:cubicBezTo>
                    <a:pt x="14636" y="19519"/>
                    <a:pt x="13220" y="19622"/>
                    <a:pt x="11725" y="19776"/>
                  </a:cubicBezTo>
                  <a:cubicBezTo>
                    <a:pt x="10230" y="19930"/>
                    <a:pt x="8656" y="20136"/>
                    <a:pt x="7003" y="20342"/>
                  </a:cubicBezTo>
                  <a:cubicBezTo>
                    <a:pt x="5351" y="20547"/>
                    <a:pt x="3620" y="20753"/>
                    <a:pt x="2439" y="20959"/>
                  </a:cubicBezTo>
                  <a:cubicBezTo>
                    <a:pt x="1259" y="21165"/>
                    <a:pt x="630" y="21370"/>
                    <a:pt x="0" y="21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2031999" y="7084091"/>
              <a:ext cx="31751" cy="46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0"/>
                  </a:moveTo>
                  <a:cubicBezTo>
                    <a:pt x="4320" y="3748"/>
                    <a:pt x="8640" y="7496"/>
                    <a:pt x="11520" y="10751"/>
                  </a:cubicBezTo>
                  <a:cubicBezTo>
                    <a:pt x="14400" y="14005"/>
                    <a:pt x="15840" y="16767"/>
                    <a:pt x="16560" y="18592"/>
                  </a:cubicBezTo>
                  <a:cubicBezTo>
                    <a:pt x="17280" y="20416"/>
                    <a:pt x="17280" y="21304"/>
                    <a:pt x="18000" y="21452"/>
                  </a:cubicBezTo>
                  <a:cubicBezTo>
                    <a:pt x="18720" y="21600"/>
                    <a:pt x="20160" y="21008"/>
                    <a:pt x="21600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969448" y="7066743"/>
              <a:ext cx="438754" cy="50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528" fill="norm" stroke="1" extrusionOk="0">
                  <a:moveTo>
                    <a:pt x="875" y="2358"/>
                  </a:moveTo>
                  <a:cubicBezTo>
                    <a:pt x="466" y="1908"/>
                    <a:pt x="56" y="1458"/>
                    <a:pt x="5" y="1053"/>
                  </a:cubicBezTo>
                  <a:cubicBezTo>
                    <a:pt x="-46" y="648"/>
                    <a:pt x="261" y="288"/>
                    <a:pt x="1438" y="108"/>
                  </a:cubicBezTo>
                  <a:cubicBezTo>
                    <a:pt x="2616" y="-72"/>
                    <a:pt x="4663" y="-72"/>
                    <a:pt x="7427" y="468"/>
                  </a:cubicBezTo>
                  <a:cubicBezTo>
                    <a:pt x="10191" y="1008"/>
                    <a:pt x="13672" y="2088"/>
                    <a:pt x="16282" y="3618"/>
                  </a:cubicBezTo>
                  <a:cubicBezTo>
                    <a:pt x="18892" y="5148"/>
                    <a:pt x="20633" y="7128"/>
                    <a:pt x="21093" y="9243"/>
                  </a:cubicBezTo>
                  <a:cubicBezTo>
                    <a:pt x="21554" y="11358"/>
                    <a:pt x="20735" y="13608"/>
                    <a:pt x="18944" y="15588"/>
                  </a:cubicBezTo>
                  <a:cubicBezTo>
                    <a:pt x="17152" y="17568"/>
                    <a:pt x="14388" y="19278"/>
                    <a:pt x="11727" y="20268"/>
                  </a:cubicBezTo>
                  <a:cubicBezTo>
                    <a:pt x="9065" y="21258"/>
                    <a:pt x="6506" y="21528"/>
                    <a:pt x="4970" y="21528"/>
                  </a:cubicBezTo>
                  <a:cubicBezTo>
                    <a:pt x="3435" y="21528"/>
                    <a:pt x="2923" y="21258"/>
                    <a:pt x="2411" y="20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2631465" y="7035917"/>
              <a:ext cx="130786" cy="543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96" fill="norm" stroke="1" extrusionOk="0">
                  <a:moveTo>
                    <a:pt x="21184" y="2156"/>
                  </a:moveTo>
                  <a:cubicBezTo>
                    <a:pt x="21184" y="1403"/>
                    <a:pt x="21184" y="649"/>
                    <a:pt x="20327" y="273"/>
                  </a:cubicBezTo>
                  <a:cubicBezTo>
                    <a:pt x="19470" y="-104"/>
                    <a:pt x="17755" y="-104"/>
                    <a:pt x="15527" y="356"/>
                  </a:cubicBezTo>
                  <a:cubicBezTo>
                    <a:pt x="13298" y="817"/>
                    <a:pt x="10555" y="1738"/>
                    <a:pt x="7813" y="3496"/>
                  </a:cubicBezTo>
                  <a:cubicBezTo>
                    <a:pt x="5070" y="5254"/>
                    <a:pt x="2327" y="7849"/>
                    <a:pt x="955" y="10403"/>
                  </a:cubicBezTo>
                  <a:cubicBezTo>
                    <a:pt x="-416" y="12956"/>
                    <a:pt x="-416" y="15468"/>
                    <a:pt x="1641" y="17310"/>
                  </a:cubicBezTo>
                  <a:cubicBezTo>
                    <a:pt x="3698" y="19152"/>
                    <a:pt x="7813" y="20324"/>
                    <a:pt x="11927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2952750" y="7141241"/>
              <a:ext cx="190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535"/>
                    <a:pt x="7200" y="7069"/>
                    <a:pt x="3600" y="10669"/>
                  </a:cubicBezTo>
                  <a:cubicBezTo>
                    <a:pt x="0" y="14269"/>
                    <a:pt x="0" y="179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2933700" y="7077741"/>
              <a:ext cx="2540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0" y="15840"/>
                    <a:pt x="6120" y="10080"/>
                    <a:pt x="9720" y="6480"/>
                  </a:cubicBezTo>
                  <a:cubicBezTo>
                    <a:pt x="13320" y="2880"/>
                    <a:pt x="174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2978150" y="7280941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3181350" y="7331741"/>
              <a:ext cx="1651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4145"/>
                    <a:pt x="9969" y="8291"/>
                    <a:pt x="13569" y="11891"/>
                  </a:cubicBezTo>
                  <a:cubicBezTo>
                    <a:pt x="17169" y="15491"/>
                    <a:pt x="19385" y="185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3213100" y="7338091"/>
              <a:ext cx="1270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07"/>
                    <a:pt x="14400" y="4215"/>
                    <a:pt x="10800" y="7815"/>
                  </a:cubicBezTo>
                  <a:cubicBezTo>
                    <a:pt x="7200" y="11415"/>
                    <a:pt x="3600" y="165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3467100" y="7509541"/>
              <a:ext cx="139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5891"/>
                    <a:pt x="9818" y="11782"/>
                    <a:pt x="6218" y="15382"/>
                  </a:cubicBezTo>
                  <a:cubicBezTo>
                    <a:pt x="2618" y="18982"/>
                    <a:pt x="1309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3829050" y="7141241"/>
              <a:ext cx="2784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3600"/>
                    <a:pt x="21600" y="7200"/>
                    <a:pt x="18514" y="10800"/>
                  </a:cubicBezTo>
                  <a:cubicBezTo>
                    <a:pt x="15429" y="14400"/>
                    <a:pt x="771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3841750" y="7071391"/>
              <a:ext cx="260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02" y="18000"/>
                    <a:pt x="1405" y="14400"/>
                    <a:pt x="4566" y="10980"/>
                  </a:cubicBezTo>
                  <a:cubicBezTo>
                    <a:pt x="7727" y="7560"/>
                    <a:pt x="13346" y="4320"/>
                    <a:pt x="16595" y="2520"/>
                  </a:cubicBezTo>
                  <a:cubicBezTo>
                    <a:pt x="19844" y="720"/>
                    <a:pt x="20722" y="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3848100" y="7274591"/>
              <a:ext cx="2222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4914"/>
                    <a:pt x="11931" y="8229"/>
                    <a:pt x="15531" y="4629"/>
                  </a:cubicBezTo>
                  <a:cubicBezTo>
                    <a:pt x="19131" y="1029"/>
                    <a:pt x="20366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4083050" y="7338091"/>
              <a:ext cx="1270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7200" y="3600"/>
                  </a:cubicBezTo>
                  <a:cubicBezTo>
                    <a:pt x="10800" y="7200"/>
                    <a:pt x="162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4163706" y="7344441"/>
              <a:ext cx="13524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1233" y="0"/>
                  </a:moveTo>
                  <a:cubicBezTo>
                    <a:pt x="16913" y="2717"/>
                    <a:pt x="12593" y="5434"/>
                    <a:pt x="8938" y="8287"/>
                  </a:cubicBezTo>
                  <a:cubicBezTo>
                    <a:pt x="5282" y="11140"/>
                    <a:pt x="2291" y="14128"/>
                    <a:pt x="962" y="16370"/>
                  </a:cubicBezTo>
                  <a:cubicBezTo>
                    <a:pt x="-367" y="18611"/>
                    <a:pt x="-35" y="20106"/>
                    <a:pt x="2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432299" y="7033291"/>
              <a:ext cx="13297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9" h="21600" fill="norm" stroke="1" extrusionOk="0">
                  <a:moveTo>
                    <a:pt x="982" y="0"/>
                  </a:moveTo>
                  <a:cubicBezTo>
                    <a:pt x="2945" y="82"/>
                    <a:pt x="4909" y="164"/>
                    <a:pt x="7691" y="1227"/>
                  </a:cubicBezTo>
                  <a:cubicBezTo>
                    <a:pt x="10473" y="2291"/>
                    <a:pt x="14073" y="4336"/>
                    <a:pt x="16855" y="6873"/>
                  </a:cubicBezTo>
                  <a:cubicBezTo>
                    <a:pt x="19636" y="9409"/>
                    <a:pt x="21600" y="12436"/>
                    <a:pt x="19964" y="14850"/>
                  </a:cubicBezTo>
                  <a:cubicBezTo>
                    <a:pt x="18327" y="17264"/>
                    <a:pt x="13091" y="19064"/>
                    <a:pt x="9164" y="20086"/>
                  </a:cubicBezTo>
                  <a:cubicBezTo>
                    <a:pt x="5236" y="21109"/>
                    <a:pt x="2618" y="213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4895849" y="7249191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4400"/>
                    <a:pt x="9900" y="7200"/>
                    <a:pt x="13500" y="36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4965699" y="7363491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5585508" y="7080652"/>
              <a:ext cx="186157" cy="25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190" fill="norm" stroke="1" extrusionOk="0">
                  <a:moveTo>
                    <a:pt x="16657" y="2873"/>
                  </a:moveTo>
                  <a:cubicBezTo>
                    <a:pt x="16182" y="2009"/>
                    <a:pt x="15708" y="1145"/>
                    <a:pt x="14165" y="540"/>
                  </a:cubicBezTo>
                  <a:cubicBezTo>
                    <a:pt x="12622" y="-64"/>
                    <a:pt x="10011" y="-410"/>
                    <a:pt x="7637" y="886"/>
                  </a:cubicBezTo>
                  <a:cubicBezTo>
                    <a:pt x="5264" y="2182"/>
                    <a:pt x="3127" y="5120"/>
                    <a:pt x="1703" y="8316"/>
                  </a:cubicBezTo>
                  <a:cubicBezTo>
                    <a:pt x="279" y="11513"/>
                    <a:pt x="-433" y="14969"/>
                    <a:pt x="279" y="17388"/>
                  </a:cubicBezTo>
                  <a:cubicBezTo>
                    <a:pt x="991" y="19808"/>
                    <a:pt x="3127" y="21190"/>
                    <a:pt x="6094" y="21190"/>
                  </a:cubicBezTo>
                  <a:cubicBezTo>
                    <a:pt x="9062" y="21190"/>
                    <a:pt x="12859" y="19808"/>
                    <a:pt x="15708" y="17302"/>
                  </a:cubicBezTo>
                  <a:cubicBezTo>
                    <a:pt x="18556" y="14796"/>
                    <a:pt x="20455" y="11168"/>
                    <a:pt x="20811" y="8403"/>
                  </a:cubicBezTo>
                  <a:cubicBezTo>
                    <a:pt x="21167" y="5638"/>
                    <a:pt x="19980" y="3737"/>
                    <a:pt x="18793" y="2700"/>
                  </a:cubicBezTo>
                  <a:cubicBezTo>
                    <a:pt x="17607" y="1664"/>
                    <a:pt x="16420" y="1491"/>
                    <a:pt x="15233" y="1923"/>
                  </a:cubicBezTo>
                  <a:cubicBezTo>
                    <a:pt x="14046" y="2355"/>
                    <a:pt x="12859" y="3392"/>
                    <a:pt x="11672" y="4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5949950" y="7192041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6127750" y="7001533"/>
              <a:ext cx="113805" cy="28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404" fill="norm" stroke="1" extrusionOk="0">
                  <a:moveTo>
                    <a:pt x="0" y="2860"/>
                  </a:moveTo>
                  <a:cubicBezTo>
                    <a:pt x="0" y="2066"/>
                    <a:pt x="0" y="1271"/>
                    <a:pt x="964" y="716"/>
                  </a:cubicBezTo>
                  <a:cubicBezTo>
                    <a:pt x="1928" y="160"/>
                    <a:pt x="3857" y="-158"/>
                    <a:pt x="5978" y="80"/>
                  </a:cubicBezTo>
                  <a:cubicBezTo>
                    <a:pt x="8100" y="318"/>
                    <a:pt x="10414" y="1113"/>
                    <a:pt x="11957" y="2304"/>
                  </a:cubicBezTo>
                  <a:cubicBezTo>
                    <a:pt x="13500" y="3495"/>
                    <a:pt x="14271" y="5083"/>
                    <a:pt x="12921" y="6354"/>
                  </a:cubicBezTo>
                  <a:cubicBezTo>
                    <a:pt x="11571" y="7624"/>
                    <a:pt x="8100" y="8577"/>
                    <a:pt x="5400" y="9292"/>
                  </a:cubicBezTo>
                  <a:cubicBezTo>
                    <a:pt x="2700" y="10007"/>
                    <a:pt x="771" y="10483"/>
                    <a:pt x="964" y="10801"/>
                  </a:cubicBezTo>
                  <a:cubicBezTo>
                    <a:pt x="1157" y="11118"/>
                    <a:pt x="3471" y="11277"/>
                    <a:pt x="6557" y="11674"/>
                  </a:cubicBezTo>
                  <a:cubicBezTo>
                    <a:pt x="9643" y="12071"/>
                    <a:pt x="13500" y="12707"/>
                    <a:pt x="16393" y="13739"/>
                  </a:cubicBezTo>
                  <a:cubicBezTo>
                    <a:pt x="19285" y="14771"/>
                    <a:pt x="21214" y="16201"/>
                    <a:pt x="20635" y="17471"/>
                  </a:cubicBezTo>
                  <a:cubicBezTo>
                    <a:pt x="20057" y="18742"/>
                    <a:pt x="16971" y="19854"/>
                    <a:pt x="14464" y="20489"/>
                  </a:cubicBezTo>
                  <a:cubicBezTo>
                    <a:pt x="11957" y="21124"/>
                    <a:pt x="10028" y="21283"/>
                    <a:pt x="7521" y="21363"/>
                  </a:cubicBezTo>
                  <a:cubicBezTo>
                    <a:pt x="5014" y="21442"/>
                    <a:pt x="1928" y="21442"/>
                    <a:pt x="771" y="21045"/>
                  </a:cubicBezTo>
                  <a:cubicBezTo>
                    <a:pt x="-386" y="20648"/>
                    <a:pt x="385" y="19854"/>
                    <a:pt x="1157" y="19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6358848" y="7046999"/>
              <a:ext cx="122386" cy="23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50" fill="norm" stroke="1" extrusionOk="0">
                  <a:moveTo>
                    <a:pt x="18239" y="1658"/>
                  </a:moveTo>
                  <a:cubicBezTo>
                    <a:pt x="14212" y="1075"/>
                    <a:pt x="10185" y="491"/>
                    <a:pt x="7073" y="199"/>
                  </a:cubicBezTo>
                  <a:cubicBezTo>
                    <a:pt x="3961" y="-93"/>
                    <a:pt x="1765" y="-93"/>
                    <a:pt x="666" y="393"/>
                  </a:cubicBezTo>
                  <a:cubicBezTo>
                    <a:pt x="-432" y="880"/>
                    <a:pt x="-432" y="1853"/>
                    <a:pt x="2680" y="3604"/>
                  </a:cubicBezTo>
                  <a:cubicBezTo>
                    <a:pt x="5792" y="5356"/>
                    <a:pt x="12015" y="7885"/>
                    <a:pt x="15860" y="10318"/>
                  </a:cubicBezTo>
                  <a:cubicBezTo>
                    <a:pt x="19704" y="12750"/>
                    <a:pt x="21168" y="15085"/>
                    <a:pt x="21168" y="16739"/>
                  </a:cubicBezTo>
                  <a:cubicBezTo>
                    <a:pt x="21168" y="18393"/>
                    <a:pt x="19704" y="19366"/>
                    <a:pt x="18056" y="20145"/>
                  </a:cubicBezTo>
                  <a:cubicBezTo>
                    <a:pt x="16409" y="20923"/>
                    <a:pt x="14578" y="21507"/>
                    <a:pt x="12382" y="21312"/>
                  </a:cubicBezTo>
                  <a:cubicBezTo>
                    <a:pt x="10185" y="21118"/>
                    <a:pt x="7622" y="20145"/>
                    <a:pt x="5060" y="19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6432550" y="6938041"/>
              <a:ext cx="2159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5840"/>
                    <a:pt x="6776" y="10080"/>
                    <a:pt x="10376" y="6480"/>
                  </a:cubicBezTo>
                  <a:cubicBezTo>
                    <a:pt x="13976" y="2880"/>
                    <a:pt x="1778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40" name="Drawing"/>
          <p:cNvGrpSpPr/>
          <p:nvPr/>
        </p:nvGrpSpPr>
        <p:grpSpPr>
          <a:xfrm>
            <a:off x="9077325" y="1714500"/>
            <a:ext cx="3076576" cy="2432050"/>
            <a:chOff x="0" y="0"/>
            <a:chExt cx="3076575" cy="2432050"/>
          </a:xfrm>
        </p:grpSpPr>
        <p:sp>
          <p:nvSpPr>
            <p:cNvPr id="1296" name="Line"/>
            <p:cNvSpPr/>
            <p:nvPr/>
          </p:nvSpPr>
          <p:spPr>
            <a:xfrm>
              <a:off x="79375" y="0"/>
              <a:ext cx="1841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0"/>
                    <a:pt x="2483" y="0"/>
                    <a:pt x="4593" y="1516"/>
                  </a:cubicBezTo>
                  <a:cubicBezTo>
                    <a:pt x="6703" y="3032"/>
                    <a:pt x="9683" y="6063"/>
                    <a:pt x="12662" y="9663"/>
                  </a:cubicBezTo>
                  <a:cubicBezTo>
                    <a:pt x="15641" y="13263"/>
                    <a:pt x="18621" y="17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225425" y="25400"/>
              <a:ext cx="133350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150"/>
                    <a:pt x="13371" y="6300"/>
                    <a:pt x="9771" y="9495"/>
                  </a:cubicBezTo>
                  <a:cubicBezTo>
                    <a:pt x="6171" y="12690"/>
                    <a:pt x="3086" y="15930"/>
                    <a:pt x="1543" y="17955"/>
                  </a:cubicBezTo>
                  <a:cubicBezTo>
                    <a:pt x="0" y="19980"/>
                    <a:pt x="0" y="207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415925" y="222249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428625" y="290104"/>
              <a:ext cx="165100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877" y="13094"/>
                    <a:pt x="7754" y="5581"/>
                    <a:pt x="11354" y="2294"/>
                  </a:cubicBezTo>
                  <a:cubicBezTo>
                    <a:pt x="14954" y="-993"/>
                    <a:pt x="18277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454025" y="400050"/>
              <a:ext cx="139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898888" y="50799"/>
              <a:ext cx="259328" cy="40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47" fill="norm" stroke="1" extrusionOk="0">
                  <a:moveTo>
                    <a:pt x="4151" y="0"/>
                  </a:moveTo>
                  <a:cubicBezTo>
                    <a:pt x="3280" y="0"/>
                    <a:pt x="2409" y="0"/>
                    <a:pt x="1799" y="390"/>
                  </a:cubicBezTo>
                  <a:cubicBezTo>
                    <a:pt x="1190" y="779"/>
                    <a:pt x="841" y="1559"/>
                    <a:pt x="493" y="3897"/>
                  </a:cubicBezTo>
                  <a:cubicBezTo>
                    <a:pt x="144" y="6235"/>
                    <a:pt x="-204" y="10132"/>
                    <a:pt x="144" y="13082"/>
                  </a:cubicBezTo>
                  <a:cubicBezTo>
                    <a:pt x="493" y="16033"/>
                    <a:pt x="1538" y="18037"/>
                    <a:pt x="2409" y="19262"/>
                  </a:cubicBezTo>
                  <a:cubicBezTo>
                    <a:pt x="3280" y="20487"/>
                    <a:pt x="3977" y="20932"/>
                    <a:pt x="4848" y="21210"/>
                  </a:cubicBezTo>
                  <a:cubicBezTo>
                    <a:pt x="5719" y="21489"/>
                    <a:pt x="6764" y="21600"/>
                    <a:pt x="8331" y="21099"/>
                  </a:cubicBezTo>
                  <a:cubicBezTo>
                    <a:pt x="9899" y="20598"/>
                    <a:pt x="11990" y="19485"/>
                    <a:pt x="14254" y="17536"/>
                  </a:cubicBezTo>
                  <a:cubicBezTo>
                    <a:pt x="16519" y="15588"/>
                    <a:pt x="18957" y="12804"/>
                    <a:pt x="20177" y="10410"/>
                  </a:cubicBezTo>
                  <a:cubicBezTo>
                    <a:pt x="21396" y="8016"/>
                    <a:pt x="21396" y="6012"/>
                    <a:pt x="21309" y="4676"/>
                  </a:cubicBezTo>
                  <a:cubicBezTo>
                    <a:pt x="21222" y="3340"/>
                    <a:pt x="21048" y="2672"/>
                    <a:pt x="20699" y="2115"/>
                  </a:cubicBezTo>
                  <a:cubicBezTo>
                    <a:pt x="20351" y="1559"/>
                    <a:pt x="19828" y="1113"/>
                    <a:pt x="19393" y="1225"/>
                  </a:cubicBezTo>
                  <a:cubicBezTo>
                    <a:pt x="18957" y="1336"/>
                    <a:pt x="18609" y="2004"/>
                    <a:pt x="18435" y="2616"/>
                  </a:cubicBezTo>
                  <a:cubicBezTo>
                    <a:pt x="18261" y="3229"/>
                    <a:pt x="18261" y="3786"/>
                    <a:pt x="18261" y="4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202761" y="246566"/>
              <a:ext cx="108514" cy="17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26" fill="norm" stroke="1" extrusionOk="0">
                  <a:moveTo>
                    <a:pt x="1357" y="3896"/>
                  </a:moveTo>
                  <a:cubicBezTo>
                    <a:pt x="526" y="10928"/>
                    <a:pt x="-305" y="17961"/>
                    <a:pt x="110" y="17835"/>
                  </a:cubicBezTo>
                  <a:cubicBezTo>
                    <a:pt x="526" y="17710"/>
                    <a:pt x="2187" y="10426"/>
                    <a:pt x="3641" y="6282"/>
                  </a:cubicBezTo>
                  <a:cubicBezTo>
                    <a:pt x="5095" y="2138"/>
                    <a:pt x="6341" y="1133"/>
                    <a:pt x="8003" y="505"/>
                  </a:cubicBezTo>
                  <a:cubicBezTo>
                    <a:pt x="9664" y="-123"/>
                    <a:pt x="11741" y="-374"/>
                    <a:pt x="13610" y="1007"/>
                  </a:cubicBezTo>
                  <a:cubicBezTo>
                    <a:pt x="15480" y="2389"/>
                    <a:pt x="17141" y="5403"/>
                    <a:pt x="18387" y="9045"/>
                  </a:cubicBezTo>
                  <a:cubicBezTo>
                    <a:pt x="19633" y="12686"/>
                    <a:pt x="20464" y="16956"/>
                    <a:pt x="21295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400174" y="254000"/>
              <a:ext cx="6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1406525" y="127000"/>
              <a:ext cx="25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541429" y="14943"/>
              <a:ext cx="131796" cy="42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88" fill="norm" stroke="1" extrusionOk="0">
                  <a:moveTo>
                    <a:pt x="21348" y="2429"/>
                  </a:moveTo>
                  <a:cubicBezTo>
                    <a:pt x="18605" y="1582"/>
                    <a:pt x="15862" y="735"/>
                    <a:pt x="13462" y="312"/>
                  </a:cubicBezTo>
                  <a:cubicBezTo>
                    <a:pt x="11062" y="-112"/>
                    <a:pt x="9005" y="-112"/>
                    <a:pt x="6777" y="364"/>
                  </a:cubicBezTo>
                  <a:cubicBezTo>
                    <a:pt x="4548" y="841"/>
                    <a:pt x="2148" y="1794"/>
                    <a:pt x="948" y="3964"/>
                  </a:cubicBezTo>
                  <a:cubicBezTo>
                    <a:pt x="-252" y="6135"/>
                    <a:pt x="-252" y="9523"/>
                    <a:pt x="605" y="12223"/>
                  </a:cubicBezTo>
                  <a:cubicBezTo>
                    <a:pt x="1462" y="14923"/>
                    <a:pt x="3177" y="16935"/>
                    <a:pt x="3862" y="18364"/>
                  </a:cubicBezTo>
                  <a:cubicBezTo>
                    <a:pt x="4548" y="19794"/>
                    <a:pt x="4205" y="20641"/>
                    <a:pt x="3862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1494051" y="215900"/>
              <a:ext cx="204574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143" y="21600"/>
                  </a:moveTo>
                  <a:cubicBezTo>
                    <a:pt x="-78" y="19800"/>
                    <a:pt x="-298" y="18000"/>
                    <a:pt x="1575" y="14940"/>
                  </a:cubicBezTo>
                  <a:cubicBezTo>
                    <a:pt x="3449" y="11880"/>
                    <a:pt x="7416" y="7560"/>
                    <a:pt x="11053" y="4860"/>
                  </a:cubicBezTo>
                  <a:cubicBezTo>
                    <a:pt x="14690" y="2160"/>
                    <a:pt x="17996" y="1080"/>
                    <a:pt x="213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771561" y="69713"/>
              <a:ext cx="123914" cy="35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54" fill="norm" stroke="1" extrusionOk="0">
                  <a:moveTo>
                    <a:pt x="21432" y="3058"/>
                  </a:moveTo>
                  <a:cubicBezTo>
                    <a:pt x="21432" y="2041"/>
                    <a:pt x="21432" y="1025"/>
                    <a:pt x="20334" y="453"/>
                  </a:cubicBezTo>
                  <a:cubicBezTo>
                    <a:pt x="19235" y="-119"/>
                    <a:pt x="17039" y="-246"/>
                    <a:pt x="13927" y="643"/>
                  </a:cubicBezTo>
                  <a:cubicBezTo>
                    <a:pt x="10815" y="1533"/>
                    <a:pt x="6788" y="3439"/>
                    <a:pt x="4042" y="6298"/>
                  </a:cubicBezTo>
                  <a:cubicBezTo>
                    <a:pt x="1296" y="9156"/>
                    <a:pt x="-168" y="12968"/>
                    <a:pt x="15" y="15509"/>
                  </a:cubicBezTo>
                  <a:cubicBezTo>
                    <a:pt x="198" y="18050"/>
                    <a:pt x="2029" y="19321"/>
                    <a:pt x="4042" y="20083"/>
                  </a:cubicBezTo>
                  <a:cubicBezTo>
                    <a:pt x="6056" y="20846"/>
                    <a:pt x="8252" y="21100"/>
                    <a:pt x="10449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1915102" y="196850"/>
              <a:ext cx="165074" cy="22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72" fill="norm" stroke="1" extrusionOk="0">
                  <a:moveTo>
                    <a:pt x="18791" y="0"/>
                  </a:moveTo>
                  <a:cubicBezTo>
                    <a:pt x="14690" y="1211"/>
                    <a:pt x="10588" y="2422"/>
                    <a:pt x="7444" y="4845"/>
                  </a:cubicBezTo>
                  <a:cubicBezTo>
                    <a:pt x="4300" y="7267"/>
                    <a:pt x="2112" y="10901"/>
                    <a:pt x="1019" y="13222"/>
                  </a:cubicBezTo>
                  <a:cubicBezTo>
                    <a:pt x="-75" y="15544"/>
                    <a:pt x="-75" y="16553"/>
                    <a:pt x="62" y="17664"/>
                  </a:cubicBezTo>
                  <a:cubicBezTo>
                    <a:pt x="198" y="18774"/>
                    <a:pt x="472" y="19985"/>
                    <a:pt x="1566" y="20692"/>
                  </a:cubicBezTo>
                  <a:cubicBezTo>
                    <a:pt x="2659" y="21398"/>
                    <a:pt x="4573" y="21600"/>
                    <a:pt x="7307" y="20490"/>
                  </a:cubicBezTo>
                  <a:cubicBezTo>
                    <a:pt x="10041" y="19379"/>
                    <a:pt x="13596" y="16957"/>
                    <a:pt x="15920" y="14636"/>
                  </a:cubicBezTo>
                  <a:cubicBezTo>
                    <a:pt x="18244" y="12314"/>
                    <a:pt x="19338" y="10093"/>
                    <a:pt x="20158" y="7873"/>
                  </a:cubicBezTo>
                  <a:cubicBezTo>
                    <a:pt x="20978" y="5652"/>
                    <a:pt x="21525" y="3432"/>
                    <a:pt x="21252" y="2019"/>
                  </a:cubicBezTo>
                  <a:cubicBezTo>
                    <a:pt x="20978" y="606"/>
                    <a:pt x="19884" y="0"/>
                    <a:pt x="19064" y="202"/>
                  </a:cubicBezTo>
                  <a:cubicBezTo>
                    <a:pt x="18244" y="404"/>
                    <a:pt x="17697" y="1413"/>
                    <a:pt x="17150" y="2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2073275" y="381000"/>
              <a:ext cx="444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2251075" y="209550"/>
              <a:ext cx="444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040"/>
                    <a:pt x="9257" y="10080"/>
                    <a:pt x="5657" y="13680"/>
                  </a:cubicBezTo>
                  <a:cubicBezTo>
                    <a:pt x="2057" y="17280"/>
                    <a:pt x="1029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2333624" y="114300"/>
              <a:ext cx="129874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600" fill="norm" stroke="1" extrusionOk="0">
                  <a:moveTo>
                    <a:pt x="10125" y="0"/>
                  </a:moveTo>
                  <a:cubicBezTo>
                    <a:pt x="11812" y="97"/>
                    <a:pt x="13500" y="195"/>
                    <a:pt x="15187" y="924"/>
                  </a:cubicBezTo>
                  <a:cubicBezTo>
                    <a:pt x="16875" y="1654"/>
                    <a:pt x="18563" y="3016"/>
                    <a:pt x="19744" y="5011"/>
                  </a:cubicBezTo>
                  <a:cubicBezTo>
                    <a:pt x="20925" y="7005"/>
                    <a:pt x="21600" y="9632"/>
                    <a:pt x="18225" y="12503"/>
                  </a:cubicBezTo>
                  <a:cubicBezTo>
                    <a:pt x="14850" y="15373"/>
                    <a:pt x="7425" y="18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405341" y="647700"/>
              <a:ext cx="1877484" cy="10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1" fill="norm" stroke="1" extrusionOk="0">
                  <a:moveTo>
                    <a:pt x="195" y="0"/>
                  </a:moveTo>
                  <a:cubicBezTo>
                    <a:pt x="97" y="1296"/>
                    <a:pt x="0" y="2592"/>
                    <a:pt x="0" y="4536"/>
                  </a:cubicBezTo>
                  <a:cubicBezTo>
                    <a:pt x="0" y="6480"/>
                    <a:pt x="97" y="9072"/>
                    <a:pt x="426" y="12312"/>
                  </a:cubicBezTo>
                  <a:cubicBezTo>
                    <a:pt x="755" y="15552"/>
                    <a:pt x="1315" y="19440"/>
                    <a:pt x="1985" y="20520"/>
                  </a:cubicBezTo>
                  <a:cubicBezTo>
                    <a:pt x="2654" y="21600"/>
                    <a:pt x="3434" y="19872"/>
                    <a:pt x="4274" y="16632"/>
                  </a:cubicBezTo>
                  <a:cubicBezTo>
                    <a:pt x="5114" y="13392"/>
                    <a:pt x="6015" y="8640"/>
                    <a:pt x="6758" y="5616"/>
                  </a:cubicBezTo>
                  <a:cubicBezTo>
                    <a:pt x="7500" y="2592"/>
                    <a:pt x="8085" y="1296"/>
                    <a:pt x="8621" y="1728"/>
                  </a:cubicBezTo>
                  <a:cubicBezTo>
                    <a:pt x="9156" y="2160"/>
                    <a:pt x="9643" y="4320"/>
                    <a:pt x="10325" y="6264"/>
                  </a:cubicBezTo>
                  <a:cubicBezTo>
                    <a:pt x="11007" y="8208"/>
                    <a:pt x="11884" y="9936"/>
                    <a:pt x="12712" y="10800"/>
                  </a:cubicBezTo>
                  <a:cubicBezTo>
                    <a:pt x="13540" y="11664"/>
                    <a:pt x="14319" y="11664"/>
                    <a:pt x="15135" y="11016"/>
                  </a:cubicBezTo>
                  <a:cubicBezTo>
                    <a:pt x="15950" y="10368"/>
                    <a:pt x="16803" y="9072"/>
                    <a:pt x="17643" y="7992"/>
                  </a:cubicBezTo>
                  <a:cubicBezTo>
                    <a:pt x="18483" y="6912"/>
                    <a:pt x="19311" y="6048"/>
                    <a:pt x="19968" y="5616"/>
                  </a:cubicBezTo>
                  <a:cubicBezTo>
                    <a:pt x="20626" y="5184"/>
                    <a:pt x="21113" y="5184"/>
                    <a:pt x="21600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025525" y="1276350"/>
              <a:ext cx="27845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3494"/>
                    <a:pt x="21600" y="6988"/>
                    <a:pt x="18514" y="10588"/>
                  </a:cubicBezTo>
                  <a:cubicBezTo>
                    <a:pt x="15429" y="14188"/>
                    <a:pt x="7714" y="178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044574" y="1225549"/>
              <a:ext cx="2540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0" y="16500"/>
                    <a:pt x="4680" y="11400"/>
                    <a:pt x="8280" y="7800"/>
                  </a:cubicBezTo>
                  <a:cubicBezTo>
                    <a:pt x="11880" y="4200"/>
                    <a:pt x="16740" y="2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069975" y="1441450"/>
              <a:ext cx="1968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241425" y="1536700"/>
              <a:ext cx="1206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317624" y="1587500"/>
              <a:ext cx="1333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679"/>
                    <a:pt x="13371" y="5358"/>
                    <a:pt x="9771" y="8958"/>
                  </a:cubicBezTo>
                  <a:cubicBezTo>
                    <a:pt x="6171" y="12558"/>
                    <a:pt x="3086" y="170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538661" y="1307090"/>
              <a:ext cx="140914" cy="399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23" fill="norm" stroke="1" extrusionOk="0">
                  <a:moveTo>
                    <a:pt x="17593" y="2090"/>
                  </a:moveTo>
                  <a:cubicBezTo>
                    <a:pt x="17593" y="1185"/>
                    <a:pt x="17593" y="280"/>
                    <a:pt x="16949" y="54"/>
                  </a:cubicBezTo>
                  <a:cubicBezTo>
                    <a:pt x="16304" y="-172"/>
                    <a:pt x="15014" y="280"/>
                    <a:pt x="12435" y="2033"/>
                  </a:cubicBezTo>
                  <a:cubicBezTo>
                    <a:pt x="9856" y="3786"/>
                    <a:pt x="5987" y="6840"/>
                    <a:pt x="3569" y="10006"/>
                  </a:cubicBezTo>
                  <a:cubicBezTo>
                    <a:pt x="1152" y="13173"/>
                    <a:pt x="184" y="16452"/>
                    <a:pt x="23" y="18375"/>
                  </a:cubicBezTo>
                  <a:cubicBezTo>
                    <a:pt x="-138" y="20297"/>
                    <a:pt x="507" y="20863"/>
                    <a:pt x="2602" y="21145"/>
                  </a:cubicBezTo>
                  <a:cubicBezTo>
                    <a:pt x="4698" y="21428"/>
                    <a:pt x="8244" y="21428"/>
                    <a:pt x="11629" y="20749"/>
                  </a:cubicBezTo>
                  <a:cubicBezTo>
                    <a:pt x="15014" y="20071"/>
                    <a:pt x="18238" y="18714"/>
                    <a:pt x="21462" y="1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743074" y="1433603"/>
              <a:ext cx="234951" cy="21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4" fill="norm" stroke="1" extrusionOk="0">
                  <a:moveTo>
                    <a:pt x="0" y="148"/>
                  </a:moveTo>
                  <a:cubicBezTo>
                    <a:pt x="973" y="-61"/>
                    <a:pt x="1946" y="-271"/>
                    <a:pt x="3114" y="1197"/>
                  </a:cubicBezTo>
                  <a:cubicBezTo>
                    <a:pt x="4281" y="2665"/>
                    <a:pt x="5643" y="5811"/>
                    <a:pt x="5935" y="9166"/>
                  </a:cubicBezTo>
                  <a:cubicBezTo>
                    <a:pt x="6227" y="12521"/>
                    <a:pt x="5449" y="16086"/>
                    <a:pt x="4476" y="18288"/>
                  </a:cubicBezTo>
                  <a:cubicBezTo>
                    <a:pt x="3503" y="20490"/>
                    <a:pt x="2335" y="21329"/>
                    <a:pt x="1654" y="20910"/>
                  </a:cubicBezTo>
                  <a:cubicBezTo>
                    <a:pt x="973" y="20490"/>
                    <a:pt x="778" y="18812"/>
                    <a:pt x="2141" y="15772"/>
                  </a:cubicBezTo>
                  <a:cubicBezTo>
                    <a:pt x="3503" y="12731"/>
                    <a:pt x="6422" y="8327"/>
                    <a:pt x="8173" y="5706"/>
                  </a:cubicBezTo>
                  <a:cubicBezTo>
                    <a:pt x="9924" y="3084"/>
                    <a:pt x="10508" y="2246"/>
                    <a:pt x="10800" y="2350"/>
                  </a:cubicBezTo>
                  <a:cubicBezTo>
                    <a:pt x="11092" y="2455"/>
                    <a:pt x="11092" y="3504"/>
                    <a:pt x="10995" y="5496"/>
                  </a:cubicBezTo>
                  <a:cubicBezTo>
                    <a:pt x="10897" y="7488"/>
                    <a:pt x="10703" y="10424"/>
                    <a:pt x="11189" y="12207"/>
                  </a:cubicBezTo>
                  <a:cubicBezTo>
                    <a:pt x="11676" y="13989"/>
                    <a:pt x="12843" y="14618"/>
                    <a:pt x="14692" y="14304"/>
                  </a:cubicBezTo>
                  <a:cubicBezTo>
                    <a:pt x="16541" y="13989"/>
                    <a:pt x="19070" y="12731"/>
                    <a:pt x="21600" y="1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990724" y="1320800"/>
              <a:ext cx="81606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0" y="0"/>
                  </a:moveTo>
                  <a:cubicBezTo>
                    <a:pt x="6092" y="2650"/>
                    <a:pt x="12185" y="5301"/>
                    <a:pt x="16062" y="8150"/>
                  </a:cubicBezTo>
                  <a:cubicBezTo>
                    <a:pt x="19938" y="10999"/>
                    <a:pt x="21600" y="14047"/>
                    <a:pt x="21323" y="16101"/>
                  </a:cubicBezTo>
                  <a:cubicBezTo>
                    <a:pt x="21046" y="18155"/>
                    <a:pt x="18831" y="19215"/>
                    <a:pt x="16338" y="20076"/>
                  </a:cubicBezTo>
                  <a:cubicBezTo>
                    <a:pt x="13846" y="20937"/>
                    <a:pt x="11077" y="21600"/>
                    <a:pt x="9692" y="21600"/>
                  </a:cubicBezTo>
                  <a:cubicBezTo>
                    <a:pt x="8308" y="21600"/>
                    <a:pt x="8308" y="20937"/>
                    <a:pt x="8308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2238375" y="1516427"/>
              <a:ext cx="1905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60" y="11040"/>
                    <a:pt x="11520" y="1783"/>
                    <a:pt x="15120" y="240"/>
                  </a:cubicBezTo>
                  <a:cubicBezTo>
                    <a:pt x="18720" y="-1303"/>
                    <a:pt x="2016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2238375" y="1581150"/>
              <a:ext cx="2857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0" y="15709"/>
                    <a:pt x="7360" y="9818"/>
                    <a:pt x="10960" y="6218"/>
                  </a:cubicBezTo>
                  <a:cubicBezTo>
                    <a:pt x="14560" y="2618"/>
                    <a:pt x="1808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2818970" y="1352984"/>
              <a:ext cx="257606" cy="269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21" fill="norm" stroke="1" extrusionOk="0">
                  <a:moveTo>
                    <a:pt x="1352" y="2979"/>
                  </a:moveTo>
                  <a:cubicBezTo>
                    <a:pt x="1001" y="2142"/>
                    <a:pt x="650" y="1305"/>
                    <a:pt x="913" y="719"/>
                  </a:cubicBezTo>
                  <a:cubicBezTo>
                    <a:pt x="1177" y="133"/>
                    <a:pt x="2055" y="-202"/>
                    <a:pt x="3460" y="133"/>
                  </a:cubicBezTo>
                  <a:cubicBezTo>
                    <a:pt x="4865" y="468"/>
                    <a:pt x="6796" y="1472"/>
                    <a:pt x="7762" y="3817"/>
                  </a:cubicBezTo>
                  <a:cubicBezTo>
                    <a:pt x="8728" y="6161"/>
                    <a:pt x="8728" y="9845"/>
                    <a:pt x="7938" y="12775"/>
                  </a:cubicBezTo>
                  <a:cubicBezTo>
                    <a:pt x="7148" y="15705"/>
                    <a:pt x="5567" y="17882"/>
                    <a:pt x="4074" y="19305"/>
                  </a:cubicBezTo>
                  <a:cubicBezTo>
                    <a:pt x="2582" y="20728"/>
                    <a:pt x="1177" y="21398"/>
                    <a:pt x="474" y="21314"/>
                  </a:cubicBezTo>
                  <a:cubicBezTo>
                    <a:pt x="-228" y="21231"/>
                    <a:pt x="-228" y="20393"/>
                    <a:pt x="1001" y="18551"/>
                  </a:cubicBezTo>
                  <a:cubicBezTo>
                    <a:pt x="2231" y="16710"/>
                    <a:pt x="4689" y="13863"/>
                    <a:pt x="6884" y="11519"/>
                  </a:cubicBezTo>
                  <a:cubicBezTo>
                    <a:pt x="9079" y="9175"/>
                    <a:pt x="11011" y="7333"/>
                    <a:pt x="12504" y="5826"/>
                  </a:cubicBezTo>
                  <a:cubicBezTo>
                    <a:pt x="13996" y="4319"/>
                    <a:pt x="15050" y="3147"/>
                    <a:pt x="15050" y="2896"/>
                  </a:cubicBezTo>
                  <a:cubicBezTo>
                    <a:pt x="15050" y="2645"/>
                    <a:pt x="13996" y="3314"/>
                    <a:pt x="12767" y="4905"/>
                  </a:cubicBezTo>
                  <a:cubicBezTo>
                    <a:pt x="11538" y="6496"/>
                    <a:pt x="10133" y="9007"/>
                    <a:pt x="9782" y="11268"/>
                  </a:cubicBezTo>
                  <a:cubicBezTo>
                    <a:pt x="9431" y="13528"/>
                    <a:pt x="10133" y="15538"/>
                    <a:pt x="12240" y="16793"/>
                  </a:cubicBezTo>
                  <a:cubicBezTo>
                    <a:pt x="14348" y="18049"/>
                    <a:pt x="17860" y="18551"/>
                    <a:pt x="21372" y="19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978437" y="2132350"/>
              <a:ext cx="234538" cy="202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044" fill="norm" stroke="1" extrusionOk="0">
                  <a:moveTo>
                    <a:pt x="2856" y="6742"/>
                  </a:moveTo>
                  <a:cubicBezTo>
                    <a:pt x="2084" y="5860"/>
                    <a:pt x="1313" y="4979"/>
                    <a:pt x="734" y="3877"/>
                  </a:cubicBezTo>
                  <a:cubicBezTo>
                    <a:pt x="156" y="2775"/>
                    <a:pt x="-230" y="1452"/>
                    <a:pt x="156" y="681"/>
                  </a:cubicBezTo>
                  <a:cubicBezTo>
                    <a:pt x="541" y="-91"/>
                    <a:pt x="1699" y="-311"/>
                    <a:pt x="2856" y="571"/>
                  </a:cubicBezTo>
                  <a:cubicBezTo>
                    <a:pt x="4013" y="1452"/>
                    <a:pt x="5170" y="3436"/>
                    <a:pt x="5749" y="6081"/>
                  </a:cubicBezTo>
                  <a:cubicBezTo>
                    <a:pt x="6327" y="8726"/>
                    <a:pt x="6327" y="12032"/>
                    <a:pt x="5845" y="14456"/>
                  </a:cubicBezTo>
                  <a:cubicBezTo>
                    <a:pt x="5363" y="16881"/>
                    <a:pt x="4399" y="18424"/>
                    <a:pt x="3434" y="19526"/>
                  </a:cubicBezTo>
                  <a:cubicBezTo>
                    <a:pt x="2470" y="20628"/>
                    <a:pt x="1506" y="21289"/>
                    <a:pt x="1024" y="20958"/>
                  </a:cubicBezTo>
                  <a:cubicBezTo>
                    <a:pt x="541" y="20628"/>
                    <a:pt x="541" y="19305"/>
                    <a:pt x="2759" y="15779"/>
                  </a:cubicBezTo>
                  <a:cubicBezTo>
                    <a:pt x="4977" y="12252"/>
                    <a:pt x="9413" y="6522"/>
                    <a:pt x="11438" y="4097"/>
                  </a:cubicBezTo>
                  <a:cubicBezTo>
                    <a:pt x="13463" y="1673"/>
                    <a:pt x="13077" y="2554"/>
                    <a:pt x="12884" y="4097"/>
                  </a:cubicBezTo>
                  <a:cubicBezTo>
                    <a:pt x="12691" y="5640"/>
                    <a:pt x="12691" y="7844"/>
                    <a:pt x="14138" y="9167"/>
                  </a:cubicBezTo>
                  <a:cubicBezTo>
                    <a:pt x="15584" y="10489"/>
                    <a:pt x="18477" y="10930"/>
                    <a:pt x="21370" y="1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2367106" y="2108200"/>
              <a:ext cx="118919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21290" y="0"/>
                  </a:moveTo>
                  <a:cubicBezTo>
                    <a:pt x="14848" y="3443"/>
                    <a:pt x="8406" y="6887"/>
                    <a:pt x="4616" y="9704"/>
                  </a:cubicBezTo>
                  <a:cubicBezTo>
                    <a:pt x="827" y="12522"/>
                    <a:pt x="-310" y="14713"/>
                    <a:pt x="69" y="15965"/>
                  </a:cubicBezTo>
                  <a:cubicBezTo>
                    <a:pt x="448" y="17217"/>
                    <a:pt x="2343" y="17530"/>
                    <a:pt x="5185" y="17843"/>
                  </a:cubicBezTo>
                  <a:cubicBezTo>
                    <a:pt x="8027" y="18157"/>
                    <a:pt x="11816" y="18470"/>
                    <a:pt x="14469" y="19096"/>
                  </a:cubicBezTo>
                  <a:cubicBezTo>
                    <a:pt x="17122" y="19722"/>
                    <a:pt x="18637" y="20661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2365374" y="229235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2651125" y="2165350"/>
              <a:ext cx="63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694691" y="2222500"/>
              <a:ext cx="14363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20304" y="0"/>
                  </a:moveTo>
                  <a:cubicBezTo>
                    <a:pt x="14043" y="5400"/>
                    <a:pt x="7782" y="10800"/>
                    <a:pt x="4182" y="14220"/>
                  </a:cubicBezTo>
                  <a:cubicBezTo>
                    <a:pt x="582" y="17640"/>
                    <a:pt x="-357" y="19080"/>
                    <a:pt x="113" y="19800"/>
                  </a:cubicBezTo>
                  <a:cubicBezTo>
                    <a:pt x="582" y="20520"/>
                    <a:pt x="2460" y="20520"/>
                    <a:pt x="5434" y="20160"/>
                  </a:cubicBezTo>
                  <a:cubicBezTo>
                    <a:pt x="8408" y="19800"/>
                    <a:pt x="12478" y="19080"/>
                    <a:pt x="15295" y="19260"/>
                  </a:cubicBezTo>
                  <a:cubicBezTo>
                    <a:pt x="18113" y="19440"/>
                    <a:pt x="19678" y="20520"/>
                    <a:pt x="212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1717675" y="2387600"/>
              <a:ext cx="1016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1487302" y="2216149"/>
              <a:ext cx="156353" cy="20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496" fill="norm" stroke="1" extrusionOk="0">
                  <a:moveTo>
                    <a:pt x="11032" y="0"/>
                  </a:moveTo>
                  <a:cubicBezTo>
                    <a:pt x="8540" y="2004"/>
                    <a:pt x="6047" y="4008"/>
                    <a:pt x="4109" y="7237"/>
                  </a:cubicBezTo>
                  <a:cubicBezTo>
                    <a:pt x="2170" y="10466"/>
                    <a:pt x="786" y="14920"/>
                    <a:pt x="232" y="17703"/>
                  </a:cubicBezTo>
                  <a:cubicBezTo>
                    <a:pt x="-322" y="20487"/>
                    <a:pt x="-45" y="21600"/>
                    <a:pt x="2863" y="21489"/>
                  </a:cubicBezTo>
                  <a:cubicBezTo>
                    <a:pt x="5770" y="21377"/>
                    <a:pt x="11309" y="20041"/>
                    <a:pt x="15186" y="17703"/>
                  </a:cubicBezTo>
                  <a:cubicBezTo>
                    <a:pt x="19063" y="15365"/>
                    <a:pt x="21278" y="12025"/>
                    <a:pt x="20170" y="8907"/>
                  </a:cubicBezTo>
                  <a:cubicBezTo>
                    <a:pt x="19063" y="5790"/>
                    <a:pt x="14632" y="2895"/>
                    <a:pt x="11586" y="1447"/>
                  </a:cubicBezTo>
                  <a:cubicBezTo>
                    <a:pt x="8540" y="0"/>
                    <a:pt x="6878" y="0"/>
                    <a:pt x="52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0" y="2387600"/>
              <a:ext cx="104775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5429"/>
                    <a:pt x="9164" y="9257"/>
                    <a:pt x="12764" y="5657"/>
                  </a:cubicBezTo>
                  <a:cubicBezTo>
                    <a:pt x="16364" y="2057"/>
                    <a:pt x="1898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4617" y="1901138"/>
              <a:ext cx="47289" cy="92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7" h="20821" fill="norm" stroke="1" extrusionOk="0">
                  <a:moveTo>
                    <a:pt x="15586" y="154"/>
                  </a:moveTo>
                  <a:cubicBezTo>
                    <a:pt x="12886" y="-84"/>
                    <a:pt x="10186" y="-321"/>
                    <a:pt x="7261" y="1697"/>
                  </a:cubicBezTo>
                  <a:cubicBezTo>
                    <a:pt x="4336" y="3714"/>
                    <a:pt x="1186" y="7987"/>
                    <a:pt x="286" y="11547"/>
                  </a:cubicBezTo>
                  <a:cubicBezTo>
                    <a:pt x="-614" y="15108"/>
                    <a:pt x="736" y="17956"/>
                    <a:pt x="2536" y="19499"/>
                  </a:cubicBezTo>
                  <a:cubicBezTo>
                    <a:pt x="4336" y="21042"/>
                    <a:pt x="6586" y="21279"/>
                    <a:pt x="9961" y="19974"/>
                  </a:cubicBezTo>
                  <a:cubicBezTo>
                    <a:pt x="13336" y="18668"/>
                    <a:pt x="17836" y="15820"/>
                    <a:pt x="19411" y="12971"/>
                  </a:cubicBezTo>
                  <a:cubicBezTo>
                    <a:pt x="20986" y="10123"/>
                    <a:pt x="19636" y="7275"/>
                    <a:pt x="17836" y="5494"/>
                  </a:cubicBezTo>
                  <a:cubicBezTo>
                    <a:pt x="16036" y="3714"/>
                    <a:pt x="13786" y="3002"/>
                    <a:pt x="11536" y="2883"/>
                  </a:cubicBezTo>
                  <a:cubicBezTo>
                    <a:pt x="9286" y="2765"/>
                    <a:pt x="7036" y="3239"/>
                    <a:pt x="6136" y="3714"/>
                  </a:cubicBezTo>
                  <a:cubicBezTo>
                    <a:pt x="5236" y="4189"/>
                    <a:pt x="5686" y="4664"/>
                    <a:pt x="6136" y="5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79375" y="1936750"/>
              <a:ext cx="22225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139090" y="1858382"/>
              <a:ext cx="67285" cy="16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66" fill="norm" stroke="1" extrusionOk="0">
                  <a:moveTo>
                    <a:pt x="19432" y="5372"/>
                  </a:moveTo>
                  <a:cubicBezTo>
                    <a:pt x="15382" y="3537"/>
                    <a:pt x="11332" y="1701"/>
                    <a:pt x="8295" y="784"/>
                  </a:cubicBezTo>
                  <a:cubicBezTo>
                    <a:pt x="5257" y="-134"/>
                    <a:pt x="3232" y="-134"/>
                    <a:pt x="1882" y="219"/>
                  </a:cubicBezTo>
                  <a:cubicBezTo>
                    <a:pt x="532" y="572"/>
                    <a:pt x="-143" y="1278"/>
                    <a:pt x="26" y="1913"/>
                  </a:cubicBezTo>
                  <a:cubicBezTo>
                    <a:pt x="194" y="2548"/>
                    <a:pt x="1207" y="3113"/>
                    <a:pt x="3569" y="3395"/>
                  </a:cubicBezTo>
                  <a:cubicBezTo>
                    <a:pt x="5932" y="3678"/>
                    <a:pt x="9645" y="3678"/>
                    <a:pt x="12345" y="3678"/>
                  </a:cubicBezTo>
                  <a:cubicBezTo>
                    <a:pt x="15045" y="3678"/>
                    <a:pt x="16732" y="3678"/>
                    <a:pt x="17745" y="4031"/>
                  </a:cubicBezTo>
                  <a:cubicBezTo>
                    <a:pt x="18757" y="4384"/>
                    <a:pt x="19095" y="5090"/>
                    <a:pt x="19601" y="7490"/>
                  </a:cubicBezTo>
                  <a:cubicBezTo>
                    <a:pt x="20107" y="9890"/>
                    <a:pt x="20782" y="13984"/>
                    <a:pt x="21120" y="16595"/>
                  </a:cubicBezTo>
                  <a:cubicBezTo>
                    <a:pt x="21457" y="19207"/>
                    <a:pt x="21457" y="20337"/>
                    <a:pt x="21457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288925" y="1908175"/>
              <a:ext cx="60325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292100" y="1958975"/>
              <a:ext cx="73025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428491" y="1885950"/>
              <a:ext cx="60713" cy="6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19" fill="norm" stroke="1" extrusionOk="0">
                  <a:moveTo>
                    <a:pt x="16521" y="2160"/>
                  </a:moveTo>
                  <a:cubicBezTo>
                    <a:pt x="12127" y="1440"/>
                    <a:pt x="7734" y="720"/>
                    <a:pt x="4622" y="2520"/>
                  </a:cubicBezTo>
                  <a:cubicBezTo>
                    <a:pt x="1511" y="4320"/>
                    <a:pt x="-320" y="8640"/>
                    <a:pt x="46" y="12240"/>
                  </a:cubicBezTo>
                  <a:cubicBezTo>
                    <a:pt x="412" y="15840"/>
                    <a:pt x="2975" y="18720"/>
                    <a:pt x="6636" y="20160"/>
                  </a:cubicBezTo>
                  <a:cubicBezTo>
                    <a:pt x="10297" y="21600"/>
                    <a:pt x="15056" y="21600"/>
                    <a:pt x="17802" y="20700"/>
                  </a:cubicBezTo>
                  <a:cubicBezTo>
                    <a:pt x="20548" y="19800"/>
                    <a:pt x="21280" y="18000"/>
                    <a:pt x="20914" y="14580"/>
                  </a:cubicBezTo>
                  <a:cubicBezTo>
                    <a:pt x="20548" y="11160"/>
                    <a:pt x="19083" y="6120"/>
                    <a:pt x="17253" y="3420"/>
                  </a:cubicBezTo>
                  <a:cubicBezTo>
                    <a:pt x="15422" y="720"/>
                    <a:pt x="13226" y="360"/>
                    <a:pt x="110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530225" y="1924050"/>
              <a:ext cx="3175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565150" y="1876425"/>
              <a:ext cx="28575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2455"/>
                    <a:pt x="18400" y="4909"/>
                    <a:pt x="14800" y="8509"/>
                  </a:cubicBezTo>
                  <a:cubicBezTo>
                    <a:pt x="11200" y="12109"/>
                    <a:pt x="5600" y="16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4" name="Drawing"/>
          <p:cNvGrpSpPr/>
          <p:nvPr/>
        </p:nvGrpSpPr>
        <p:grpSpPr>
          <a:xfrm>
            <a:off x="7607299" y="1604860"/>
            <a:ext cx="5200651" cy="7419610"/>
            <a:chOff x="0" y="0"/>
            <a:chExt cx="5200649" cy="7419608"/>
          </a:xfrm>
        </p:grpSpPr>
        <p:sp>
          <p:nvSpPr>
            <p:cNvPr id="1342" name="Line"/>
            <p:cNvSpPr/>
            <p:nvPr/>
          </p:nvSpPr>
          <p:spPr>
            <a:xfrm>
              <a:off x="327071" y="0"/>
              <a:ext cx="228176" cy="365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fill="norm" stroke="1" extrusionOk="0">
                  <a:moveTo>
                    <a:pt x="0" y="0"/>
                  </a:moveTo>
                  <a:cubicBezTo>
                    <a:pt x="600" y="325"/>
                    <a:pt x="1200" y="650"/>
                    <a:pt x="1700" y="1031"/>
                  </a:cubicBezTo>
                  <a:cubicBezTo>
                    <a:pt x="2200" y="1413"/>
                    <a:pt x="2600" y="1850"/>
                    <a:pt x="2900" y="2300"/>
                  </a:cubicBezTo>
                  <a:cubicBezTo>
                    <a:pt x="3200" y="2750"/>
                    <a:pt x="3400" y="3212"/>
                    <a:pt x="3700" y="3644"/>
                  </a:cubicBezTo>
                  <a:cubicBezTo>
                    <a:pt x="4000" y="4075"/>
                    <a:pt x="4400" y="4475"/>
                    <a:pt x="4900" y="4906"/>
                  </a:cubicBezTo>
                  <a:cubicBezTo>
                    <a:pt x="5400" y="5337"/>
                    <a:pt x="6000" y="5800"/>
                    <a:pt x="6700" y="6275"/>
                  </a:cubicBezTo>
                  <a:cubicBezTo>
                    <a:pt x="7400" y="6750"/>
                    <a:pt x="8200" y="7238"/>
                    <a:pt x="8900" y="7694"/>
                  </a:cubicBezTo>
                  <a:cubicBezTo>
                    <a:pt x="9600" y="8150"/>
                    <a:pt x="10200" y="8575"/>
                    <a:pt x="10800" y="9000"/>
                  </a:cubicBezTo>
                  <a:cubicBezTo>
                    <a:pt x="11400" y="9425"/>
                    <a:pt x="12000" y="9850"/>
                    <a:pt x="12500" y="10275"/>
                  </a:cubicBezTo>
                  <a:cubicBezTo>
                    <a:pt x="13000" y="10700"/>
                    <a:pt x="13400" y="11125"/>
                    <a:pt x="13800" y="11556"/>
                  </a:cubicBezTo>
                  <a:cubicBezTo>
                    <a:pt x="14200" y="11987"/>
                    <a:pt x="14600" y="12425"/>
                    <a:pt x="15000" y="12887"/>
                  </a:cubicBezTo>
                  <a:cubicBezTo>
                    <a:pt x="15400" y="13350"/>
                    <a:pt x="15800" y="13838"/>
                    <a:pt x="16300" y="14306"/>
                  </a:cubicBezTo>
                  <a:cubicBezTo>
                    <a:pt x="16800" y="14775"/>
                    <a:pt x="17400" y="15225"/>
                    <a:pt x="18000" y="15650"/>
                  </a:cubicBezTo>
                  <a:cubicBezTo>
                    <a:pt x="18600" y="16075"/>
                    <a:pt x="19200" y="16475"/>
                    <a:pt x="19600" y="16894"/>
                  </a:cubicBezTo>
                  <a:cubicBezTo>
                    <a:pt x="20000" y="17312"/>
                    <a:pt x="20200" y="17750"/>
                    <a:pt x="20400" y="18200"/>
                  </a:cubicBezTo>
                  <a:cubicBezTo>
                    <a:pt x="20600" y="18650"/>
                    <a:pt x="20800" y="19112"/>
                    <a:pt x="21000" y="19587"/>
                  </a:cubicBezTo>
                  <a:cubicBezTo>
                    <a:pt x="21200" y="20062"/>
                    <a:pt x="21400" y="20550"/>
                    <a:pt x="21500" y="20862"/>
                  </a:cubicBezTo>
                  <a:cubicBezTo>
                    <a:pt x="21600" y="21175"/>
                    <a:pt x="21600" y="21312"/>
                    <a:pt x="21300" y="21406"/>
                  </a:cubicBezTo>
                  <a:cubicBezTo>
                    <a:pt x="21000" y="21500"/>
                    <a:pt x="20400" y="21550"/>
                    <a:pt x="19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333421" y="3257549"/>
              <a:ext cx="457526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0" y="21600"/>
                  </a:moveTo>
                  <a:cubicBezTo>
                    <a:pt x="170" y="20914"/>
                    <a:pt x="340" y="20229"/>
                    <a:pt x="594" y="19629"/>
                  </a:cubicBezTo>
                  <a:cubicBezTo>
                    <a:pt x="849" y="19029"/>
                    <a:pt x="1189" y="18514"/>
                    <a:pt x="1534" y="18086"/>
                  </a:cubicBezTo>
                  <a:cubicBezTo>
                    <a:pt x="1878" y="17657"/>
                    <a:pt x="2228" y="17314"/>
                    <a:pt x="2593" y="16886"/>
                  </a:cubicBezTo>
                  <a:cubicBezTo>
                    <a:pt x="2957" y="16457"/>
                    <a:pt x="3337" y="15943"/>
                    <a:pt x="3717" y="15514"/>
                  </a:cubicBezTo>
                  <a:cubicBezTo>
                    <a:pt x="4096" y="15086"/>
                    <a:pt x="4476" y="14743"/>
                    <a:pt x="4865" y="14314"/>
                  </a:cubicBezTo>
                  <a:cubicBezTo>
                    <a:pt x="5255" y="13886"/>
                    <a:pt x="5655" y="13371"/>
                    <a:pt x="6064" y="12857"/>
                  </a:cubicBezTo>
                  <a:cubicBezTo>
                    <a:pt x="6474" y="12343"/>
                    <a:pt x="6894" y="11829"/>
                    <a:pt x="7273" y="11314"/>
                  </a:cubicBezTo>
                  <a:cubicBezTo>
                    <a:pt x="7653" y="10800"/>
                    <a:pt x="7993" y="10286"/>
                    <a:pt x="8332" y="9857"/>
                  </a:cubicBezTo>
                  <a:cubicBezTo>
                    <a:pt x="8672" y="9429"/>
                    <a:pt x="9012" y="9086"/>
                    <a:pt x="9366" y="8743"/>
                  </a:cubicBezTo>
                  <a:cubicBezTo>
                    <a:pt x="9721" y="8400"/>
                    <a:pt x="10091" y="8057"/>
                    <a:pt x="10455" y="7714"/>
                  </a:cubicBezTo>
                  <a:cubicBezTo>
                    <a:pt x="10820" y="7371"/>
                    <a:pt x="11180" y="7029"/>
                    <a:pt x="11534" y="6771"/>
                  </a:cubicBezTo>
                  <a:cubicBezTo>
                    <a:pt x="11889" y="6514"/>
                    <a:pt x="12239" y="6343"/>
                    <a:pt x="12578" y="6171"/>
                  </a:cubicBezTo>
                  <a:cubicBezTo>
                    <a:pt x="12918" y="6000"/>
                    <a:pt x="13248" y="5829"/>
                    <a:pt x="13627" y="5571"/>
                  </a:cubicBezTo>
                  <a:cubicBezTo>
                    <a:pt x="14007" y="5314"/>
                    <a:pt x="14437" y="4971"/>
                    <a:pt x="14831" y="4714"/>
                  </a:cubicBezTo>
                  <a:cubicBezTo>
                    <a:pt x="15226" y="4457"/>
                    <a:pt x="15586" y="4286"/>
                    <a:pt x="15940" y="4200"/>
                  </a:cubicBezTo>
                  <a:cubicBezTo>
                    <a:pt x="16295" y="4114"/>
                    <a:pt x="16645" y="4114"/>
                    <a:pt x="17014" y="4029"/>
                  </a:cubicBezTo>
                  <a:cubicBezTo>
                    <a:pt x="17384" y="3943"/>
                    <a:pt x="17774" y="3771"/>
                    <a:pt x="18163" y="3600"/>
                  </a:cubicBezTo>
                  <a:cubicBezTo>
                    <a:pt x="18553" y="3429"/>
                    <a:pt x="18942" y="3257"/>
                    <a:pt x="19337" y="3086"/>
                  </a:cubicBezTo>
                  <a:cubicBezTo>
                    <a:pt x="19732" y="2914"/>
                    <a:pt x="20131" y="2743"/>
                    <a:pt x="20461" y="2571"/>
                  </a:cubicBezTo>
                  <a:cubicBezTo>
                    <a:pt x="20791" y="2400"/>
                    <a:pt x="21051" y="2229"/>
                    <a:pt x="21210" y="2143"/>
                  </a:cubicBezTo>
                  <a:cubicBezTo>
                    <a:pt x="21370" y="2057"/>
                    <a:pt x="21430" y="2057"/>
                    <a:pt x="21485" y="1971"/>
                  </a:cubicBezTo>
                  <a:cubicBezTo>
                    <a:pt x="21540" y="1886"/>
                    <a:pt x="21590" y="1714"/>
                    <a:pt x="21595" y="1371"/>
                  </a:cubicBezTo>
                  <a:cubicBezTo>
                    <a:pt x="21600" y="1029"/>
                    <a:pt x="21560" y="514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4886371" y="3219449"/>
              <a:ext cx="12690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0" y="0"/>
                  </a:moveTo>
                  <a:cubicBezTo>
                    <a:pt x="5666" y="1440"/>
                    <a:pt x="11331" y="2880"/>
                    <a:pt x="15049" y="3888"/>
                  </a:cubicBezTo>
                  <a:cubicBezTo>
                    <a:pt x="18767" y="4896"/>
                    <a:pt x="20538" y="5472"/>
                    <a:pt x="21069" y="6480"/>
                  </a:cubicBezTo>
                  <a:cubicBezTo>
                    <a:pt x="21600" y="7488"/>
                    <a:pt x="20892" y="8928"/>
                    <a:pt x="17882" y="11520"/>
                  </a:cubicBezTo>
                  <a:cubicBezTo>
                    <a:pt x="14872" y="14112"/>
                    <a:pt x="9561" y="17856"/>
                    <a:pt x="4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263056" y="38099"/>
              <a:ext cx="178316" cy="14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21" fill="norm" stroke="1" extrusionOk="0">
                  <a:moveTo>
                    <a:pt x="8448" y="0"/>
                  </a:moveTo>
                  <a:cubicBezTo>
                    <a:pt x="6415" y="5322"/>
                    <a:pt x="4382" y="10643"/>
                    <a:pt x="2857" y="14557"/>
                  </a:cubicBezTo>
                  <a:cubicBezTo>
                    <a:pt x="1333" y="18470"/>
                    <a:pt x="316" y="20974"/>
                    <a:pt x="62" y="21287"/>
                  </a:cubicBezTo>
                  <a:cubicBezTo>
                    <a:pt x="-192" y="21600"/>
                    <a:pt x="316" y="19722"/>
                    <a:pt x="1968" y="16122"/>
                  </a:cubicBezTo>
                  <a:cubicBezTo>
                    <a:pt x="3620" y="12522"/>
                    <a:pt x="6415" y="7200"/>
                    <a:pt x="8448" y="4070"/>
                  </a:cubicBezTo>
                  <a:cubicBezTo>
                    <a:pt x="10481" y="939"/>
                    <a:pt x="11752" y="0"/>
                    <a:pt x="13022" y="313"/>
                  </a:cubicBezTo>
                  <a:cubicBezTo>
                    <a:pt x="14293" y="626"/>
                    <a:pt x="15563" y="2191"/>
                    <a:pt x="16961" y="4696"/>
                  </a:cubicBezTo>
                  <a:cubicBezTo>
                    <a:pt x="18359" y="7200"/>
                    <a:pt x="19883" y="10643"/>
                    <a:pt x="21408" y="14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480418" y="3774682"/>
              <a:ext cx="203749" cy="241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098" fill="norm" stroke="1" extrusionOk="0">
                  <a:moveTo>
                    <a:pt x="15109" y="5849"/>
                  </a:moveTo>
                  <a:cubicBezTo>
                    <a:pt x="15330" y="4926"/>
                    <a:pt x="15550" y="4003"/>
                    <a:pt x="15660" y="2988"/>
                  </a:cubicBezTo>
                  <a:cubicBezTo>
                    <a:pt x="15770" y="1972"/>
                    <a:pt x="15770" y="865"/>
                    <a:pt x="15109" y="311"/>
                  </a:cubicBezTo>
                  <a:cubicBezTo>
                    <a:pt x="14448" y="-243"/>
                    <a:pt x="13125" y="-243"/>
                    <a:pt x="10701" y="1880"/>
                  </a:cubicBezTo>
                  <a:cubicBezTo>
                    <a:pt x="8277" y="4003"/>
                    <a:pt x="4750" y="8249"/>
                    <a:pt x="2656" y="11665"/>
                  </a:cubicBezTo>
                  <a:cubicBezTo>
                    <a:pt x="562" y="15080"/>
                    <a:pt x="-99" y="17665"/>
                    <a:pt x="11" y="19234"/>
                  </a:cubicBezTo>
                  <a:cubicBezTo>
                    <a:pt x="121" y="20803"/>
                    <a:pt x="1003" y="21357"/>
                    <a:pt x="3868" y="20988"/>
                  </a:cubicBezTo>
                  <a:cubicBezTo>
                    <a:pt x="6734" y="20619"/>
                    <a:pt x="11583" y="19326"/>
                    <a:pt x="15109" y="17295"/>
                  </a:cubicBezTo>
                  <a:cubicBezTo>
                    <a:pt x="18636" y="15265"/>
                    <a:pt x="20840" y="12495"/>
                    <a:pt x="21170" y="9911"/>
                  </a:cubicBezTo>
                  <a:cubicBezTo>
                    <a:pt x="21501" y="7326"/>
                    <a:pt x="19958" y="4926"/>
                    <a:pt x="18856" y="3449"/>
                  </a:cubicBezTo>
                  <a:cubicBezTo>
                    <a:pt x="17754" y="1972"/>
                    <a:pt x="17093" y="1419"/>
                    <a:pt x="16432" y="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4187871" y="3270249"/>
              <a:ext cx="25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200"/>
                    <a:pt x="0" y="6400"/>
                    <a:pt x="900" y="7900"/>
                  </a:cubicBezTo>
                  <a:cubicBezTo>
                    <a:pt x="1800" y="9400"/>
                    <a:pt x="3600" y="9200"/>
                    <a:pt x="7200" y="11200"/>
                  </a:cubicBezTo>
                  <a:cubicBezTo>
                    <a:pt x="10800" y="13200"/>
                    <a:pt x="16200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4251371" y="3600449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877"/>
                    <a:pt x="10800" y="7754"/>
                    <a:pt x="14400" y="11354"/>
                  </a:cubicBezTo>
                  <a:cubicBezTo>
                    <a:pt x="18000" y="14954"/>
                    <a:pt x="1980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574721" y="3486149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530271" y="3409997"/>
              <a:ext cx="95775" cy="14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553" fill="norm" stroke="1" extrusionOk="0">
                  <a:moveTo>
                    <a:pt x="9861" y="10175"/>
                  </a:moveTo>
                  <a:cubicBezTo>
                    <a:pt x="8452" y="8941"/>
                    <a:pt x="7043" y="7707"/>
                    <a:pt x="5870" y="7861"/>
                  </a:cubicBezTo>
                  <a:cubicBezTo>
                    <a:pt x="4696" y="8015"/>
                    <a:pt x="3757" y="9558"/>
                    <a:pt x="2817" y="12181"/>
                  </a:cubicBezTo>
                  <a:cubicBezTo>
                    <a:pt x="1878" y="14804"/>
                    <a:pt x="939" y="18507"/>
                    <a:pt x="1643" y="19895"/>
                  </a:cubicBezTo>
                  <a:cubicBezTo>
                    <a:pt x="2348" y="21284"/>
                    <a:pt x="4696" y="20358"/>
                    <a:pt x="7278" y="18198"/>
                  </a:cubicBezTo>
                  <a:cubicBezTo>
                    <a:pt x="9861" y="16038"/>
                    <a:pt x="12678" y="12644"/>
                    <a:pt x="14322" y="10021"/>
                  </a:cubicBezTo>
                  <a:cubicBezTo>
                    <a:pt x="15965" y="7398"/>
                    <a:pt x="16435" y="5547"/>
                    <a:pt x="16435" y="3850"/>
                  </a:cubicBezTo>
                  <a:cubicBezTo>
                    <a:pt x="16435" y="2153"/>
                    <a:pt x="15965" y="610"/>
                    <a:pt x="14557" y="147"/>
                  </a:cubicBezTo>
                  <a:cubicBezTo>
                    <a:pt x="13148" y="-316"/>
                    <a:pt x="10800" y="301"/>
                    <a:pt x="8452" y="2153"/>
                  </a:cubicBezTo>
                  <a:cubicBezTo>
                    <a:pt x="6104" y="4004"/>
                    <a:pt x="3757" y="7090"/>
                    <a:pt x="2583" y="9404"/>
                  </a:cubicBezTo>
                  <a:cubicBezTo>
                    <a:pt x="1409" y="11718"/>
                    <a:pt x="1409" y="13261"/>
                    <a:pt x="2348" y="14495"/>
                  </a:cubicBezTo>
                  <a:cubicBezTo>
                    <a:pt x="3287" y="15730"/>
                    <a:pt x="5165" y="16655"/>
                    <a:pt x="8217" y="16193"/>
                  </a:cubicBezTo>
                  <a:cubicBezTo>
                    <a:pt x="11270" y="15730"/>
                    <a:pt x="15496" y="13878"/>
                    <a:pt x="18078" y="11410"/>
                  </a:cubicBezTo>
                  <a:cubicBezTo>
                    <a:pt x="20661" y="8941"/>
                    <a:pt x="21600" y="5855"/>
                    <a:pt x="21130" y="3850"/>
                  </a:cubicBezTo>
                  <a:cubicBezTo>
                    <a:pt x="20661" y="1844"/>
                    <a:pt x="18783" y="918"/>
                    <a:pt x="15496" y="1381"/>
                  </a:cubicBezTo>
                  <a:cubicBezTo>
                    <a:pt x="12209" y="1844"/>
                    <a:pt x="7513" y="3695"/>
                    <a:pt x="4930" y="5393"/>
                  </a:cubicBezTo>
                  <a:cubicBezTo>
                    <a:pt x="2348" y="7090"/>
                    <a:pt x="1878" y="8633"/>
                    <a:pt x="2583" y="10638"/>
                  </a:cubicBezTo>
                  <a:cubicBezTo>
                    <a:pt x="3287" y="12644"/>
                    <a:pt x="5165" y="15113"/>
                    <a:pt x="7278" y="16193"/>
                  </a:cubicBezTo>
                  <a:cubicBezTo>
                    <a:pt x="9391" y="17273"/>
                    <a:pt x="11739" y="16964"/>
                    <a:pt x="13617" y="16193"/>
                  </a:cubicBezTo>
                  <a:cubicBezTo>
                    <a:pt x="15496" y="15421"/>
                    <a:pt x="16904" y="14187"/>
                    <a:pt x="16435" y="12181"/>
                  </a:cubicBezTo>
                  <a:cubicBezTo>
                    <a:pt x="15965" y="10175"/>
                    <a:pt x="13617" y="7398"/>
                    <a:pt x="11270" y="6318"/>
                  </a:cubicBezTo>
                  <a:cubicBezTo>
                    <a:pt x="8922" y="5238"/>
                    <a:pt x="6574" y="5855"/>
                    <a:pt x="5165" y="7090"/>
                  </a:cubicBezTo>
                  <a:cubicBezTo>
                    <a:pt x="3757" y="8324"/>
                    <a:pt x="3287" y="10175"/>
                    <a:pt x="3757" y="11718"/>
                  </a:cubicBezTo>
                  <a:cubicBezTo>
                    <a:pt x="4226" y="13261"/>
                    <a:pt x="5635" y="14495"/>
                    <a:pt x="7748" y="15113"/>
                  </a:cubicBezTo>
                  <a:cubicBezTo>
                    <a:pt x="9861" y="15730"/>
                    <a:pt x="12678" y="15730"/>
                    <a:pt x="14557" y="14187"/>
                  </a:cubicBezTo>
                  <a:cubicBezTo>
                    <a:pt x="16435" y="12644"/>
                    <a:pt x="17374" y="9558"/>
                    <a:pt x="16435" y="7707"/>
                  </a:cubicBezTo>
                  <a:cubicBezTo>
                    <a:pt x="15496" y="5855"/>
                    <a:pt x="12678" y="5238"/>
                    <a:pt x="9861" y="5084"/>
                  </a:cubicBezTo>
                  <a:cubicBezTo>
                    <a:pt x="7043" y="4930"/>
                    <a:pt x="4226" y="5238"/>
                    <a:pt x="2583" y="7090"/>
                  </a:cubicBezTo>
                  <a:cubicBezTo>
                    <a:pt x="939" y="8941"/>
                    <a:pt x="470" y="12335"/>
                    <a:pt x="0" y="157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4181521" y="3079749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4219621" y="281940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4168821" y="2476500"/>
              <a:ext cx="635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120" y="17568"/>
                    <a:pt x="8640" y="13536"/>
                    <a:pt x="5040" y="9936"/>
                  </a:cubicBezTo>
                  <a:cubicBezTo>
                    <a:pt x="1440" y="6336"/>
                    <a:pt x="720" y="3168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181521" y="1892300"/>
              <a:ext cx="190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6295"/>
                    <a:pt x="7200" y="10989"/>
                    <a:pt x="3600" y="7389"/>
                  </a:cubicBezTo>
                  <a:cubicBezTo>
                    <a:pt x="0" y="3789"/>
                    <a:pt x="0" y="189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4156121" y="13144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4124349" y="1172547"/>
              <a:ext cx="101623" cy="124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55" fill="norm" stroke="1" extrusionOk="0">
                  <a:moveTo>
                    <a:pt x="21164" y="15495"/>
                  </a:moveTo>
                  <a:cubicBezTo>
                    <a:pt x="20723" y="13695"/>
                    <a:pt x="20282" y="11895"/>
                    <a:pt x="19621" y="10095"/>
                  </a:cubicBezTo>
                  <a:cubicBezTo>
                    <a:pt x="18960" y="8295"/>
                    <a:pt x="18078" y="6495"/>
                    <a:pt x="16535" y="5595"/>
                  </a:cubicBezTo>
                  <a:cubicBezTo>
                    <a:pt x="14993" y="4695"/>
                    <a:pt x="12788" y="4695"/>
                    <a:pt x="11466" y="5955"/>
                  </a:cubicBezTo>
                  <a:cubicBezTo>
                    <a:pt x="10144" y="7215"/>
                    <a:pt x="9703" y="9735"/>
                    <a:pt x="9262" y="11895"/>
                  </a:cubicBezTo>
                  <a:cubicBezTo>
                    <a:pt x="8821" y="14055"/>
                    <a:pt x="8380" y="15855"/>
                    <a:pt x="8380" y="17655"/>
                  </a:cubicBezTo>
                  <a:cubicBezTo>
                    <a:pt x="8380" y="19455"/>
                    <a:pt x="8821" y="21255"/>
                    <a:pt x="9703" y="21255"/>
                  </a:cubicBezTo>
                  <a:cubicBezTo>
                    <a:pt x="10584" y="21255"/>
                    <a:pt x="11907" y="19455"/>
                    <a:pt x="12788" y="16575"/>
                  </a:cubicBezTo>
                  <a:cubicBezTo>
                    <a:pt x="13670" y="13695"/>
                    <a:pt x="14111" y="9735"/>
                    <a:pt x="14111" y="6855"/>
                  </a:cubicBezTo>
                  <a:cubicBezTo>
                    <a:pt x="14111" y="3975"/>
                    <a:pt x="13670" y="2175"/>
                    <a:pt x="12127" y="1095"/>
                  </a:cubicBezTo>
                  <a:cubicBezTo>
                    <a:pt x="10584" y="15"/>
                    <a:pt x="7940" y="-345"/>
                    <a:pt x="6176" y="375"/>
                  </a:cubicBezTo>
                  <a:cubicBezTo>
                    <a:pt x="4413" y="1095"/>
                    <a:pt x="3531" y="2895"/>
                    <a:pt x="3311" y="4695"/>
                  </a:cubicBezTo>
                  <a:cubicBezTo>
                    <a:pt x="3091" y="6495"/>
                    <a:pt x="3531" y="8295"/>
                    <a:pt x="4633" y="9735"/>
                  </a:cubicBezTo>
                  <a:cubicBezTo>
                    <a:pt x="5735" y="11175"/>
                    <a:pt x="7499" y="12255"/>
                    <a:pt x="9482" y="12615"/>
                  </a:cubicBezTo>
                  <a:cubicBezTo>
                    <a:pt x="11466" y="12975"/>
                    <a:pt x="13670" y="12615"/>
                    <a:pt x="14993" y="10995"/>
                  </a:cubicBezTo>
                  <a:cubicBezTo>
                    <a:pt x="16315" y="9375"/>
                    <a:pt x="16756" y="6495"/>
                    <a:pt x="16315" y="4335"/>
                  </a:cubicBezTo>
                  <a:cubicBezTo>
                    <a:pt x="15874" y="2175"/>
                    <a:pt x="14552" y="735"/>
                    <a:pt x="12127" y="735"/>
                  </a:cubicBezTo>
                  <a:cubicBezTo>
                    <a:pt x="9703" y="735"/>
                    <a:pt x="6176" y="2175"/>
                    <a:pt x="4193" y="3795"/>
                  </a:cubicBezTo>
                  <a:cubicBezTo>
                    <a:pt x="2209" y="5415"/>
                    <a:pt x="1768" y="7215"/>
                    <a:pt x="2429" y="8655"/>
                  </a:cubicBezTo>
                  <a:cubicBezTo>
                    <a:pt x="3091" y="10095"/>
                    <a:pt x="4854" y="11175"/>
                    <a:pt x="6837" y="11715"/>
                  </a:cubicBezTo>
                  <a:cubicBezTo>
                    <a:pt x="8821" y="12255"/>
                    <a:pt x="11025" y="12255"/>
                    <a:pt x="12127" y="11355"/>
                  </a:cubicBezTo>
                  <a:cubicBezTo>
                    <a:pt x="13229" y="10455"/>
                    <a:pt x="13229" y="8655"/>
                    <a:pt x="12127" y="7935"/>
                  </a:cubicBezTo>
                  <a:cubicBezTo>
                    <a:pt x="11025" y="7215"/>
                    <a:pt x="8821" y="7575"/>
                    <a:pt x="7719" y="8655"/>
                  </a:cubicBezTo>
                  <a:cubicBezTo>
                    <a:pt x="6617" y="9735"/>
                    <a:pt x="6617" y="11535"/>
                    <a:pt x="7940" y="12255"/>
                  </a:cubicBezTo>
                  <a:cubicBezTo>
                    <a:pt x="9262" y="12975"/>
                    <a:pt x="11907" y="12615"/>
                    <a:pt x="13450" y="11535"/>
                  </a:cubicBezTo>
                  <a:cubicBezTo>
                    <a:pt x="14993" y="10455"/>
                    <a:pt x="15433" y="8655"/>
                    <a:pt x="14552" y="7755"/>
                  </a:cubicBezTo>
                  <a:cubicBezTo>
                    <a:pt x="13670" y="6855"/>
                    <a:pt x="11466" y="6855"/>
                    <a:pt x="9262" y="7215"/>
                  </a:cubicBezTo>
                  <a:cubicBezTo>
                    <a:pt x="7058" y="7575"/>
                    <a:pt x="4854" y="8295"/>
                    <a:pt x="4854" y="9015"/>
                  </a:cubicBezTo>
                  <a:cubicBezTo>
                    <a:pt x="4854" y="9735"/>
                    <a:pt x="7058" y="10455"/>
                    <a:pt x="8821" y="10095"/>
                  </a:cubicBezTo>
                  <a:cubicBezTo>
                    <a:pt x="10584" y="9735"/>
                    <a:pt x="11907" y="8295"/>
                    <a:pt x="11466" y="7755"/>
                  </a:cubicBezTo>
                  <a:cubicBezTo>
                    <a:pt x="11025" y="7215"/>
                    <a:pt x="8821" y="7575"/>
                    <a:pt x="6837" y="8475"/>
                  </a:cubicBezTo>
                  <a:cubicBezTo>
                    <a:pt x="4854" y="9375"/>
                    <a:pt x="3091" y="10815"/>
                    <a:pt x="1768" y="12435"/>
                  </a:cubicBezTo>
                  <a:cubicBezTo>
                    <a:pt x="446" y="14055"/>
                    <a:pt x="-436" y="15855"/>
                    <a:pt x="225" y="16755"/>
                  </a:cubicBezTo>
                  <a:cubicBezTo>
                    <a:pt x="886" y="17655"/>
                    <a:pt x="3091" y="17655"/>
                    <a:pt x="5074" y="17115"/>
                  </a:cubicBezTo>
                  <a:cubicBezTo>
                    <a:pt x="7058" y="16575"/>
                    <a:pt x="8821" y="15495"/>
                    <a:pt x="10144" y="14055"/>
                  </a:cubicBezTo>
                  <a:cubicBezTo>
                    <a:pt x="11466" y="12615"/>
                    <a:pt x="12348" y="10815"/>
                    <a:pt x="11686" y="9915"/>
                  </a:cubicBezTo>
                  <a:cubicBezTo>
                    <a:pt x="11025" y="9015"/>
                    <a:pt x="8821" y="9015"/>
                    <a:pt x="7058" y="9735"/>
                  </a:cubicBezTo>
                  <a:cubicBezTo>
                    <a:pt x="5295" y="10455"/>
                    <a:pt x="3972" y="11895"/>
                    <a:pt x="5074" y="12435"/>
                  </a:cubicBezTo>
                  <a:cubicBezTo>
                    <a:pt x="6176" y="12975"/>
                    <a:pt x="9703" y="12615"/>
                    <a:pt x="10364" y="12615"/>
                  </a:cubicBezTo>
                  <a:cubicBezTo>
                    <a:pt x="11025" y="12615"/>
                    <a:pt x="8821" y="12975"/>
                    <a:pt x="9042" y="13515"/>
                  </a:cubicBezTo>
                  <a:cubicBezTo>
                    <a:pt x="9262" y="14055"/>
                    <a:pt x="11907" y="14775"/>
                    <a:pt x="14331" y="14775"/>
                  </a:cubicBezTo>
                  <a:cubicBezTo>
                    <a:pt x="16756" y="14775"/>
                    <a:pt x="18960" y="14055"/>
                    <a:pt x="21164" y="133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4467271" y="850900"/>
              <a:ext cx="381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36"/>
                    <a:pt x="7200" y="10473"/>
                    <a:pt x="10800" y="14073"/>
                  </a:cubicBezTo>
                  <a:cubicBezTo>
                    <a:pt x="14400" y="17673"/>
                    <a:pt x="180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625521" y="1206500"/>
              <a:ext cx="3638551" cy="224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" y="21314"/>
                    <a:pt x="528" y="21029"/>
                    <a:pt x="792" y="20764"/>
                  </a:cubicBezTo>
                  <a:cubicBezTo>
                    <a:pt x="1055" y="20499"/>
                    <a:pt x="1319" y="20254"/>
                    <a:pt x="1602" y="19978"/>
                  </a:cubicBezTo>
                  <a:cubicBezTo>
                    <a:pt x="1885" y="19703"/>
                    <a:pt x="2186" y="19397"/>
                    <a:pt x="2526" y="19061"/>
                  </a:cubicBezTo>
                  <a:cubicBezTo>
                    <a:pt x="2865" y="18724"/>
                    <a:pt x="3242" y="18357"/>
                    <a:pt x="3594" y="17990"/>
                  </a:cubicBezTo>
                  <a:cubicBezTo>
                    <a:pt x="3946" y="17623"/>
                    <a:pt x="4272" y="17256"/>
                    <a:pt x="4618" y="16899"/>
                  </a:cubicBezTo>
                  <a:cubicBezTo>
                    <a:pt x="4963" y="16542"/>
                    <a:pt x="5328" y="16195"/>
                    <a:pt x="5717" y="15818"/>
                  </a:cubicBezTo>
                  <a:cubicBezTo>
                    <a:pt x="6107" y="15440"/>
                    <a:pt x="6521" y="15032"/>
                    <a:pt x="6949" y="14624"/>
                  </a:cubicBezTo>
                  <a:cubicBezTo>
                    <a:pt x="7376" y="14216"/>
                    <a:pt x="7816" y="13808"/>
                    <a:pt x="8224" y="13441"/>
                  </a:cubicBezTo>
                  <a:cubicBezTo>
                    <a:pt x="8632" y="13074"/>
                    <a:pt x="9009" y="12748"/>
                    <a:pt x="9412" y="12401"/>
                  </a:cubicBezTo>
                  <a:cubicBezTo>
                    <a:pt x="9814" y="12054"/>
                    <a:pt x="10241" y="11687"/>
                    <a:pt x="10630" y="11351"/>
                  </a:cubicBezTo>
                  <a:cubicBezTo>
                    <a:pt x="11020" y="11014"/>
                    <a:pt x="11372" y="10708"/>
                    <a:pt x="11768" y="10361"/>
                  </a:cubicBezTo>
                  <a:cubicBezTo>
                    <a:pt x="12163" y="10015"/>
                    <a:pt x="12603" y="9627"/>
                    <a:pt x="13005" y="9260"/>
                  </a:cubicBezTo>
                  <a:cubicBezTo>
                    <a:pt x="13407" y="8893"/>
                    <a:pt x="13772" y="8546"/>
                    <a:pt x="14111" y="8230"/>
                  </a:cubicBezTo>
                  <a:cubicBezTo>
                    <a:pt x="14450" y="7914"/>
                    <a:pt x="14764" y="7628"/>
                    <a:pt x="15123" y="7302"/>
                  </a:cubicBezTo>
                  <a:cubicBezTo>
                    <a:pt x="15481" y="6976"/>
                    <a:pt x="15883" y="6608"/>
                    <a:pt x="16241" y="6282"/>
                  </a:cubicBezTo>
                  <a:cubicBezTo>
                    <a:pt x="16599" y="5956"/>
                    <a:pt x="16913" y="5670"/>
                    <a:pt x="17259" y="5293"/>
                  </a:cubicBezTo>
                  <a:cubicBezTo>
                    <a:pt x="17604" y="4916"/>
                    <a:pt x="17981" y="4446"/>
                    <a:pt x="18314" y="4018"/>
                  </a:cubicBezTo>
                  <a:cubicBezTo>
                    <a:pt x="18647" y="3590"/>
                    <a:pt x="18936" y="3202"/>
                    <a:pt x="19181" y="2856"/>
                  </a:cubicBezTo>
                  <a:cubicBezTo>
                    <a:pt x="19426" y="2509"/>
                    <a:pt x="19627" y="2203"/>
                    <a:pt x="19904" y="1856"/>
                  </a:cubicBezTo>
                  <a:cubicBezTo>
                    <a:pt x="20180" y="1509"/>
                    <a:pt x="20532" y="1122"/>
                    <a:pt x="20827" y="806"/>
                  </a:cubicBezTo>
                  <a:cubicBezTo>
                    <a:pt x="21123" y="490"/>
                    <a:pt x="21361" y="2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873171" y="3414183"/>
              <a:ext cx="19051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894"/>
                  </a:moveTo>
                  <a:cubicBezTo>
                    <a:pt x="16800" y="12071"/>
                    <a:pt x="12000" y="15247"/>
                    <a:pt x="8400" y="17629"/>
                  </a:cubicBezTo>
                  <a:cubicBezTo>
                    <a:pt x="4800" y="20012"/>
                    <a:pt x="2400" y="21600"/>
                    <a:pt x="1200" y="21600"/>
                  </a:cubicBezTo>
                  <a:cubicBezTo>
                    <a:pt x="0" y="21600"/>
                    <a:pt x="0" y="20012"/>
                    <a:pt x="0" y="16676"/>
                  </a:cubicBezTo>
                  <a:cubicBezTo>
                    <a:pt x="0" y="13341"/>
                    <a:pt x="0" y="8259"/>
                    <a:pt x="1200" y="4924"/>
                  </a:cubicBezTo>
                  <a:cubicBezTo>
                    <a:pt x="2400" y="1588"/>
                    <a:pt x="4800" y="0"/>
                    <a:pt x="7200" y="0"/>
                  </a:cubicBezTo>
                  <a:cubicBezTo>
                    <a:pt x="9600" y="0"/>
                    <a:pt x="12000" y="1588"/>
                    <a:pt x="13200" y="3176"/>
                  </a:cubicBezTo>
                  <a:cubicBezTo>
                    <a:pt x="14400" y="4765"/>
                    <a:pt x="14400" y="6353"/>
                    <a:pt x="13200" y="8418"/>
                  </a:cubicBezTo>
                  <a:cubicBezTo>
                    <a:pt x="12000" y="10482"/>
                    <a:pt x="9600" y="13024"/>
                    <a:pt x="8400" y="13341"/>
                  </a:cubicBezTo>
                  <a:cubicBezTo>
                    <a:pt x="7200" y="13659"/>
                    <a:pt x="7200" y="11753"/>
                    <a:pt x="7200" y="10006"/>
                  </a:cubicBezTo>
                  <a:cubicBezTo>
                    <a:pt x="7200" y="8259"/>
                    <a:pt x="7200" y="6671"/>
                    <a:pt x="8400" y="5082"/>
                  </a:cubicBezTo>
                  <a:cubicBezTo>
                    <a:pt x="9600" y="3494"/>
                    <a:pt x="12000" y="1906"/>
                    <a:pt x="13200" y="2065"/>
                  </a:cubicBezTo>
                  <a:cubicBezTo>
                    <a:pt x="14400" y="2224"/>
                    <a:pt x="14400" y="4129"/>
                    <a:pt x="14400" y="6671"/>
                  </a:cubicBezTo>
                  <a:cubicBezTo>
                    <a:pt x="14400" y="9212"/>
                    <a:pt x="14400" y="12388"/>
                    <a:pt x="14400" y="155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2918400" y="3280833"/>
              <a:ext cx="43922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9000" y="309"/>
                  </a:moveTo>
                  <a:cubicBezTo>
                    <a:pt x="7972" y="3394"/>
                    <a:pt x="6943" y="6480"/>
                    <a:pt x="5400" y="9566"/>
                  </a:cubicBezTo>
                  <a:cubicBezTo>
                    <a:pt x="3857" y="12651"/>
                    <a:pt x="1800" y="15737"/>
                    <a:pt x="772" y="16509"/>
                  </a:cubicBezTo>
                  <a:cubicBezTo>
                    <a:pt x="-257" y="17280"/>
                    <a:pt x="-257" y="15737"/>
                    <a:pt x="772" y="13114"/>
                  </a:cubicBezTo>
                  <a:cubicBezTo>
                    <a:pt x="1800" y="10491"/>
                    <a:pt x="3857" y="6789"/>
                    <a:pt x="5914" y="4166"/>
                  </a:cubicBezTo>
                  <a:cubicBezTo>
                    <a:pt x="7972" y="1543"/>
                    <a:pt x="10029" y="0"/>
                    <a:pt x="12086" y="0"/>
                  </a:cubicBezTo>
                  <a:cubicBezTo>
                    <a:pt x="14143" y="0"/>
                    <a:pt x="16200" y="1543"/>
                    <a:pt x="17743" y="5400"/>
                  </a:cubicBezTo>
                  <a:cubicBezTo>
                    <a:pt x="19286" y="9257"/>
                    <a:pt x="20314" y="15429"/>
                    <a:pt x="2134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3273471" y="3274483"/>
              <a:ext cx="3175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"/>
                  </a:moveTo>
                  <a:cubicBezTo>
                    <a:pt x="2880" y="4011"/>
                    <a:pt x="5760" y="5863"/>
                    <a:pt x="7200" y="7560"/>
                  </a:cubicBezTo>
                  <a:cubicBezTo>
                    <a:pt x="8640" y="9257"/>
                    <a:pt x="8640" y="10800"/>
                    <a:pt x="7920" y="10800"/>
                  </a:cubicBezTo>
                  <a:cubicBezTo>
                    <a:pt x="7200" y="10800"/>
                    <a:pt x="5760" y="9257"/>
                    <a:pt x="5040" y="7714"/>
                  </a:cubicBezTo>
                  <a:cubicBezTo>
                    <a:pt x="4320" y="6171"/>
                    <a:pt x="4320" y="4629"/>
                    <a:pt x="4320" y="3086"/>
                  </a:cubicBezTo>
                  <a:cubicBezTo>
                    <a:pt x="4320" y="1543"/>
                    <a:pt x="4320" y="0"/>
                    <a:pt x="4320" y="0"/>
                  </a:cubicBezTo>
                  <a:cubicBezTo>
                    <a:pt x="4320" y="0"/>
                    <a:pt x="4320" y="1543"/>
                    <a:pt x="4320" y="4629"/>
                  </a:cubicBezTo>
                  <a:cubicBezTo>
                    <a:pt x="4320" y="7714"/>
                    <a:pt x="4320" y="12343"/>
                    <a:pt x="7200" y="15429"/>
                  </a:cubicBezTo>
                  <a:cubicBezTo>
                    <a:pt x="10080" y="18514"/>
                    <a:pt x="1584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3845334" y="3257549"/>
              <a:ext cx="1657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600" fill="norm" stroke="1" extrusionOk="0">
                  <a:moveTo>
                    <a:pt x="7637" y="0"/>
                  </a:moveTo>
                  <a:cubicBezTo>
                    <a:pt x="7637" y="3443"/>
                    <a:pt x="7637" y="6887"/>
                    <a:pt x="6287" y="9861"/>
                  </a:cubicBezTo>
                  <a:cubicBezTo>
                    <a:pt x="4937" y="12835"/>
                    <a:pt x="2237" y="15339"/>
                    <a:pt x="887" y="15809"/>
                  </a:cubicBezTo>
                  <a:cubicBezTo>
                    <a:pt x="-463" y="16278"/>
                    <a:pt x="-463" y="14713"/>
                    <a:pt x="2237" y="13148"/>
                  </a:cubicBezTo>
                  <a:cubicBezTo>
                    <a:pt x="4937" y="11583"/>
                    <a:pt x="10337" y="10017"/>
                    <a:pt x="14387" y="8452"/>
                  </a:cubicBezTo>
                  <a:cubicBezTo>
                    <a:pt x="18437" y="6887"/>
                    <a:pt x="21137" y="5322"/>
                    <a:pt x="21137" y="5322"/>
                  </a:cubicBezTo>
                  <a:cubicBezTo>
                    <a:pt x="21137" y="5322"/>
                    <a:pt x="18437" y="6887"/>
                    <a:pt x="17087" y="9861"/>
                  </a:cubicBezTo>
                  <a:cubicBezTo>
                    <a:pt x="15737" y="12835"/>
                    <a:pt x="15737" y="17217"/>
                    <a:pt x="1573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504871" y="3448314"/>
              <a:ext cx="401181" cy="5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88" fill="norm" stroke="1" extrusionOk="0">
                  <a:moveTo>
                    <a:pt x="0" y="21488"/>
                  </a:moveTo>
                  <a:cubicBezTo>
                    <a:pt x="3524" y="18788"/>
                    <a:pt x="7048" y="16088"/>
                    <a:pt x="9663" y="14738"/>
                  </a:cubicBezTo>
                  <a:cubicBezTo>
                    <a:pt x="12278" y="13388"/>
                    <a:pt x="13983" y="13388"/>
                    <a:pt x="15120" y="13388"/>
                  </a:cubicBezTo>
                  <a:cubicBezTo>
                    <a:pt x="16257" y="13388"/>
                    <a:pt x="16825" y="13388"/>
                    <a:pt x="16768" y="13838"/>
                  </a:cubicBezTo>
                  <a:cubicBezTo>
                    <a:pt x="16712" y="14288"/>
                    <a:pt x="16029" y="15188"/>
                    <a:pt x="14211" y="15188"/>
                  </a:cubicBezTo>
                  <a:cubicBezTo>
                    <a:pt x="12392" y="15188"/>
                    <a:pt x="9436" y="14288"/>
                    <a:pt x="7674" y="13838"/>
                  </a:cubicBezTo>
                  <a:cubicBezTo>
                    <a:pt x="5912" y="13388"/>
                    <a:pt x="5343" y="13388"/>
                    <a:pt x="5343" y="14288"/>
                  </a:cubicBezTo>
                  <a:cubicBezTo>
                    <a:pt x="5343" y="15188"/>
                    <a:pt x="5912" y="16988"/>
                    <a:pt x="7844" y="17438"/>
                  </a:cubicBezTo>
                  <a:cubicBezTo>
                    <a:pt x="9777" y="17888"/>
                    <a:pt x="13074" y="16988"/>
                    <a:pt x="15006" y="16538"/>
                  </a:cubicBezTo>
                  <a:cubicBezTo>
                    <a:pt x="16939" y="16088"/>
                    <a:pt x="17507" y="16088"/>
                    <a:pt x="18189" y="14738"/>
                  </a:cubicBezTo>
                  <a:cubicBezTo>
                    <a:pt x="18872" y="13388"/>
                    <a:pt x="19667" y="10688"/>
                    <a:pt x="19781" y="8888"/>
                  </a:cubicBezTo>
                  <a:cubicBezTo>
                    <a:pt x="19895" y="7088"/>
                    <a:pt x="19326" y="6188"/>
                    <a:pt x="17394" y="6638"/>
                  </a:cubicBezTo>
                  <a:cubicBezTo>
                    <a:pt x="15461" y="7088"/>
                    <a:pt x="12164" y="8888"/>
                    <a:pt x="10175" y="10238"/>
                  </a:cubicBezTo>
                  <a:cubicBezTo>
                    <a:pt x="8185" y="11588"/>
                    <a:pt x="7503" y="12488"/>
                    <a:pt x="7617" y="12038"/>
                  </a:cubicBezTo>
                  <a:cubicBezTo>
                    <a:pt x="7731" y="11588"/>
                    <a:pt x="8640" y="9788"/>
                    <a:pt x="10573" y="7988"/>
                  </a:cubicBezTo>
                  <a:cubicBezTo>
                    <a:pt x="12505" y="6188"/>
                    <a:pt x="15461" y="4388"/>
                    <a:pt x="17223" y="3488"/>
                  </a:cubicBezTo>
                  <a:cubicBezTo>
                    <a:pt x="18985" y="2588"/>
                    <a:pt x="19554" y="2588"/>
                    <a:pt x="20179" y="2588"/>
                  </a:cubicBezTo>
                  <a:cubicBezTo>
                    <a:pt x="20804" y="2588"/>
                    <a:pt x="21486" y="2588"/>
                    <a:pt x="21543" y="2138"/>
                  </a:cubicBezTo>
                  <a:cubicBezTo>
                    <a:pt x="21600" y="1688"/>
                    <a:pt x="21032" y="788"/>
                    <a:pt x="19554" y="338"/>
                  </a:cubicBezTo>
                  <a:cubicBezTo>
                    <a:pt x="18076" y="-112"/>
                    <a:pt x="15688" y="-112"/>
                    <a:pt x="14211" y="338"/>
                  </a:cubicBezTo>
                  <a:cubicBezTo>
                    <a:pt x="12733" y="788"/>
                    <a:pt x="12164" y="1688"/>
                    <a:pt x="12164" y="2138"/>
                  </a:cubicBezTo>
                  <a:cubicBezTo>
                    <a:pt x="12164" y="2588"/>
                    <a:pt x="12733" y="2588"/>
                    <a:pt x="13869" y="2588"/>
                  </a:cubicBezTo>
                  <a:cubicBezTo>
                    <a:pt x="15006" y="2588"/>
                    <a:pt x="16712" y="2588"/>
                    <a:pt x="18417" y="25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879884" y="2996070"/>
              <a:ext cx="37473" cy="501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15" fill="norm" stroke="1" extrusionOk="0">
                  <a:moveTo>
                    <a:pt x="6994" y="1138"/>
                  </a:moveTo>
                  <a:cubicBezTo>
                    <a:pt x="10594" y="593"/>
                    <a:pt x="14194" y="49"/>
                    <a:pt x="15994" y="3"/>
                  </a:cubicBezTo>
                  <a:cubicBezTo>
                    <a:pt x="17794" y="-42"/>
                    <a:pt x="17794" y="412"/>
                    <a:pt x="17194" y="2000"/>
                  </a:cubicBezTo>
                  <a:cubicBezTo>
                    <a:pt x="16594" y="3588"/>
                    <a:pt x="15394" y="6311"/>
                    <a:pt x="12994" y="9124"/>
                  </a:cubicBezTo>
                  <a:cubicBezTo>
                    <a:pt x="10594" y="11938"/>
                    <a:pt x="6994" y="14842"/>
                    <a:pt x="5194" y="16748"/>
                  </a:cubicBezTo>
                  <a:cubicBezTo>
                    <a:pt x="3394" y="18654"/>
                    <a:pt x="3394" y="19561"/>
                    <a:pt x="2794" y="20287"/>
                  </a:cubicBezTo>
                  <a:cubicBezTo>
                    <a:pt x="2194" y="21013"/>
                    <a:pt x="994" y="21558"/>
                    <a:pt x="394" y="21513"/>
                  </a:cubicBezTo>
                  <a:cubicBezTo>
                    <a:pt x="-206" y="21467"/>
                    <a:pt x="-206" y="20832"/>
                    <a:pt x="994" y="19425"/>
                  </a:cubicBezTo>
                  <a:cubicBezTo>
                    <a:pt x="2194" y="18019"/>
                    <a:pt x="4594" y="15840"/>
                    <a:pt x="7594" y="13254"/>
                  </a:cubicBezTo>
                  <a:cubicBezTo>
                    <a:pt x="10594" y="10667"/>
                    <a:pt x="14194" y="7672"/>
                    <a:pt x="16594" y="5948"/>
                  </a:cubicBezTo>
                  <a:cubicBezTo>
                    <a:pt x="18994" y="4224"/>
                    <a:pt x="20194" y="3770"/>
                    <a:pt x="20794" y="3316"/>
                  </a:cubicBezTo>
                  <a:cubicBezTo>
                    <a:pt x="21394" y="2862"/>
                    <a:pt x="21394" y="2408"/>
                    <a:pt x="20794" y="2408"/>
                  </a:cubicBezTo>
                  <a:cubicBezTo>
                    <a:pt x="20194" y="2408"/>
                    <a:pt x="18994" y="2862"/>
                    <a:pt x="18994" y="4405"/>
                  </a:cubicBezTo>
                  <a:cubicBezTo>
                    <a:pt x="18994" y="5948"/>
                    <a:pt x="20194" y="8580"/>
                    <a:pt x="19594" y="11484"/>
                  </a:cubicBezTo>
                  <a:cubicBezTo>
                    <a:pt x="18994" y="14388"/>
                    <a:pt x="16594" y="17565"/>
                    <a:pt x="14194" y="207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936671" y="2986616"/>
              <a:ext cx="20447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06" y="21600"/>
                    <a:pt x="2012" y="21600"/>
                    <a:pt x="2952" y="20250"/>
                  </a:cubicBezTo>
                  <a:cubicBezTo>
                    <a:pt x="3891" y="18900"/>
                    <a:pt x="4763" y="16200"/>
                    <a:pt x="5568" y="13500"/>
                  </a:cubicBezTo>
                  <a:cubicBezTo>
                    <a:pt x="6373" y="10800"/>
                    <a:pt x="7111" y="8100"/>
                    <a:pt x="7871" y="5400"/>
                  </a:cubicBezTo>
                  <a:cubicBezTo>
                    <a:pt x="8631" y="2700"/>
                    <a:pt x="9414" y="0"/>
                    <a:pt x="10140" y="0"/>
                  </a:cubicBezTo>
                  <a:cubicBezTo>
                    <a:pt x="10867" y="0"/>
                    <a:pt x="11538" y="2700"/>
                    <a:pt x="12220" y="5400"/>
                  </a:cubicBezTo>
                  <a:cubicBezTo>
                    <a:pt x="12902" y="8100"/>
                    <a:pt x="13595" y="10800"/>
                    <a:pt x="14355" y="12150"/>
                  </a:cubicBezTo>
                  <a:cubicBezTo>
                    <a:pt x="15116" y="13500"/>
                    <a:pt x="15943" y="13500"/>
                    <a:pt x="16636" y="14850"/>
                  </a:cubicBezTo>
                  <a:cubicBezTo>
                    <a:pt x="17329" y="16200"/>
                    <a:pt x="17888" y="18900"/>
                    <a:pt x="18581" y="20250"/>
                  </a:cubicBezTo>
                  <a:cubicBezTo>
                    <a:pt x="19275" y="21600"/>
                    <a:pt x="20102" y="21600"/>
                    <a:pt x="20627" y="18900"/>
                  </a:cubicBezTo>
                  <a:cubicBezTo>
                    <a:pt x="21153" y="16200"/>
                    <a:pt x="21376" y="108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2898276" y="2434166"/>
              <a:ext cx="76746" cy="586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537" fill="norm" stroke="1" extrusionOk="0">
                  <a:moveTo>
                    <a:pt x="21166" y="19269"/>
                  </a:moveTo>
                  <a:cubicBezTo>
                    <a:pt x="18247" y="19424"/>
                    <a:pt x="15328" y="19580"/>
                    <a:pt x="13577" y="19852"/>
                  </a:cubicBezTo>
                  <a:cubicBezTo>
                    <a:pt x="11825" y="20124"/>
                    <a:pt x="11242" y="20512"/>
                    <a:pt x="11825" y="20551"/>
                  </a:cubicBezTo>
                  <a:cubicBezTo>
                    <a:pt x="12409" y="20590"/>
                    <a:pt x="14161" y="20279"/>
                    <a:pt x="15328" y="19929"/>
                  </a:cubicBezTo>
                  <a:cubicBezTo>
                    <a:pt x="16496" y="19580"/>
                    <a:pt x="17080" y="19191"/>
                    <a:pt x="15912" y="19075"/>
                  </a:cubicBezTo>
                  <a:cubicBezTo>
                    <a:pt x="14744" y="18958"/>
                    <a:pt x="11825" y="19114"/>
                    <a:pt x="9490" y="19347"/>
                  </a:cubicBezTo>
                  <a:cubicBezTo>
                    <a:pt x="7155" y="19580"/>
                    <a:pt x="5404" y="19891"/>
                    <a:pt x="3944" y="20240"/>
                  </a:cubicBezTo>
                  <a:cubicBezTo>
                    <a:pt x="2485" y="20590"/>
                    <a:pt x="1317" y="20978"/>
                    <a:pt x="2193" y="21134"/>
                  </a:cubicBezTo>
                  <a:cubicBezTo>
                    <a:pt x="3069" y="21289"/>
                    <a:pt x="5988" y="21212"/>
                    <a:pt x="7739" y="20978"/>
                  </a:cubicBezTo>
                  <a:cubicBezTo>
                    <a:pt x="9490" y="20745"/>
                    <a:pt x="10074" y="20357"/>
                    <a:pt x="8907" y="20163"/>
                  </a:cubicBezTo>
                  <a:cubicBezTo>
                    <a:pt x="7739" y="19968"/>
                    <a:pt x="4820" y="19968"/>
                    <a:pt x="2777" y="20163"/>
                  </a:cubicBezTo>
                  <a:cubicBezTo>
                    <a:pt x="734" y="20357"/>
                    <a:pt x="-434" y="20745"/>
                    <a:pt x="150" y="21056"/>
                  </a:cubicBezTo>
                  <a:cubicBezTo>
                    <a:pt x="734" y="21367"/>
                    <a:pt x="3069" y="21600"/>
                    <a:pt x="4528" y="21522"/>
                  </a:cubicBezTo>
                  <a:cubicBezTo>
                    <a:pt x="5988" y="21445"/>
                    <a:pt x="6571" y="21056"/>
                    <a:pt x="5988" y="21017"/>
                  </a:cubicBezTo>
                  <a:cubicBezTo>
                    <a:pt x="5404" y="20978"/>
                    <a:pt x="3652" y="21289"/>
                    <a:pt x="3069" y="21250"/>
                  </a:cubicBezTo>
                  <a:cubicBezTo>
                    <a:pt x="2485" y="21212"/>
                    <a:pt x="3069" y="20823"/>
                    <a:pt x="3652" y="19619"/>
                  </a:cubicBezTo>
                  <a:cubicBezTo>
                    <a:pt x="4236" y="18414"/>
                    <a:pt x="4820" y="16394"/>
                    <a:pt x="5696" y="14296"/>
                  </a:cubicBezTo>
                  <a:cubicBezTo>
                    <a:pt x="6571" y="12199"/>
                    <a:pt x="7739" y="10023"/>
                    <a:pt x="8323" y="8353"/>
                  </a:cubicBezTo>
                  <a:cubicBezTo>
                    <a:pt x="8907" y="6682"/>
                    <a:pt x="8907" y="5517"/>
                    <a:pt x="8323" y="4740"/>
                  </a:cubicBezTo>
                  <a:cubicBezTo>
                    <a:pt x="7739" y="3963"/>
                    <a:pt x="6571" y="3574"/>
                    <a:pt x="5696" y="3186"/>
                  </a:cubicBezTo>
                  <a:cubicBezTo>
                    <a:pt x="4820" y="2797"/>
                    <a:pt x="4236" y="2409"/>
                    <a:pt x="3944" y="2409"/>
                  </a:cubicBezTo>
                  <a:cubicBezTo>
                    <a:pt x="3652" y="2409"/>
                    <a:pt x="3652" y="2797"/>
                    <a:pt x="4528" y="3147"/>
                  </a:cubicBezTo>
                  <a:cubicBezTo>
                    <a:pt x="5404" y="3496"/>
                    <a:pt x="7155" y="3807"/>
                    <a:pt x="8907" y="3768"/>
                  </a:cubicBezTo>
                  <a:cubicBezTo>
                    <a:pt x="10658" y="3729"/>
                    <a:pt x="12409" y="3341"/>
                    <a:pt x="13285" y="2875"/>
                  </a:cubicBezTo>
                  <a:cubicBezTo>
                    <a:pt x="14161" y="2409"/>
                    <a:pt x="14161" y="1865"/>
                    <a:pt x="13869" y="1399"/>
                  </a:cubicBezTo>
                  <a:cubicBezTo>
                    <a:pt x="13577" y="932"/>
                    <a:pt x="12993" y="544"/>
                    <a:pt x="11242" y="427"/>
                  </a:cubicBezTo>
                  <a:cubicBezTo>
                    <a:pt x="9490" y="311"/>
                    <a:pt x="6571" y="466"/>
                    <a:pt x="4528" y="738"/>
                  </a:cubicBezTo>
                  <a:cubicBezTo>
                    <a:pt x="2485" y="1010"/>
                    <a:pt x="1317" y="1399"/>
                    <a:pt x="2193" y="1554"/>
                  </a:cubicBezTo>
                  <a:cubicBezTo>
                    <a:pt x="3069" y="1709"/>
                    <a:pt x="5988" y="1632"/>
                    <a:pt x="8323" y="1437"/>
                  </a:cubicBezTo>
                  <a:cubicBezTo>
                    <a:pt x="10658" y="1243"/>
                    <a:pt x="12409" y="932"/>
                    <a:pt x="14161" y="622"/>
                  </a:cubicBezTo>
                  <a:cubicBezTo>
                    <a:pt x="15912" y="311"/>
                    <a:pt x="17663" y="0"/>
                    <a:pt x="17663" y="0"/>
                  </a:cubicBezTo>
                  <a:cubicBezTo>
                    <a:pt x="17663" y="0"/>
                    <a:pt x="15912" y="311"/>
                    <a:pt x="14161" y="622"/>
                  </a:cubicBezTo>
                  <a:cubicBezTo>
                    <a:pt x="12409" y="932"/>
                    <a:pt x="10658" y="1243"/>
                    <a:pt x="9782" y="1399"/>
                  </a:cubicBezTo>
                  <a:cubicBezTo>
                    <a:pt x="8907" y="1554"/>
                    <a:pt x="8907" y="1554"/>
                    <a:pt x="8907" y="15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2911521" y="2391785"/>
              <a:ext cx="401788" cy="4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682" fill="norm" stroke="1" extrusionOk="0">
                  <a:moveTo>
                    <a:pt x="0" y="20682"/>
                  </a:moveTo>
                  <a:cubicBezTo>
                    <a:pt x="2149" y="17865"/>
                    <a:pt x="4297" y="15047"/>
                    <a:pt x="7181" y="13169"/>
                  </a:cubicBezTo>
                  <a:cubicBezTo>
                    <a:pt x="10065" y="11291"/>
                    <a:pt x="13684" y="10352"/>
                    <a:pt x="15776" y="9882"/>
                  </a:cubicBezTo>
                  <a:cubicBezTo>
                    <a:pt x="17868" y="9412"/>
                    <a:pt x="18434" y="9412"/>
                    <a:pt x="18999" y="10352"/>
                  </a:cubicBezTo>
                  <a:cubicBezTo>
                    <a:pt x="19564" y="11291"/>
                    <a:pt x="20130" y="13169"/>
                    <a:pt x="20639" y="11291"/>
                  </a:cubicBezTo>
                  <a:cubicBezTo>
                    <a:pt x="21148" y="9412"/>
                    <a:pt x="21600" y="3778"/>
                    <a:pt x="21430" y="1430"/>
                  </a:cubicBezTo>
                  <a:cubicBezTo>
                    <a:pt x="21261" y="-918"/>
                    <a:pt x="20469" y="21"/>
                    <a:pt x="20356" y="1430"/>
                  </a:cubicBezTo>
                  <a:cubicBezTo>
                    <a:pt x="20243" y="2839"/>
                    <a:pt x="20808" y="4717"/>
                    <a:pt x="21374" y="65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3234239" y="1790700"/>
              <a:ext cx="77333" cy="61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3814" y="21600"/>
                  </a:moveTo>
                  <a:cubicBezTo>
                    <a:pt x="4982" y="20115"/>
                    <a:pt x="6150" y="18631"/>
                    <a:pt x="7025" y="16961"/>
                  </a:cubicBezTo>
                  <a:cubicBezTo>
                    <a:pt x="7901" y="15291"/>
                    <a:pt x="8485" y="13435"/>
                    <a:pt x="8777" y="11208"/>
                  </a:cubicBezTo>
                  <a:cubicBezTo>
                    <a:pt x="9069" y="8981"/>
                    <a:pt x="9069" y="6384"/>
                    <a:pt x="9069" y="4713"/>
                  </a:cubicBezTo>
                  <a:cubicBezTo>
                    <a:pt x="9069" y="3043"/>
                    <a:pt x="9069" y="2301"/>
                    <a:pt x="8777" y="1633"/>
                  </a:cubicBezTo>
                  <a:cubicBezTo>
                    <a:pt x="8485" y="965"/>
                    <a:pt x="7901" y="371"/>
                    <a:pt x="6733" y="223"/>
                  </a:cubicBezTo>
                  <a:cubicBezTo>
                    <a:pt x="5566" y="74"/>
                    <a:pt x="3814" y="371"/>
                    <a:pt x="2939" y="705"/>
                  </a:cubicBezTo>
                  <a:cubicBezTo>
                    <a:pt x="2063" y="1039"/>
                    <a:pt x="2063" y="1410"/>
                    <a:pt x="3523" y="1559"/>
                  </a:cubicBezTo>
                  <a:cubicBezTo>
                    <a:pt x="4982" y="1707"/>
                    <a:pt x="7901" y="1633"/>
                    <a:pt x="9944" y="1410"/>
                  </a:cubicBezTo>
                  <a:cubicBezTo>
                    <a:pt x="11987" y="1188"/>
                    <a:pt x="13155" y="816"/>
                    <a:pt x="12279" y="557"/>
                  </a:cubicBezTo>
                  <a:cubicBezTo>
                    <a:pt x="11404" y="297"/>
                    <a:pt x="8485" y="148"/>
                    <a:pt x="5566" y="260"/>
                  </a:cubicBezTo>
                  <a:cubicBezTo>
                    <a:pt x="2647" y="371"/>
                    <a:pt x="-272" y="742"/>
                    <a:pt x="20" y="965"/>
                  </a:cubicBezTo>
                  <a:cubicBezTo>
                    <a:pt x="312" y="1188"/>
                    <a:pt x="3814" y="1262"/>
                    <a:pt x="7025" y="1225"/>
                  </a:cubicBezTo>
                  <a:cubicBezTo>
                    <a:pt x="10236" y="1188"/>
                    <a:pt x="13155" y="1039"/>
                    <a:pt x="12863" y="854"/>
                  </a:cubicBezTo>
                  <a:cubicBezTo>
                    <a:pt x="12571" y="668"/>
                    <a:pt x="9069" y="445"/>
                    <a:pt x="9944" y="297"/>
                  </a:cubicBezTo>
                  <a:cubicBezTo>
                    <a:pt x="10820" y="148"/>
                    <a:pt x="16074" y="74"/>
                    <a:pt x="2132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3235371" y="1768193"/>
              <a:ext cx="615951" cy="1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0" y="12509"/>
                  </a:moveTo>
                  <a:cubicBezTo>
                    <a:pt x="1410" y="7109"/>
                    <a:pt x="2821" y="1709"/>
                    <a:pt x="4342" y="359"/>
                  </a:cubicBezTo>
                  <a:cubicBezTo>
                    <a:pt x="5864" y="-991"/>
                    <a:pt x="7497" y="1709"/>
                    <a:pt x="9501" y="4409"/>
                  </a:cubicBezTo>
                  <a:cubicBezTo>
                    <a:pt x="11505" y="7109"/>
                    <a:pt x="13880" y="9809"/>
                    <a:pt x="15662" y="9809"/>
                  </a:cubicBezTo>
                  <a:cubicBezTo>
                    <a:pt x="17443" y="9809"/>
                    <a:pt x="18631" y="7109"/>
                    <a:pt x="19522" y="8459"/>
                  </a:cubicBezTo>
                  <a:cubicBezTo>
                    <a:pt x="20412" y="9809"/>
                    <a:pt x="21006" y="15209"/>
                    <a:pt x="21600" y="206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3795113" y="1194163"/>
              <a:ext cx="406587" cy="614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54" fill="norm" stroke="1" extrusionOk="0">
                  <a:moveTo>
                    <a:pt x="1629" y="21142"/>
                  </a:moveTo>
                  <a:cubicBezTo>
                    <a:pt x="1293" y="20845"/>
                    <a:pt x="957" y="20548"/>
                    <a:pt x="622" y="20548"/>
                  </a:cubicBezTo>
                  <a:cubicBezTo>
                    <a:pt x="286" y="20548"/>
                    <a:pt x="-50" y="20845"/>
                    <a:pt x="6" y="21105"/>
                  </a:cubicBezTo>
                  <a:cubicBezTo>
                    <a:pt x="62" y="21364"/>
                    <a:pt x="510" y="21587"/>
                    <a:pt x="957" y="21550"/>
                  </a:cubicBezTo>
                  <a:cubicBezTo>
                    <a:pt x="1405" y="21513"/>
                    <a:pt x="1853" y="21216"/>
                    <a:pt x="1853" y="20956"/>
                  </a:cubicBezTo>
                  <a:cubicBezTo>
                    <a:pt x="1853" y="20696"/>
                    <a:pt x="1405" y="20474"/>
                    <a:pt x="1013" y="20511"/>
                  </a:cubicBezTo>
                  <a:cubicBezTo>
                    <a:pt x="622" y="20548"/>
                    <a:pt x="286" y="20845"/>
                    <a:pt x="398" y="20956"/>
                  </a:cubicBezTo>
                  <a:cubicBezTo>
                    <a:pt x="510" y="21067"/>
                    <a:pt x="1069" y="20993"/>
                    <a:pt x="1573" y="20845"/>
                  </a:cubicBezTo>
                  <a:cubicBezTo>
                    <a:pt x="2076" y="20696"/>
                    <a:pt x="2524" y="20474"/>
                    <a:pt x="2804" y="19954"/>
                  </a:cubicBezTo>
                  <a:cubicBezTo>
                    <a:pt x="3084" y="19434"/>
                    <a:pt x="3196" y="18618"/>
                    <a:pt x="3308" y="17579"/>
                  </a:cubicBezTo>
                  <a:cubicBezTo>
                    <a:pt x="3419" y="16540"/>
                    <a:pt x="3531" y="15278"/>
                    <a:pt x="3867" y="13608"/>
                  </a:cubicBezTo>
                  <a:cubicBezTo>
                    <a:pt x="4203" y="11938"/>
                    <a:pt x="4762" y="9859"/>
                    <a:pt x="5154" y="8078"/>
                  </a:cubicBezTo>
                  <a:cubicBezTo>
                    <a:pt x="5546" y="6296"/>
                    <a:pt x="5770" y="4812"/>
                    <a:pt x="5938" y="3884"/>
                  </a:cubicBezTo>
                  <a:cubicBezTo>
                    <a:pt x="6105" y="2956"/>
                    <a:pt x="6217" y="2585"/>
                    <a:pt x="6273" y="2140"/>
                  </a:cubicBezTo>
                  <a:cubicBezTo>
                    <a:pt x="6329" y="1694"/>
                    <a:pt x="6329" y="1175"/>
                    <a:pt x="6777" y="878"/>
                  </a:cubicBezTo>
                  <a:cubicBezTo>
                    <a:pt x="7225" y="581"/>
                    <a:pt x="8120" y="507"/>
                    <a:pt x="9799" y="395"/>
                  </a:cubicBezTo>
                  <a:cubicBezTo>
                    <a:pt x="11477" y="284"/>
                    <a:pt x="13940" y="135"/>
                    <a:pt x="15786" y="61"/>
                  </a:cubicBezTo>
                  <a:cubicBezTo>
                    <a:pt x="17633" y="-13"/>
                    <a:pt x="18864" y="-13"/>
                    <a:pt x="19815" y="24"/>
                  </a:cubicBezTo>
                  <a:cubicBezTo>
                    <a:pt x="20767" y="61"/>
                    <a:pt x="21438" y="135"/>
                    <a:pt x="21494" y="173"/>
                  </a:cubicBezTo>
                  <a:cubicBezTo>
                    <a:pt x="21550" y="210"/>
                    <a:pt x="20990" y="210"/>
                    <a:pt x="18696" y="210"/>
                  </a:cubicBezTo>
                  <a:cubicBezTo>
                    <a:pt x="16402" y="210"/>
                    <a:pt x="12373" y="210"/>
                    <a:pt x="10078" y="210"/>
                  </a:cubicBezTo>
                  <a:cubicBezTo>
                    <a:pt x="7784" y="210"/>
                    <a:pt x="7225" y="210"/>
                    <a:pt x="7281" y="395"/>
                  </a:cubicBezTo>
                  <a:cubicBezTo>
                    <a:pt x="7337" y="581"/>
                    <a:pt x="8008" y="952"/>
                    <a:pt x="8680" y="13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902642" y="2122673"/>
              <a:ext cx="202259" cy="895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47" fill="norm" stroke="1" extrusionOk="0">
                  <a:moveTo>
                    <a:pt x="5300" y="21547"/>
                  </a:moveTo>
                  <a:cubicBezTo>
                    <a:pt x="5075" y="20630"/>
                    <a:pt x="4850" y="19713"/>
                    <a:pt x="4962" y="18261"/>
                  </a:cubicBezTo>
                  <a:cubicBezTo>
                    <a:pt x="5075" y="16809"/>
                    <a:pt x="5525" y="14822"/>
                    <a:pt x="6200" y="12938"/>
                  </a:cubicBezTo>
                  <a:cubicBezTo>
                    <a:pt x="6875" y="11053"/>
                    <a:pt x="7775" y="9270"/>
                    <a:pt x="8787" y="7639"/>
                  </a:cubicBezTo>
                  <a:cubicBezTo>
                    <a:pt x="9800" y="6009"/>
                    <a:pt x="10925" y="4532"/>
                    <a:pt x="11600" y="3666"/>
                  </a:cubicBezTo>
                  <a:cubicBezTo>
                    <a:pt x="12275" y="2800"/>
                    <a:pt x="12500" y="2545"/>
                    <a:pt x="12725" y="2290"/>
                  </a:cubicBezTo>
                  <a:cubicBezTo>
                    <a:pt x="12950" y="2036"/>
                    <a:pt x="13175" y="1781"/>
                    <a:pt x="13175" y="1781"/>
                  </a:cubicBezTo>
                  <a:cubicBezTo>
                    <a:pt x="13175" y="1781"/>
                    <a:pt x="12950" y="2036"/>
                    <a:pt x="11825" y="2800"/>
                  </a:cubicBezTo>
                  <a:cubicBezTo>
                    <a:pt x="10700" y="3564"/>
                    <a:pt x="8675" y="4838"/>
                    <a:pt x="7325" y="5627"/>
                  </a:cubicBezTo>
                  <a:cubicBezTo>
                    <a:pt x="5975" y="6417"/>
                    <a:pt x="5300" y="6722"/>
                    <a:pt x="4400" y="6952"/>
                  </a:cubicBezTo>
                  <a:cubicBezTo>
                    <a:pt x="3500" y="7181"/>
                    <a:pt x="2375" y="7334"/>
                    <a:pt x="1475" y="7181"/>
                  </a:cubicBezTo>
                  <a:cubicBezTo>
                    <a:pt x="575" y="7028"/>
                    <a:pt x="-100" y="6570"/>
                    <a:pt x="12" y="5704"/>
                  </a:cubicBezTo>
                  <a:cubicBezTo>
                    <a:pt x="125" y="4838"/>
                    <a:pt x="1025" y="3564"/>
                    <a:pt x="2600" y="2571"/>
                  </a:cubicBezTo>
                  <a:cubicBezTo>
                    <a:pt x="4175" y="1577"/>
                    <a:pt x="6425" y="864"/>
                    <a:pt x="8112" y="456"/>
                  </a:cubicBezTo>
                  <a:cubicBezTo>
                    <a:pt x="9800" y="49"/>
                    <a:pt x="10925" y="-53"/>
                    <a:pt x="12612" y="23"/>
                  </a:cubicBezTo>
                  <a:cubicBezTo>
                    <a:pt x="14300" y="100"/>
                    <a:pt x="16550" y="355"/>
                    <a:pt x="18125" y="940"/>
                  </a:cubicBezTo>
                  <a:cubicBezTo>
                    <a:pt x="19700" y="1526"/>
                    <a:pt x="20600" y="2443"/>
                    <a:pt x="21050" y="2927"/>
                  </a:cubicBezTo>
                  <a:cubicBezTo>
                    <a:pt x="21500" y="3411"/>
                    <a:pt x="21500" y="3462"/>
                    <a:pt x="21500" y="35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895350" y="1449489"/>
              <a:ext cx="31750" cy="33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0"/>
                  </a:moveTo>
                  <a:cubicBezTo>
                    <a:pt x="5760" y="5706"/>
                    <a:pt x="11520" y="11411"/>
                    <a:pt x="14400" y="14672"/>
                  </a:cubicBezTo>
                  <a:cubicBezTo>
                    <a:pt x="17280" y="17932"/>
                    <a:pt x="17280" y="18747"/>
                    <a:pt x="17280" y="19562"/>
                  </a:cubicBezTo>
                  <a:cubicBezTo>
                    <a:pt x="17280" y="20377"/>
                    <a:pt x="17280" y="21192"/>
                    <a:pt x="18000" y="21396"/>
                  </a:cubicBezTo>
                  <a:cubicBezTo>
                    <a:pt x="18720" y="21600"/>
                    <a:pt x="20160" y="21192"/>
                    <a:pt x="21600" y="207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869950" y="1286505"/>
              <a:ext cx="215900" cy="17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2" y="17957"/>
                    <a:pt x="2965" y="14313"/>
                    <a:pt x="5824" y="10800"/>
                  </a:cubicBezTo>
                  <a:cubicBezTo>
                    <a:pt x="8682" y="7287"/>
                    <a:pt x="12918" y="3904"/>
                    <a:pt x="15565" y="2082"/>
                  </a:cubicBezTo>
                  <a:cubicBezTo>
                    <a:pt x="18212" y="260"/>
                    <a:pt x="19271" y="0"/>
                    <a:pt x="20012" y="0"/>
                  </a:cubicBezTo>
                  <a:cubicBezTo>
                    <a:pt x="20753" y="0"/>
                    <a:pt x="21176" y="260"/>
                    <a:pt x="21600" y="5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882650" y="1506639"/>
              <a:ext cx="1651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844550" y="1019805"/>
              <a:ext cx="158750" cy="233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9146"/>
                  </a:moveTo>
                  <a:cubicBezTo>
                    <a:pt x="0" y="12454"/>
                    <a:pt x="0" y="15762"/>
                    <a:pt x="144" y="18000"/>
                  </a:cubicBezTo>
                  <a:cubicBezTo>
                    <a:pt x="288" y="20238"/>
                    <a:pt x="576" y="21405"/>
                    <a:pt x="720" y="21503"/>
                  </a:cubicBezTo>
                  <a:cubicBezTo>
                    <a:pt x="864" y="21600"/>
                    <a:pt x="864" y="20627"/>
                    <a:pt x="1440" y="17124"/>
                  </a:cubicBezTo>
                  <a:cubicBezTo>
                    <a:pt x="2016" y="13622"/>
                    <a:pt x="3168" y="7589"/>
                    <a:pt x="4320" y="4184"/>
                  </a:cubicBezTo>
                  <a:cubicBezTo>
                    <a:pt x="5472" y="778"/>
                    <a:pt x="6624" y="0"/>
                    <a:pt x="7776" y="0"/>
                  </a:cubicBezTo>
                  <a:cubicBezTo>
                    <a:pt x="8928" y="0"/>
                    <a:pt x="10080" y="778"/>
                    <a:pt x="12384" y="3016"/>
                  </a:cubicBezTo>
                  <a:cubicBezTo>
                    <a:pt x="14688" y="5254"/>
                    <a:pt x="18144" y="8951"/>
                    <a:pt x="21600" y="126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2178050" y="1377249"/>
              <a:ext cx="234950" cy="111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21564"/>
                  </a:moveTo>
                  <a:cubicBezTo>
                    <a:pt x="0" y="20785"/>
                    <a:pt x="0" y="20007"/>
                    <a:pt x="195" y="18920"/>
                  </a:cubicBezTo>
                  <a:cubicBezTo>
                    <a:pt x="389" y="17834"/>
                    <a:pt x="778" y="16441"/>
                    <a:pt x="1265" y="14986"/>
                  </a:cubicBezTo>
                  <a:cubicBezTo>
                    <a:pt x="1751" y="13531"/>
                    <a:pt x="2335" y="12014"/>
                    <a:pt x="3405" y="10498"/>
                  </a:cubicBezTo>
                  <a:cubicBezTo>
                    <a:pt x="4476" y="8981"/>
                    <a:pt x="6032" y="7465"/>
                    <a:pt x="7492" y="6051"/>
                  </a:cubicBezTo>
                  <a:cubicBezTo>
                    <a:pt x="8951" y="4636"/>
                    <a:pt x="10314" y="3325"/>
                    <a:pt x="11286" y="2505"/>
                  </a:cubicBezTo>
                  <a:cubicBezTo>
                    <a:pt x="12259" y="1685"/>
                    <a:pt x="12843" y="1358"/>
                    <a:pt x="13622" y="1153"/>
                  </a:cubicBezTo>
                  <a:cubicBezTo>
                    <a:pt x="14400" y="948"/>
                    <a:pt x="15373" y="866"/>
                    <a:pt x="15470" y="927"/>
                  </a:cubicBezTo>
                  <a:cubicBezTo>
                    <a:pt x="15568" y="989"/>
                    <a:pt x="14789" y="1194"/>
                    <a:pt x="13719" y="1481"/>
                  </a:cubicBezTo>
                  <a:cubicBezTo>
                    <a:pt x="12649" y="1767"/>
                    <a:pt x="11286" y="2136"/>
                    <a:pt x="9827" y="2423"/>
                  </a:cubicBezTo>
                  <a:cubicBezTo>
                    <a:pt x="8368" y="2710"/>
                    <a:pt x="6811" y="2915"/>
                    <a:pt x="6032" y="2895"/>
                  </a:cubicBezTo>
                  <a:cubicBezTo>
                    <a:pt x="5254" y="2874"/>
                    <a:pt x="5254" y="2628"/>
                    <a:pt x="6422" y="2177"/>
                  </a:cubicBezTo>
                  <a:cubicBezTo>
                    <a:pt x="7589" y="1726"/>
                    <a:pt x="9924" y="1071"/>
                    <a:pt x="11481" y="661"/>
                  </a:cubicBezTo>
                  <a:cubicBezTo>
                    <a:pt x="13038" y="251"/>
                    <a:pt x="13816" y="87"/>
                    <a:pt x="14692" y="25"/>
                  </a:cubicBezTo>
                  <a:cubicBezTo>
                    <a:pt x="15568" y="-36"/>
                    <a:pt x="16541" y="5"/>
                    <a:pt x="17708" y="230"/>
                  </a:cubicBezTo>
                  <a:cubicBezTo>
                    <a:pt x="18876" y="456"/>
                    <a:pt x="20238" y="866"/>
                    <a:pt x="21600" y="12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2457450" y="687489"/>
              <a:ext cx="2032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550"/>
                    <a:pt x="3600" y="13500"/>
                    <a:pt x="7200" y="9900"/>
                  </a:cubicBezTo>
                  <a:cubicBezTo>
                    <a:pt x="10800" y="6300"/>
                    <a:pt x="16200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866493" y="3449739"/>
              <a:ext cx="3520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5887" y="0"/>
                  </a:moveTo>
                  <a:cubicBezTo>
                    <a:pt x="5887" y="4189"/>
                    <a:pt x="5887" y="8378"/>
                    <a:pt x="5252" y="10865"/>
                  </a:cubicBezTo>
                  <a:cubicBezTo>
                    <a:pt x="4616" y="13353"/>
                    <a:pt x="3346" y="14138"/>
                    <a:pt x="2075" y="14204"/>
                  </a:cubicBezTo>
                  <a:cubicBezTo>
                    <a:pt x="805" y="14269"/>
                    <a:pt x="-466" y="13615"/>
                    <a:pt x="169" y="11389"/>
                  </a:cubicBezTo>
                  <a:cubicBezTo>
                    <a:pt x="805" y="9164"/>
                    <a:pt x="3346" y="5367"/>
                    <a:pt x="5252" y="3142"/>
                  </a:cubicBezTo>
                  <a:cubicBezTo>
                    <a:pt x="7158" y="916"/>
                    <a:pt x="8428" y="262"/>
                    <a:pt x="9063" y="458"/>
                  </a:cubicBezTo>
                  <a:cubicBezTo>
                    <a:pt x="9699" y="655"/>
                    <a:pt x="9699" y="1702"/>
                    <a:pt x="9699" y="4516"/>
                  </a:cubicBezTo>
                  <a:cubicBezTo>
                    <a:pt x="9699" y="7331"/>
                    <a:pt x="9699" y="11913"/>
                    <a:pt x="11605" y="15055"/>
                  </a:cubicBezTo>
                  <a:cubicBezTo>
                    <a:pt x="13510" y="18196"/>
                    <a:pt x="17322" y="19898"/>
                    <a:pt x="2113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863600" y="3468789"/>
              <a:ext cx="4445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909"/>
                    <a:pt x="4114" y="7817"/>
                    <a:pt x="6686" y="11160"/>
                  </a:cubicBezTo>
                  <a:cubicBezTo>
                    <a:pt x="9257" y="14503"/>
                    <a:pt x="12343" y="17280"/>
                    <a:pt x="14914" y="18926"/>
                  </a:cubicBezTo>
                  <a:cubicBezTo>
                    <a:pt x="17486" y="20571"/>
                    <a:pt x="19543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723900" y="4154589"/>
              <a:ext cx="279400" cy="22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400"/>
                  </a:moveTo>
                  <a:cubicBezTo>
                    <a:pt x="491" y="1600"/>
                    <a:pt x="982" y="800"/>
                    <a:pt x="1718" y="900"/>
                  </a:cubicBezTo>
                  <a:cubicBezTo>
                    <a:pt x="2455" y="1000"/>
                    <a:pt x="3436" y="2000"/>
                    <a:pt x="4173" y="4500"/>
                  </a:cubicBezTo>
                  <a:cubicBezTo>
                    <a:pt x="4909" y="7000"/>
                    <a:pt x="5400" y="11000"/>
                    <a:pt x="5482" y="13600"/>
                  </a:cubicBezTo>
                  <a:cubicBezTo>
                    <a:pt x="5564" y="16200"/>
                    <a:pt x="5236" y="17400"/>
                    <a:pt x="4827" y="18500"/>
                  </a:cubicBezTo>
                  <a:cubicBezTo>
                    <a:pt x="4418" y="19600"/>
                    <a:pt x="3927" y="20600"/>
                    <a:pt x="3273" y="21100"/>
                  </a:cubicBezTo>
                  <a:cubicBezTo>
                    <a:pt x="2618" y="21600"/>
                    <a:pt x="1800" y="21600"/>
                    <a:pt x="1391" y="20800"/>
                  </a:cubicBezTo>
                  <a:cubicBezTo>
                    <a:pt x="982" y="20000"/>
                    <a:pt x="982" y="18400"/>
                    <a:pt x="2209" y="15200"/>
                  </a:cubicBezTo>
                  <a:cubicBezTo>
                    <a:pt x="3436" y="12000"/>
                    <a:pt x="5891" y="7200"/>
                    <a:pt x="7527" y="4200"/>
                  </a:cubicBezTo>
                  <a:cubicBezTo>
                    <a:pt x="9164" y="1200"/>
                    <a:pt x="9982" y="0"/>
                    <a:pt x="10309" y="0"/>
                  </a:cubicBezTo>
                  <a:cubicBezTo>
                    <a:pt x="10636" y="0"/>
                    <a:pt x="10473" y="1200"/>
                    <a:pt x="10064" y="4200"/>
                  </a:cubicBezTo>
                  <a:cubicBezTo>
                    <a:pt x="9655" y="7200"/>
                    <a:pt x="9000" y="12000"/>
                    <a:pt x="8918" y="14900"/>
                  </a:cubicBezTo>
                  <a:cubicBezTo>
                    <a:pt x="8836" y="17800"/>
                    <a:pt x="9327" y="18800"/>
                    <a:pt x="10391" y="19100"/>
                  </a:cubicBezTo>
                  <a:cubicBezTo>
                    <a:pt x="11455" y="19400"/>
                    <a:pt x="13091" y="19000"/>
                    <a:pt x="15055" y="17200"/>
                  </a:cubicBezTo>
                  <a:cubicBezTo>
                    <a:pt x="17018" y="15400"/>
                    <a:pt x="19309" y="12200"/>
                    <a:pt x="21600" y="9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1016000" y="4199039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1035050" y="4243489"/>
              <a:ext cx="1651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209437" y="4116924"/>
              <a:ext cx="98672" cy="171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0784" fill="norm" stroke="1" extrusionOk="0">
                  <a:moveTo>
                    <a:pt x="14226" y="4576"/>
                  </a:moveTo>
                  <a:cubicBezTo>
                    <a:pt x="10176" y="5861"/>
                    <a:pt x="6126" y="7147"/>
                    <a:pt x="3651" y="9204"/>
                  </a:cubicBezTo>
                  <a:cubicBezTo>
                    <a:pt x="1176" y="11261"/>
                    <a:pt x="276" y="14090"/>
                    <a:pt x="51" y="16147"/>
                  </a:cubicBezTo>
                  <a:cubicBezTo>
                    <a:pt x="-174" y="18204"/>
                    <a:pt x="276" y="19490"/>
                    <a:pt x="2976" y="20261"/>
                  </a:cubicBezTo>
                  <a:cubicBezTo>
                    <a:pt x="5676" y="21033"/>
                    <a:pt x="10626" y="21290"/>
                    <a:pt x="14226" y="18590"/>
                  </a:cubicBezTo>
                  <a:cubicBezTo>
                    <a:pt x="17826" y="15890"/>
                    <a:pt x="20076" y="10233"/>
                    <a:pt x="20751" y="6761"/>
                  </a:cubicBezTo>
                  <a:cubicBezTo>
                    <a:pt x="21426" y="3290"/>
                    <a:pt x="20526" y="2004"/>
                    <a:pt x="18951" y="1104"/>
                  </a:cubicBezTo>
                  <a:cubicBezTo>
                    <a:pt x="17376" y="204"/>
                    <a:pt x="15126" y="-310"/>
                    <a:pt x="13776" y="204"/>
                  </a:cubicBezTo>
                  <a:cubicBezTo>
                    <a:pt x="12426" y="719"/>
                    <a:pt x="11976" y="2261"/>
                    <a:pt x="11526" y="38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384300" y="4199039"/>
              <a:ext cx="38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468175" y="4100524"/>
              <a:ext cx="124729" cy="14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094" fill="norm" stroke="1" extrusionOk="0">
                  <a:moveTo>
                    <a:pt x="10575" y="5105"/>
                  </a:moveTo>
                  <a:cubicBezTo>
                    <a:pt x="6975" y="7882"/>
                    <a:pt x="3375" y="10659"/>
                    <a:pt x="1575" y="12973"/>
                  </a:cubicBezTo>
                  <a:cubicBezTo>
                    <a:pt x="-225" y="15288"/>
                    <a:pt x="-225" y="17139"/>
                    <a:pt x="315" y="18682"/>
                  </a:cubicBezTo>
                  <a:cubicBezTo>
                    <a:pt x="855" y="20225"/>
                    <a:pt x="1935" y="21459"/>
                    <a:pt x="5175" y="20996"/>
                  </a:cubicBezTo>
                  <a:cubicBezTo>
                    <a:pt x="8415" y="20533"/>
                    <a:pt x="13815" y="18373"/>
                    <a:pt x="17055" y="15133"/>
                  </a:cubicBezTo>
                  <a:cubicBezTo>
                    <a:pt x="20295" y="11893"/>
                    <a:pt x="21375" y="7573"/>
                    <a:pt x="21195" y="4642"/>
                  </a:cubicBezTo>
                  <a:cubicBezTo>
                    <a:pt x="21015" y="1710"/>
                    <a:pt x="19575" y="168"/>
                    <a:pt x="18315" y="13"/>
                  </a:cubicBezTo>
                  <a:cubicBezTo>
                    <a:pt x="17055" y="-141"/>
                    <a:pt x="15975" y="1093"/>
                    <a:pt x="14895" y="23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627327" y="4081828"/>
              <a:ext cx="145397" cy="19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0968" fill="norm" stroke="1" extrusionOk="0">
                  <a:moveTo>
                    <a:pt x="10704" y="1713"/>
                  </a:moveTo>
                  <a:cubicBezTo>
                    <a:pt x="8270" y="1016"/>
                    <a:pt x="5837" y="320"/>
                    <a:pt x="3859" y="87"/>
                  </a:cubicBezTo>
                  <a:cubicBezTo>
                    <a:pt x="1882" y="-145"/>
                    <a:pt x="360" y="87"/>
                    <a:pt x="56" y="784"/>
                  </a:cubicBezTo>
                  <a:cubicBezTo>
                    <a:pt x="-248" y="1481"/>
                    <a:pt x="665" y="2642"/>
                    <a:pt x="3403" y="4036"/>
                  </a:cubicBezTo>
                  <a:cubicBezTo>
                    <a:pt x="6141" y="5429"/>
                    <a:pt x="10704" y="7055"/>
                    <a:pt x="14203" y="8913"/>
                  </a:cubicBezTo>
                  <a:cubicBezTo>
                    <a:pt x="17701" y="10771"/>
                    <a:pt x="20135" y="12861"/>
                    <a:pt x="20744" y="15184"/>
                  </a:cubicBezTo>
                  <a:cubicBezTo>
                    <a:pt x="21352" y="17507"/>
                    <a:pt x="20135" y="20061"/>
                    <a:pt x="17549" y="20758"/>
                  </a:cubicBezTo>
                  <a:cubicBezTo>
                    <a:pt x="14963" y="21455"/>
                    <a:pt x="11008" y="20294"/>
                    <a:pt x="7053" y="191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676399" y="4002189"/>
              <a:ext cx="215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4" y="15600"/>
                    <a:pt x="8047" y="9600"/>
                    <a:pt x="11647" y="6000"/>
                  </a:cubicBezTo>
                  <a:cubicBezTo>
                    <a:pt x="15247" y="2400"/>
                    <a:pt x="1842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2927350" y="3297339"/>
              <a:ext cx="1270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794"/>
                    <a:pt x="21600" y="5588"/>
                    <a:pt x="21600" y="8651"/>
                  </a:cubicBezTo>
                  <a:cubicBezTo>
                    <a:pt x="21600" y="11713"/>
                    <a:pt x="10800" y="15045"/>
                    <a:pt x="7200" y="17248"/>
                  </a:cubicBezTo>
                  <a:cubicBezTo>
                    <a:pt x="3600" y="19451"/>
                    <a:pt x="7200" y="20525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2578100" y="4084739"/>
              <a:ext cx="209550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09"/>
                  </a:moveTo>
                  <a:cubicBezTo>
                    <a:pt x="873" y="704"/>
                    <a:pt x="1745" y="0"/>
                    <a:pt x="2836" y="0"/>
                  </a:cubicBezTo>
                  <a:cubicBezTo>
                    <a:pt x="3927" y="0"/>
                    <a:pt x="5236" y="704"/>
                    <a:pt x="6327" y="3404"/>
                  </a:cubicBezTo>
                  <a:cubicBezTo>
                    <a:pt x="7418" y="6104"/>
                    <a:pt x="8291" y="10800"/>
                    <a:pt x="8400" y="13852"/>
                  </a:cubicBezTo>
                  <a:cubicBezTo>
                    <a:pt x="8509" y="16904"/>
                    <a:pt x="7855" y="18313"/>
                    <a:pt x="7200" y="19487"/>
                  </a:cubicBezTo>
                  <a:cubicBezTo>
                    <a:pt x="6545" y="20661"/>
                    <a:pt x="5891" y="21600"/>
                    <a:pt x="5236" y="21600"/>
                  </a:cubicBezTo>
                  <a:cubicBezTo>
                    <a:pt x="4582" y="21600"/>
                    <a:pt x="3927" y="20661"/>
                    <a:pt x="4473" y="18196"/>
                  </a:cubicBezTo>
                  <a:cubicBezTo>
                    <a:pt x="5018" y="15730"/>
                    <a:pt x="6764" y="11739"/>
                    <a:pt x="8182" y="9039"/>
                  </a:cubicBezTo>
                  <a:cubicBezTo>
                    <a:pt x="9600" y="6339"/>
                    <a:pt x="10691" y="4930"/>
                    <a:pt x="11673" y="3522"/>
                  </a:cubicBezTo>
                  <a:cubicBezTo>
                    <a:pt x="12655" y="2113"/>
                    <a:pt x="13527" y="704"/>
                    <a:pt x="13527" y="1878"/>
                  </a:cubicBezTo>
                  <a:cubicBezTo>
                    <a:pt x="13527" y="3052"/>
                    <a:pt x="12655" y="6809"/>
                    <a:pt x="12218" y="9509"/>
                  </a:cubicBezTo>
                  <a:cubicBezTo>
                    <a:pt x="11782" y="12209"/>
                    <a:pt x="11782" y="13852"/>
                    <a:pt x="12873" y="15143"/>
                  </a:cubicBezTo>
                  <a:cubicBezTo>
                    <a:pt x="13964" y="16435"/>
                    <a:pt x="16145" y="17374"/>
                    <a:pt x="17782" y="17609"/>
                  </a:cubicBezTo>
                  <a:cubicBezTo>
                    <a:pt x="19418" y="17843"/>
                    <a:pt x="20509" y="17374"/>
                    <a:pt x="21600" y="169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2844800" y="4148239"/>
              <a:ext cx="69850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2806700" y="4218089"/>
              <a:ext cx="1651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2961216" y="4110139"/>
              <a:ext cx="120461" cy="17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40" fill="norm" stroke="1" extrusionOk="0">
                  <a:moveTo>
                    <a:pt x="18621" y="0"/>
                  </a:moveTo>
                  <a:cubicBezTo>
                    <a:pt x="12662" y="3014"/>
                    <a:pt x="6703" y="6028"/>
                    <a:pt x="3538" y="8916"/>
                  </a:cubicBezTo>
                  <a:cubicBezTo>
                    <a:pt x="372" y="11805"/>
                    <a:pt x="0" y="14567"/>
                    <a:pt x="0" y="16577"/>
                  </a:cubicBezTo>
                  <a:cubicBezTo>
                    <a:pt x="0" y="18586"/>
                    <a:pt x="372" y="19842"/>
                    <a:pt x="1490" y="20595"/>
                  </a:cubicBezTo>
                  <a:cubicBezTo>
                    <a:pt x="2607" y="21349"/>
                    <a:pt x="4469" y="21600"/>
                    <a:pt x="7821" y="20470"/>
                  </a:cubicBezTo>
                  <a:cubicBezTo>
                    <a:pt x="11172" y="19340"/>
                    <a:pt x="16014" y="16828"/>
                    <a:pt x="18621" y="13814"/>
                  </a:cubicBezTo>
                  <a:cubicBezTo>
                    <a:pt x="21228" y="10800"/>
                    <a:pt x="21600" y="7284"/>
                    <a:pt x="20855" y="5274"/>
                  </a:cubicBezTo>
                  <a:cubicBezTo>
                    <a:pt x="20110" y="3265"/>
                    <a:pt x="18248" y="2763"/>
                    <a:pt x="16572" y="2888"/>
                  </a:cubicBezTo>
                  <a:cubicBezTo>
                    <a:pt x="14897" y="3014"/>
                    <a:pt x="13407" y="3767"/>
                    <a:pt x="11917" y="45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3111499" y="4224439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3208153" y="4086982"/>
              <a:ext cx="119248" cy="217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0955" fill="norm" stroke="1" extrusionOk="0">
                  <a:moveTo>
                    <a:pt x="20981" y="395"/>
                  </a:moveTo>
                  <a:cubicBezTo>
                    <a:pt x="19119" y="-12"/>
                    <a:pt x="17257" y="-420"/>
                    <a:pt x="13905" y="905"/>
                  </a:cubicBezTo>
                  <a:cubicBezTo>
                    <a:pt x="10553" y="2229"/>
                    <a:pt x="5712" y="5286"/>
                    <a:pt x="2919" y="8444"/>
                  </a:cubicBezTo>
                  <a:cubicBezTo>
                    <a:pt x="126" y="11603"/>
                    <a:pt x="-619" y="14863"/>
                    <a:pt x="498" y="17105"/>
                  </a:cubicBezTo>
                  <a:cubicBezTo>
                    <a:pt x="1615" y="19346"/>
                    <a:pt x="4595" y="20569"/>
                    <a:pt x="7760" y="20874"/>
                  </a:cubicBezTo>
                  <a:cubicBezTo>
                    <a:pt x="10926" y="21180"/>
                    <a:pt x="14278" y="20569"/>
                    <a:pt x="16140" y="19754"/>
                  </a:cubicBezTo>
                  <a:cubicBezTo>
                    <a:pt x="18002" y="18938"/>
                    <a:pt x="18374" y="17920"/>
                    <a:pt x="16140" y="16799"/>
                  </a:cubicBezTo>
                  <a:cubicBezTo>
                    <a:pt x="13905" y="15678"/>
                    <a:pt x="9064" y="14455"/>
                    <a:pt x="6457" y="13742"/>
                  </a:cubicBezTo>
                  <a:cubicBezTo>
                    <a:pt x="3850" y="13029"/>
                    <a:pt x="3478" y="12825"/>
                    <a:pt x="3105" y="126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3261637" y="3310039"/>
              <a:ext cx="3401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4670"/>
                    <a:pt x="-1183" y="9341"/>
                    <a:pt x="1993" y="12941"/>
                  </a:cubicBezTo>
                  <a:cubicBezTo>
                    <a:pt x="5170" y="16541"/>
                    <a:pt x="12793" y="19070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060700" y="3673690"/>
              <a:ext cx="171450" cy="14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1626"/>
                  </a:moveTo>
                  <a:cubicBezTo>
                    <a:pt x="1067" y="687"/>
                    <a:pt x="2133" y="-252"/>
                    <a:pt x="4133" y="61"/>
                  </a:cubicBezTo>
                  <a:cubicBezTo>
                    <a:pt x="6133" y="374"/>
                    <a:pt x="9067" y="1939"/>
                    <a:pt x="10667" y="4600"/>
                  </a:cubicBezTo>
                  <a:cubicBezTo>
                    <a:pt x="12267" y="7261"/>
                    <a:pt x="12533" y="11018"/>
                    <a:pt x="12267" y="13678"/>
                  </a:cubicBezTo>
                  <a:cubicBezTo>
                    <a:pt x="12000" y="16339"/>
                    <a:pt x="11200" y="17905"/>
                    <a:pt x="10267" y="19157"/>
                  </a:cubicBezTo>
                  <a:cubicBezTo>
                    <a:pt x="9333" y="20409"/>
                    <a:pt x="8267" y="21348"/>
                    <a:pt x="7333" y="21191"/>
                  </a:cubicBezTo>
                  <a:cubicBezTo>
                    <a:pt x="6400" y="21035"/>
                    <a:pt x="5600" y="19783"/>
                    <a:pt x="6533" y="17435"/>
                  </a:cubicBezTo>
                  <a:cubicBezTo>
                    <a:pt x="7467" y="15087"/>
                    <a:pt x="10133" y="11644"/>
                    <a:pt x="11867" y="9296"/>
                  </a:cubicBezTo>
                  <a:cubicBezTo>
                    <a:pt x="13600" y="6948"/>
                    <a:pt x="14400" y="5696"/>
                    <a:pt x="15200" y="4444"/>
                  </a:cubicBezTo>
                  <a:cubicBezTo>
                    <a:pt x="16000" y="3191"/>
                    <a:pt x="16800" y="1939"/>
                    <a:pt x="16533" y="2096"/>
                  </a:cubicBezTo>
                  <a:cubicBezTo>
                    <a:pt x="16267" y="2252"/>
                    <a:pt x="14933" y="3818"/>
                    <a:pt x="13867" y="6635"/>
                  </a:cubicBezTo>
                  <a:cubicBezTo>
                    <a:pt x="12800" y="9452"/>
                    <a:pt x="12000" y="13522"/>
                    <a:pt x="12133" y="16183"/>
                  </a:cubicBezTo>
                  <a:cubicBezTo>
                    <a:pt x="12267" y="18844"/>
                    <a:pt x="13333" y="20096"/>
                    <a:pt x="15067" y="20722"/>
                  </a:cubicBezTo>
                  <a:cubicBezTo>
                    <a:pt x="16800" y="21348"/>
                    <a:pt x="19200" y="21348"/>
                    <a:pt x="21600" y="213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3276600" y="3748189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3257550" y="3805339"/>
              <a:ext cx="139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3390900" y="3754539"/>
              <a:ext cx="105834" cy="11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16848" y="0"/>
                  </a:moveTo>
                  <a:cubicBezTo>
                    <a:pt x="12096" y="1929"/>
                    <a:pt x="7344" y="3857"/>
                    <a:pt x="4320" y="6750"/>
                  </a:cubicBezTo>
                  <a:cubicBezTo>
                    <a:pt x="1296" y="9643"/>
                    <a:pt x="0" y="13500"/>
                    <a:pt x="0" y="16200"/>
                  </a:cubicBezTo>
                  <a:cubicBezTo>
                    <a:pt x="0" y="18900"/>
                    <a:pt x="1296" y="20443"/>
                    <a:pt x="4536" y="21021"/>
                  </a:cubicBezTo>
                  <a:cubicBezTo>
                    <a:pt x="7776" y="21600"/>
                    <a:pt x="12960" y="21214"/>
                    <a:pt x="16416" y="18321"/>
                  </a:cubicBezTo>
                  <a:cubicBezTo>
                    <a:pt x="19872" y="15429"/>
                    <a:pt x="21600" y="10029"/>
                    <a:pt x="21600" y="6557"/>
                  </a:cubicBezTo>
                  <a:cubicBezTo>
                    <a:pt x="21600" y="3086"/>
                    <a:pt x="19872" y="1543"/>
                    <a:pt x="18360" y="1543"/>
                  </a:cubicBezTo>
                  <a:cubicBezTo>
                    <a:pt x="16848" y="1543"/>
                    <a:pt x="15552" y="3086"/>
                    <a:pt x="14256" y="46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3537892" y="3798989"/>
              <a:ext cx="1810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21600"/>
                  </a:moveTo>
                  <a:cubicBezTo>
                    <a:pt x="6132" y="17486"/>
                    <a:pt x="-1068" y="13371"/>
                    <a:pt x="132" y="9771"/>
                  </a:cubicBezTo>
                  <a:cubicBezTo>
                    <a:pt x="1332" y="6171"/>
                    <a:pt x="10932" y="3086"/>
                    <a:pt x="2053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3600449" y="3708766"/>
              <a:ext cx="96361" cy="217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314" fill="norm" stroke="1" extrusionOk="0">
                  <a:moveTo>
                    <a:pt x="0" y="2622"/>
                  </a:moveTo>
                  <a:cubicBezTo>
                    <a:pt x="1350" y="1791"/>
                    <a:pt x="2700" y="960"/>
                    <a:pt x="5400" y="441"/>
                  </a:cubicBezTo>
                  <a:cubicBezTo>
                    <a:pt x="8100" y="-78"/>
                    <a:pt x="12150" y="-286"/>
                    <a:pt x="15525" y="649"/>
                  </a:cubicBezTo>
                  <a:cubicBezTo>
                    <a:pt x="18900" y="1583"/>
                    <a:pt x="21600" y="3660"/>
                    <a:pt x="20025" y="7295"/>
                  </a:cubicBezTo>
                  <a:cubicBezTo>
                    <a:pt x="18450" y="10929"/>
                    <a:pt x="12600" y="16122"/>
                    <a:pt x="6750" y="213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3613150" y="3830739"/>
              <a:ext cx="82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3848100" y="3316389"/>
              <a:ext cx="44450" cy="86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1472"/>
                    <a:pt x="4114" y="2943"/>
                    <a:pt x="5657" y="4546"/>
                  </a:cubicBezTo>
                  <a:cubicBezTo>
                    <a:pt x="7200" y="6149"/>
                    <a:pt x="8229" y="7883"/>
                    <a:pt x="8229" y="9749"/>
                  </a:cubicBezTo>
                  <a:cubicBezTo>
                    <a:pt x="8229" y="11615"/>
                    <a:pt x="7200" y="13612"/>
                    <a:pt x="6686" y="15267"/>
                  </a:cubicBezTo>
                  <a:cubicBezTo>
                    <a:pt x="6171" y="16923"/>
                    <a:pt x="6171" y="18236"/>
                    <a:pt x="8743" y="19235"/>
                  </a:cubicBezTo>
                  <a:cubicBezTo>
                    <a:pt x="11314" y="20234"/>
                    <a:pt x="16457" y="209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3733799" y="4377787"/>
              <a:ext cx="247651" cy="2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1829"/>
                  </a:moveTo>
                  <a:cubicBezTo>
                    <a:pt x="554" y="973"/>
                    <a:pt x="1108" y="118"/>
                    <a:pt x="2308" y="11"/>
                  </a:cubicBezTo>
                  <a:cubicBezTo>
                    <a:pt x="3508" y="-96"/>
                    <a:pt x="5354" y="546"/>
                    <a:pt x="6738" y="3005"/>
                  </a:cubicBezTo>
                  <a:cubicBezTo>
                    <a:pt x="8123" y="5464"/>
                    <a:pt x="9046" y="9742"/>
                    <a:pt x="9046" y="13056"/>
                  </a:cubicBezTo>
                  <a:cubicBezTo>
                    <a:pt x="9046" y="16371"/>
                    <a:pt x="8123" y="18724"/>
                    <a:pt x="7200" y="20007"/>
                  </a:cubicBezTo>
                  <a:cubicBezTo>
                    <a:pt x="6277" y="21290"/>
                    <a:pt x="5354" y="21504"/>
                    <a:pt x="4892" y="21076"/>
                  </a:cubicBezTo>
                  <a:cubicBezTo>
                    <a:pt x="4431" y="20649"/>
                    <a:pt x="4431" y="19579"/>
                    <a:pt x="5169" y="16906"/>
                  </a:cubicBezTo>
                  <a:cubicBezTo>
                    <a:pt x="5908" y="14233"/>
                    <a:pt x="7385" y="9955"/>
                    <a:pt x="8400" y="7282"/>
                  </a:cubicBezTo>
                  <a:cubicBezTo>
                    <a:pt x="9415" y="4609"/>
                    <a:pt x="9969" y="3540"/>
                    <a:pt x="10615" y="2577"/>
                  </a:cubicBezTo>
                  <a:cubicBezTo>
                    <a:pt x="11262" y="1615"/>
                    <a:pt x="12000" y="759"/>
                    <a:pt x="12185" y="866"/>
                  </a:cubicBezTo>
                  <a:cubicBezTo>
                    <a:pt x="12369" y="973"/>
                    <a:pt x="12000" y="2043"/>
                    <a:pt x="11815" y="3967"/>
                  </a:cubicBezTo>
                  <a:cubicBezTo>
                    <a:pt x="11631" y="5892"/>
                    <a:pt x="11631" y="8672"/>
                    <a:pt x="12000" y="10597"/>
                  </a:cubicBezTo>
                  <a:cubicBezTo>
                    <a:pt x="12369" y="12522"/>
                    <a:pt x="13108" y="13591"/>
                    <a:pt x="14769" y="13805"/>
                  </a:cubicBezTo>
                  <a:cubicBezTo>
                    <a:pt x="16431" y="14019"/>
                    <a:pt x="19015" y="13377"/>
                    <a:pt x="21600" y="127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4038599" y="4402239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4019549" y="4510189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4203188" y="4395889"/>
              <a:ext cx="98367" cy="14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139" fill="norm" stroke="1" extrusionOk="0">
                  <a:moveTo>
                    <a:pt x="17299" y="0"/>
                  </a:moveTo>
                  <a:cubicBezTo>
                    <a:pt x="12009" y="3130"/>
                    <a:pt x="6719" y="6261"/>
                    <a:pt x="3633" y="8609"/>
                  </a:cubicBezTo>
                  <a:cubicBezTo>
                    <a:pt x="548" y="10957"/>
                    <a:pt x="-334" y="12522"/>
                    <a:pt x="107" y="14557"/>
                  </a:cubicBezTo>
                  <a:cubicBezTo>
                    <a:pt x="548" y="16591"/>
                    <a:pt x="2311" y="19096"/>
                    <a:pt x="4295" y="20348"/>
                  </a:cubicBezTo>
                  <a:cubicBezTo>
                    <a:pt x="6278" y="21600"/>
                    <a:pt x="8482" y="21600"/>
                    <a:pt x="11568" y="18626"/>
                  </a:cubicBezTo>
                  <a:cubicBezTo>
                    <a:pt x="14654" y="15652"/>
                    <a:pt x="18621" y="9704"/>
                    <a:pt x="19944" y="5948"/>
                  </a:cubicBezTo>
                  <a:cubicBezTo>
                    <a:pt x="21266" y="2191"/>
                    <a:pt x="19944" y="626"/>
                    <a:pt x="18401" y="313"/>
                  </a:cubicBezTo>
                  <a:cubicBezTo>
                    <a:pt x="16858" y="0"/>
                    <a:pt x="15095" y="939"/>
                    <a:pt x="13331" y="18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4394200" y="4465739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4447371" y="4355672"/>
              <a:ext cx="148657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600" fill="norm" stroke="1" extrusionOk="0">
                  <a:moveTo>
                    <a:pt x="15864" y="1785"/>
                  </a:moveTo>
                  <a:cubicBezTo>
                    <a:pt x="14064" y="893"/>
                    <a:pt x="12264" y="0"/>
                    <a:pt x="9864" y="0"/>
                  </a:cubicBezTo>
                  <a:cubicBezTo>
                    <a:pt x="7464" y="0"/>
                    <a:pt x="4464" y="893"/>
                    <a:pt x="2514" y="1696"/>
                  </a:cubicBezTo>
                  <a:cubicBezTo>
                    <a:pt x="564" y="2499"/>
                    <a:pt x="-336" y="3213"/>
                    <a:pt x="114" y="4106"/>
                  </a:cubicBezTo>
                  <a:cubicBezTo>
                    <a:pt x="564" y="4998"/>
                    <a:pt x="2364" y="6069"/>
                    <a:pt x="5064" y="6426"/>
                  </a:cubicBezTo>
                  <a:cubicBezTo>
                    <a:pt x="7764" y="6783"/>
                    <a:pt x="11364" y="6426"/>
                    <a:pt x="14214" y="6159"/>
                  </a:cubicBezTo>
                  <a:cubicBezTo>
                    <a:pt x="17064" y="5891"/>
                    <a:pt x="19164" y="5712"/>
                    <a:pt x="20214" y="6159"/>
                  </a:cubicBezTo>
                  <a:cubicBezTo>
                    <a:pt x="21264" y="6605"/>
                    <a:pt x="21264" y="7676"/>
                    <a:pt x="20664" y="10354"/>
                  </a:cubicBezTo>
                  <a:cubicBezTo>
                    <a:pt x="20064" y="13031"/>
                    <a:pt x="18864" y="17316"/>
                    <a:pt x="1766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89840" y="2433739"/>
              <a:ext cx="182051" cy="16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69" fill="norm" stroke="1" extrusionOk="0">
                  <a:moveTo>
                    <a:pt x="1380" y="0"/>
                  </a:moveTo>
                  <a:cubicBezTo>
                    <a:pt x="883" y="5049"/>
                    <a:pt x="387" y="10099"/>
                    <a:pt x="138" y="13325"/>
                  </a:cubicBezTo>
                  <a:cubicBezTo>
                    <a:pt x="-110" y="16551"/>
                    <a:pt x="-110" y="17953"/>
                    <a:pt x="883" y="19216"/>
                  </a:cubicBezTo>
                  <a:cubicBezTo>
                    <a:pt x="1876" y="20478"/>
                    <a:pt x="3862" y="21600"/>
                    <a:pt x="6593" y="21179"/>
                  </a:cubicBezTo>
                  <a:cubicBezTo>
                    <a:pt x="9324" y="20758"/>
                    <a:pt x="12800" y="18795"/>
                    <a:pt x="15407" y="16270"/>
                  </a:cubicBezTo>
                  <a:cubicBezTo>
                    <a:pt x="18014" y="13745"/>
                    <a:pt x="19752" y="10660"/>
                    <a:pt x="20621" y="8275"/>
                  </a:cubicBezTo>
                  <a:cubicBezTo>
                    <a:pt x="21490" y="5891"/>
                    <a:pt x="21490" y="4208"/>
                    <a:pt x="21118" y="2805"/>
                  </a:cubicBezTo>
                  <a:cubicBezTo>
                    <a:pt x="20745" y="1403"/>
                    <a:pt x="20000" y="281"/>
                    <a:pt x="19007" y="140"/>
                  </a:cubicBezTo>
                  <a:cubicBezTo>
                    <a:pt x="18014" y="0"/>
                    <a:pt x="16773" y="842"/>
                    <a:pt x="15531" y="1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44450" y="2332139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38100" y="2232574"/>
              <a:ext cx="193494" cy="11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870" fill="norm" stroke="1" extrusionOk="0">
                  <a:moveTo>
                    <a:pt x="0" y="20870"/>
                  </a:moveTo>
                  <a:cubicBezTo>
                    <a:pt x="235" y="17146"/>
                    <a:pt x="470" y="13422"/>
                    <a:pt x="2348" y="9698"/>
                  </a:cubicBezTo>
                  <a:cubicBezTo>
                    <a:pt x="4226" y="5973"/>
                    <a:pt x="7748" y="2249"/>
                    <a:pt x="10917" y="760"/>
                  </a:cubicBezTo>
                  <a:cubicBezTo>
                    <a:pt x="14087" y="-730"/>
                    <a:pt x="16904" y="15"/>
                    <a:pt x="18665" y="2622"/>
                  </a:cubicBezTo>
                  <a:cubicBezTo>
                    <a:pt x="20426" y="5229"/>
                    <a:pt x="21130" y="9698"/>
                    <a:pt x="21365" y="12863"/>
                  </a:cubicBezTo>
                  <a:cubicBezTo>
                    <a:pt x="21600" y="16029"/>
                    <a:pt x="21365" y="17891"/>
                    <a:pt x="21130" y="19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0" y="1963839"/>
              <a:ext cx="254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625"/>
                    <a:pt x="7200" y="11250"/>
                    <a:pt x="10800" y="14850"/>
                  </a:cubicBezTo>
                  <a:cubicBezTo>
                    <a:pt x="14400" y="18450"/>
                    <a:pt x="18000" y="200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4087" y="2090839"/>
              <a:ext cx="237214" cy="39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316" fill="norm" stroke="1" extrusionOk="0">
                  <a:moveTo>
                    <a:pt x="204" y="0"/>
                  </a:moveTo>
                  <a:cubicBezTo>
                    <a:pt x="13" y="7560"/>
                    <a:pt x="-178" y="15120"/>
                    <a:pt x="300" y="18360"/>
                  </a:cubicBezTo>
                  <a:cubicBezTo>
                    <a:pt x="778" y="21600"/>
                    <a:pt x="1925" y="20520"/>
                    <a:pt x="4792" y="17280"/>
                  </a:cubicBezTo>
                  <a:cubicBezTo>
                    <a:pt x="7659" y="14040"/>
                    <a:pt x="12247" y="8640"/>
                    <a:pt x="15305" y="5940"/>
                  </a:cubicBezTo>
                  <a:cubicBezTo>
                    <a:pt x="18364" y="3240"/>
                    <a:pt x="19893" y="3240"/>
                    <a:pt x="21422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82549" y="1919389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39"/>
                    <a:pt x="14400" y="12077"/>
                    <a:pt x="18000" y="15677"/>
                  </a:cubicBezTo>
                  <a:cubicBezTo>
                    <a:pt x="21600" y="19277"/>
                    <a:pt x="216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63500" y="1532039"/>
              <a:ext cx="317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670"/>
                    <a:pt x="15840" y="9341"/>
                    <a:pt x="12960" y="12843"/>
                  </a:cubicBezTo>
                  <a:cubicBezTo>
                    <a:pt x="10080" y="16346"/>
                    <a:pt x="7200" y="18681"/>
                    <a:pt x="5040" y="19946"/>
                  </a:cubicBezTo>
                  <a:cubicBezTo>
                    <a:pt x="2880" y="21211"/>
                    <a:pt x="1440" y="214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23903" y="1484326"/>
              <a:ext cx="141198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61" fill="norm" stroke="1" extrusionOk="0">
                  <a:moveTo>
                    <a:pt x="224" y="19636"/>
                  </a:moveTo>
                  <a:cubicBezTo>
                    <a:pt x="-93" y="18115"/>
                    <a:pt x="-411" y="16593"/>
                    <a:pt x="1813" y="13703"/>
                  </a:cubicBezTo>
                  <a:cubicBezTo>
                    <a:pt x="4036" y="10813"/>
                    <a:pt x="8801" y="6554"/>
                    <a:pt x="11977" y="3816"/>
                  </a:cubicBezTo>
                  <a:cubicBezTo>
                    <a:pt x="15154" y="1078"/>
                    <a:pt x="16742" y="-139"/>
                    <a:pt x="17536" y="13"/>
                  </a:cubicBezTo>
                  <a:cubicBezTo>
                    <a:pt x="18330" y="165"/>
                    <a:pt x="18330" y="1686"/>
                    <a:pt x="18807" y="5489"/>
                  </a:cubicBezTo>
                  <a:cubicBezTo>
                    <a:pt x="19283" y="9292"/>
                    <a:pt x="20236" y="15376"/>
                    <a:pt x="21189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2425700" y="833539"/>
              <a:ext cx="34661" cy="46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554" fill="norm" stroke="1" extrusionOk="0">
                  <a:moveTo>
                    <a:pt x="0" y="0"/>
                  </a:moveTo>
                  <a:cubicBezTo>
                    <a:pt x="6353" y="195"/>
                    <a:pt x="12706" y="391"/>
                    <a:pt x="16518" y="1417"/>
                  </a:cubicBezTo>
                  <a:cubicBezTo>
                    <a:pt x="20329" y="2443"/>
                    <a:pt x="21600" y="4300"/>
                    <a:pt x="20329" y="6988"/>
                  </a:cubicBezTo>
                  <a:cubicBezTo>
                    <a:pt x="19059" y="9676"/>
                    <a:pt x="15247" y="13195"/>
                    <a:pt x="12706" y="15491"/>
                  </a:cubicBezTo>
                  <a:cubicBezTo>
                    <a:pt x="10165" y="17788"/>
                    <a:pt x="8894" y="18863"/>
                    <a:pt x="8259" y="19792"/>
                  </a:cubicBezTo>
                  <a:cubicBezTo>
                    <a:pt x="7624" y="20720"/>
                    <a:pt x="7624" y="21502"/>
                    <a:pt x="9529" y="21551"/>
                  </a:cubicBezTo>
                  <a:cubicBezTo>
                    <a:pt x="11435" y="21600"/>
                    <a:pt x="15247" y="20916"/>
                    <a:pt x="19059" y="202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2413000" y="909739"/>
              <a:ext cx="2730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77" y="18514"/>
                    <a:pt x="4353" y="15429"/>
                    <a:pt x="7535" y="11931"/>
                  </a:cubicBezTo>
                  <a:cubicBezTo>
                    <a:pt x="10716" y="8434"/>
                    <a:pt x="14902" y="4526"/>
                    <a:pt x="17414" y="2469"/>
                  </a:cubicBezTo>
                  <a:cubicBezTo>
                    <a:pt x="19926" y="411"/>
                    <a:pt x="20763" y="2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2540000" y="1157389"/>
              <a:ext cx="825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4708"/>
                    <a:pt x="6646" y="9415"/>
                    <a:pt x="10246" y="13015"/>
                  </a:cubicBezTo>
                  <a:cubicBezTo>
                    <a:pt x="13846" y="16615"/>
                    <a:pt x="17723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2571749" y="1189139"/>
              <a:ext cx="1079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5067"/>
                    <a:pt x="10588" y="10133"/>
                    <a:pt x="6988" y="13733"/>
                  </a:cubicBezTo>
                  <a:cubicBezTo>
                    <a:pt x="3388" y="17333"/>
                    <a:pt x="1694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022350" y="1659039"/>
              <a:ext cx="1524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7050" y="2945"/>
                  </a:cubicBezTo>
                  <a:cubicBezTo>
                    <a:pt x="10500" y="5891"/>
                    <a:pt x="15600" y="11782"/>
                    <a:pt x="18300" y="15382"/>
                  </a:cubicBezTo>
                  <a:cubicBezTo>
                    <a:pt x="21000" y="18982"/>
                    <a:pt x="213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028700" y="1671739"/>
              <a:ext cx="1778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176"/>
                    <a:pt x="19029" y="351"/>
                    <a:pt x="16457" y="2459"/>
                  </a:cubicBezTo>
                  <a:cubicBezTo>
                    <a:pt x="13886" y="4566"/>
                    <a:pt x="10029" y="8605"/>
                    <a:pt x="7071" y="12117"/>
                  </a:cubicBezTo>
                  <a:cubicBezTo>
                    <a:pt x="4114" y="15629"/>
                    <a:pt x="2057" y="18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3068164" y="5710339"/>
              <a:ext cx="233836" cy="23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68" fill="norm" stroke="1" extrusionOk="0">
                  <a:moveTo>
                    <a:pt x="21498" y="1157"/>
                  </a:moveTo>
                  <a:cubicBezTo>
                    <a:pt x="19357" y="579"/>
                    <a:pt x="17217" y="0"/>
                    <a:pt x="14979" y="0"/>
                  </a:cubicBezTo>
                  <a:cubicBezTo>
                    <a:pt x="12741" y="0"/>
                    <a:pt x="10406" y="579"/>
                    <a:pt x="7876" y="2796"/>
                  </a:cubicBezTo>
                  <a:cubicBezTo>
                    <a:pt x="5347" y="5014"/>
                    <a:pt x="2622" y="8871"/>
                    <a:pt x="1260" y="11668"/>
                  </a:cubicBezTo>
                  <a:cubicBezTo>
                    <a:pt x="-102" y="14464"/>
                    <a:pt x="-102" y="16200"/>
                    <a:pt x="93" y="17550"/>
                  </a:cubicBezTo>
                  <a:cubicBezTo>
                    <a:pt x="287" y="18900"/>
                    <a:pt x="676" y="19864"/>
                    <a:pt x="2525" y="20539"/>
                  </a:cubicBezTo>
                  <a:cubicBezTo>
                    <a:pt x="4374" y="21214"/>
                    <a:pt x="7682" y="21600"/>
                    <a:pt x="11087" y="21214"/>
                  </a:cubicBezTo>
                  <a:cubicBezTo>
                    <a:pt x="14493" y="20829"/>
                    <a:pt x="17995" y="19671"/>
                    <a:pt x="21498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3333749" y="5811939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4400"/>
                    <a:pt x="2057" y="7200"/>
                    <a:pt x="5657" y="360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3346450" y="5913539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3652196" y="5792889"/>
              <a:ext cx="135869" cy="127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034" fill="norm" stroke="1" extrusionOk="0">
                  <a:moveTo>
                    <a:pt x="17527" y="0"/>
                  </a:moveTo>
                  <a:cubicBezTo>
                    <a:pt x="12618" y="2090"/>
                    <a:pt x="7709" y="4181"/>
                    <a:pt x="4599" y="6968"/>
                  </a:cubicBezTo>
                  <a:cubicBezTo>
                    <a:pt x="1490" y="9755"/>
                    <a:pt x="181" y="13239"/>
                    <a:pt x="18" y="15677"/>
                  </a:cubicBezTo>
                  <a:cubicBezTo>
                    <a:pt x="-146" y="18116"/>
                    <a:pt x="836" y="19510"/>
                    <a:pt x="3618" y="20381"/>
                  </a:cubicBezTo>
                  <a:cubicBezTo>
                    <a:pt x="6399" y="21252"/>
                    <a:pt x="10981" y="21600"/>
                    <a:pt x="14418" y="19161"/>
                  </a:cubicBezTo>
                  <a:cubicBezTo>
                    <a:pt x="17854" y="16723"/>
                    <a:pt x="20145" y="11497"/>
                    <a:pt x="20799" y="8187"/>
                  </a:cubicBezTo>
                  <a:cubicBezTo>
                    <a:pt x="21454" y="4877"/>
                    <a:pt x="20472" y="3484"/>
                    <a:pt x="19163" y="2439"/>
                  </a:cubicBezTo>
                  <a:cubicBezTo>
                    <a:pt x="17854" y="1394"/>
                    <a:pt x="16218" y="697"/>
                    <a:pt x="15072" y="1045"/>
                  </a:cubicBezTo>
                  <a:cubicBezTo>
                    <a:pt x="13927" y="1394"/>
                    <a:pt x="13272" y="2787"/>
                    <a:pt x="12618" y="4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3898899" y="5875439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3967696" y="5805589"/>
              <a:ext cx="148839" cy="12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013" fill="norm" stroke="1" extrusionOk="0">
                  <a:moveTo>
                    <a:pt x="17013" y="0"/>
                  </a:moveTo>
                  <a:cubicBezTo>
                    <a:pt x="11982" y="1045"/>
                    <a:pt x="6952" y="2090"/>
                    <a:pt x="3845" y="4355"/>
                  </a:cubicBezTo>
                  <a:cubicBezTo>
                    <a:pt x="739" y="6619"/>
                    <a:pt x="-445" y="10103"/>
                    <a:pt x="147" y="13065"/>
                  </a:cubicBezTo>
                  <a:cubicBezTo>
                    <a:pt x="739" y="16026"/>
                    <a:pt x="3106" y="18465"/>
                    <a:pt x="6065" y="19858"/>
                  </a:cubicBezTo>
                  <a:cubicBezTo>
                    <a:pt x="9023" y="21252"/>
                    <a:pt x="12574" y="21600"/>
                    <a:pt x="15385" y="19684"/>
                  </a:cubicBezTo>
                  <a:cubicBezTo>
                    <a:pt x="18196" y="17768"/>
                    <a:pt x="20267" y="13587"/>
                    <a:pt x="20711" y="10626"/>
                  </a:cubicBezTo>
                  <a:cubicBezTo>
                    <a:pt x="21155" y="7665"/>
                    <a:pt x="19971" y="5923"/>
                    <a:pt x="18492" y="4703"/>
                  </a:cubicBezTo>
                  <a:cubicBezTo>
                    <a:pt x="17013" y="3484"/>
                    <a:pt x="15237" y="2787"/>
                    <a:pt x="14202" y="3135"/>
                  </a:cubicBezTo>
                  <a:cubicBezTo>
                    <a:pt x="13166" y="3484"/>
                    <a:pt x="12870" y="4877"/>
                    <a:pt x="12574" y="6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4146118" y="5794172"/>
              <a:ext cx="128516" cy="220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475" fill="norm" stroke="1" extrusionOk="0">
                  <a:moveTo>
                    <a:pt x="16269" y="2344"/>
                  </a:moveTo>
                  <a:cubicBezTo>
                    <a:pt x="12557" y="1521"/>
                    <a:pt x="8844" y="698"/>
                    <a:pt x="6144" y="286"/>
                  </a:cubicBezTo>
                  <a:cubicBezTo>
                    <a:pt x="3444" y="-125"/>
                    <a:pt x="1756" y="-125"/>
                    <a:pt x="744" y="492"/>
                  </a:cubicBezTo>
                  <a:cubicBezTo>
                    <a:pt x="-269" y="1109"/>
                    <a:pt x="-606" y="2344"/>
                    <a:pt x="2094" y="4504"/>
                  </a:cubicBezTo>
                  <a:cubicBezTo>
                    <a:pt x="4794" y="6664"/>
                    <a:pt x="10532" y="9749"/>
                    <a:pt x="14075" y="11704"/>
                  </a:cubicBezTo>
                  <a:cubicBezTo>
                    <a:pt x="17619" y="13658"/>
                    <a:pt x="18969" y="14481"/>
                    <a:pt x="19813" y="15406"/>
                  </a:cubicBezTo>
                  <a:cubicBezTo>
                    <a:pt x="20657" y="16332"/>
                    <a:pt x="20994" y="17361"/>
                    <a:pt x="19138" y="18389"/>
                  </a:cubicBezTo>
                  <a:cubicBezTo>
                    <a:pt x="17282" y="19418"/>
                    <a:pt x="13232" y="20446"/>
                    <a:pt x="9182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4146550" y="5821645"/>
              <a:ext cx="2603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268" y="1118"/>
                    <a:pt x="10537" y="-1582"/>
                    <a:pt x="14137" y="1118"/>
                  </a:cubicBezTo>
                  <a:cubicBezTo>
                    <a:pt x="17737" y="3818"/>
                    <a:pt x="19668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855050" y="6482881"/>
              <a:ext cx="170601" cy="174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28" fill="norm" stroke="1" extrusionOk="0">
                  <a:moveTo>
                    <a:pt x="693" y="2577"/>
                  </a:moveTo>
                  <a:cubicBezTo>
                    <a:pt x="960" y="7977"/>
                    <a:pt x="1226" y="13377"/>
                    <a:pt x="1093" y="16719"/>
                  </a:cubicBezTo>
                  <a:cubicBezTo>
                    <a:pt x="960" y="20062"/>
                    <a:pt x="426" y="21348"/>
                    <a:pt x="160" y="21219"/>
                  </a:cubicBezTo>
                  <a:cubicBezTo>
                    <a:pt x="-107" y="21091"/>
                    <a:pt x="-107" y="19548"/>
                    <a:pt x="693" y="16334"/>
                  </a:cubicBezTo>
                  <a:cubicBezTo>
                    <a:pt x="1493" y="13119"/>
                    <a:pt x="3093" y="8234"/>
                    <a:pt x="4293" y="5148"/>
                  </a:cubicBezTo>
                  <a:cubicBezTo>
                    <a:pt x="5493" y="2062"/>
                    <a:pt x="6293" y="777"/>
                    <a:pt x="7360" y="262"/>
                  </a:cubicBezTo>
                  <a:cubicBezTo>
                    <a:pt x="8426" y="-252"/>
                    <a:pt x="9760" y="5"/>
                    <a:pt x="10693" y="905"/>
                  </a:cubicBezTo>
                  <a:cubicBezTo>
                    <a:pt x="11626" y="1805"/>
                    <a:pt x="12160" y="3348"/>
                    <a:pt x="12560" y="4762"/>
                  </a:cubicBezTo>
                  <a:cubicBezTo>
                    <a:pt x="12960" y="6177"/>
                    <a:pt x="13226" y="7462"/>
                    <a:pt x="13093" y="8748"/>
                  </a:cubicBezTo>
                  <a:cubicBezTo>
                    <a:pt x="12960" y="10034"/>
                    <a:pt x="12426" y="11319"/>
                    <a:pt x="12026" y="11319"/>
                  </a:cubicBezTo>
                  <a:cubicBezTo>
                    <a:pt x="11626" y="11319"/>
                    <a:pt x="11360" y="10034"/>
                    <a:pt x="11893" y="8362"/>
                  </a:cubicBezTo>
                  <a:cubicBezTo>
                    <a:pt x="12426" y="6691"/>
                    <a:pt x="13760" y="4634"/>
                    <a:pt x="15093" y="3477"/>
                  </a:cubicBezTo>
                  <a:cubicBezTo>
                    <a:pt x="16426" y="2319"/>
                    <a:pt x="17760" y="2062"/>
                    <a:pt x="18560" y="2577"/>
                  </a:cubicBezTo>
                  <a:cubicBezTo>
                    <a:pt x="19360" y="3091"/>
                    <a:pt x="19626" y="4377"/>
                    <a:pt x="20026" y="7591"/>
                  </a:cubicBezTo>
                  <a:cubicBezTo>
                    <a:pt x="20426" y="10805"/>
                    <a:pt x="20960" y="15948"/>
                    <a:pt x="21493" y="2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2045426" y="6490232"/>
              <a:ext cx="145325" cy="166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08" fill="norm" stroke="1" extrusionOk="0">
                  <a:moveTo>
                    <a:pt x="9284" y="9868"/>
                  </a:moveTo>
                  <a:cubicBezTo>
                    <a:pt x="9910" y="8518"/>
                    <a:pt x="10536" y="7168"/>
                    <a:pt x="11006" y="5548"/>
                  </a:cubicBezTo>
                  <a:cubicBezTo>
                    <a:pt x="11476" y="3928"/>
                    <a:pt x="11789" y="2038"/>
                    <a:pt x="11163" y="958"/>
                  </a:cubicBezTo>
                  <a:cubicBezTo>
                    <a:pt x="10536" y="-122"/>
                    <a:pt x="8971" y="-392"/>
                    <a:pt x="7250" y="688"/>
                  </a:cubicBezTo>
                  <a:cubicBezTo>
                    <a:pt x="5528" y="1768"/>
                    <a:pt x="3650" y="4198"/>
                    <a:pt x="2397" y="6088"/>
                  </a:cubicBezTo>
                  <a:cubicBezTo>
                    <a:pt x="1145" y="7978"/>
                    <a:pt x="519" y="9328"/>
                    <a:pt x="206" y="10678"/>
                  </a:cubicBezTo>
                  <a:cubicBezTo>
                    <a:pt x="-107" y="12028"/>
                    <a:pt x="-107" y="13378"/>
                    <a:pt x="519" y="14458"/>
                  </a:cubicBezTo>
                  <a:cubicBezTo>
                    <a:pt x="1145" y="15538"/>
                    <a:pt x="2397" y="16348"/>
                    <a:pt x="3650" y="16348"/>
                  </a:cubicBezTo>
                  <a:cubicBezTo>
                    <a:pt x="4902" y="16348"/>
                    <a:pt x="6154" y="15538"/>
                    <a:pt x="7250" y="14323"/>
                  </a:cubicBezTo>
                  <a:cubicBezTo>
                    <a:pt x="8345" y="13108"/>
                    <a:pt x="9284" y="11488"/>
                    <a:pt x="9910" y="9868"/>
                  </a:cubicBezTo>
                  <a:cubicBezTo>
                    <a:pt x="10536" y="8248"/>
                    <a:pt x="10850" y="6628"/>
                    <a:pt x="11319" y="6493"/>
                  </a:cubicBezTo>
                  <a:cubicBezTo>
                    <a:pt x="11789" y="6358"/>
                    <a:pt x="12415" y="7708"/>
                    <a:pt x="14136" y="10408"/>
                  </a:cubicBezTo>
                  <a:cubicBezTo>
                    <a:pt x="15858" y="13108"/>
                    <a:pt x="18676" y="17158"/>
                    <a:pt x="21493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2254249" y="6529489"/>
              <a:ext cx="762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760"/>
                    <a:pt x="14400" y="11520"/>
                    <a:pt x="18000" y="15120"/>
                  </a:cubicBezTo>
                  <a:cubicBezTo>
                    <a:pt x="21600" y="18720"/>
                    <a:pt x="216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2260600" y="6554889"/>
              <a:ext cx="1270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2215"/>
                    <a:pt x="13680" y="4431"/>
                    <a:pt x="10080" y="8031"/>
                  </a:cubicBezTo>
                  <a:cubicBezTo>
                    <a:pt x="6480" y="11631"/>
                    <a:pt x="3240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2489200" y="6554889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2508250" y="6612039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2743745" y="6507952"/>
              <a:ext cx="139971" cy="11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0692" fill="norm" stroke="1" extrusionOk="0">
                  <a:moveTo>
                    <a:pt x="14945" y="438"/>
                  </a:moveTo>
                  <a:cubicBezTo>
                    <a:pt x="11502" y="438"/>
                    <a:pt x="8058" y="438"/>
                    <a:pt x="5397" y="2859"/>
                  </a:cubicBezTo>
                  <a:cubicBezTo>
                    <a:pt x="2736" y="5279"/>
                    <a:pt x="858" y="10121"/>
                    <a:pt x="232" y="13472"/>
                  </a:cubicBezTo>
                  <a:cubicBezTo>
                    <a:pt x="-394" y="16824"/>
                    <a:pt x="232" y="18686"/>
                    <a:pt x="2267" y="19803"/>
                  </a:cubicBezTo>
                  <a:cubicBezTo>
                    <a:pt x="4302" y="20921"/>
                    <a:pt x="7745" y="21293"/>
                    <a:pt x="11189" y="19059"/>
                  </a:cubicBezTo>
                  <a:cubicBezTo>
                    <a:pt x="14632" y="16824"/>
                    <a:pt x="18076" y="11983"/>
                    <a:pt x="19641" y="8445"/>
                  </a:cubicBezTo>
                  <a:cubicBezTo>
                    <a:pt x="21206" y="4907"/>
                    <a:pt x="20893" y="2672"/>
                    <a:pt x="19641" y="1369"/>
                  </a:cubicBezTo>
                  <a:cubicBezTo>
                    <a:pt x="18389" y="65"/>
                    <a:pt x="16197" y="-307"/>
                    <a:pt x="14632" y="252"/>
                  </a:cubicBezTo>
                  <a:cubicBezTo>
                    <a:pt x="13067" y="810"/>
                    <a:pt x="12128" y="2300"/>
                    <a:pt x="11189" y="3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2952750" y="6567589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3073400" y="6427889"/>
              <a:ext cx="7525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0" y="4877"/>
                  </a:moveTo>
                  <a:cubicBezTo>
                    <a:pt x="1200" y="3716"/>
                    <a:pt x="2400" y="2555"/>
                    <a:pt x="5100" y="1626"/>
                  </a:cubicBezTo>
                  <a:cubicBezTo>
                    <a:pt x="7800" y="697"/>
                    <a:pt x="12000" y="0"/>
                    <a:pt x="15300" y="0"/>
                  </a:cubicBezTo>
                  <a:cubicBezTo>
                    <a:pt x="18600" y="0"/>
                    <a:pt x="21000" y="697"/>
                    <a:pt x="21300" y="2439"/>
                  </a:cubicBezTo>
                  <a:cubicBezTo>
                    <a:pt x="21600" y="4181"/>
                    <a:pt x="19800" y="6968"/>
                    <a:pt x="17700" y="8710"/>
                  </a:cubicBezTo>
                  <a:cubicBezTo>
                    <a:pt x="15600" y="10452"/>
                    <a:pt x="13200" y="11148"/>
                    <a:pt x="13200" y="11845"/>
                  </a:cubicBezTo>
                  <a:cubicBezTo>
                    <a:pt x="13200" y="12542"/>
                    <a:pt x="15600" y="13239"/>
                    <a:pt x="17700" y="14284"/>
                  </a:cubicBezTo>
                  <a:cubicBezTo>
                    <a:pt x="19800" y="15329"/>
                    <a:pt x="21600" y="16723"/>
                    <a:pt x="21300" y="17884"/>
                  </a:cubicBezTo>
                  <a:cubicBezTo>
                    <a:pt x="21000" y="19045"/>
                    <a:pt x="18600" y="19974"/>
                    <a:pt x="15600" y="20555"/>
                  </a:cubicBezTo>
                  <a:cubicBezTo>
                    <a:pt x="12600" y="21135"/>
                    <a:pt x="9000" y="21368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3232149" y="6443945"/>
              <a:ext cx="62176" cy="19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7" h="21462" fill="norm" stroke="1" extrusionOk="0">
                  <a:moveTo>
                    <a:pt x="16722" y="332"/>
                  </a:moveTo>
                  <a:cubicBezTo>
                    <a:pt x="13238" y="97"/>
                    <a:pt x="9755" y="-138"/>
                    <a:pt x="6271" y="97"/>
                  </a:cubicBezTo>
                  <a:cubicBezTo>
                    <a:pt x="2787" y="332"/>
                    <a:pt x="-697" y="1036"/>
                    <a:pt x="697" y="3266"/>
                  </a:cubicBezTo>
                  <a:cubicBezTo>
                    <a:pt x="2090" y="5497"/>
                    <a:pt x="8361" y="9253"/>
                    <a:pt x="12542" y="11719"/>
                  </a:cubicBezTo>
                  <a:cubicBezTo>
                    <a:pt x="16722" y="14184"/>
                    <a:pt x="18813" y="15358"/>
                    <a:pt x="19858" y="16766"/>
                  </a:cubicBezTo>
                  <a:cubicBezTo>
                    <a:pt x="20903" y="18175"/>
                    <a:pt x="20903" y="19819"/>
                    <a:pt x="17419" y="20640"/>
                  </a:cubicBezTo>
                  <a:cubicBezTo>
                    <a:pt x="13935" y="21462"/>
                    <a:pt x="6968" y="21462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3225800" y="6428884"/>
              <a:ext cx="171450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933" y="12302"/>
                    <a:pt x="5867" y="4448"/>
                    <a:pt x="9467" y="1502"/>
                  </a:cubicBezTo>
                  <a:cubicBezTo>
                    <a:pt x="13067" y="-1443"/>
                    <a:pt x="1733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3632200" y="6427889"/>
              <a:ext cx="1838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600" fill="norm" stroke="1" extrusionOk="0">
                  <a:moveTo>
                    <a:pt x="0" y="0"/>
                  </a:moveTo>
                  <a:cubicBezTo>
                    <a:pt x="4611" y="1964"/>
                    <a:pt x="9222" y="3927"/>
                    <a:pt x="12863" y="5673"/>
                  </a:cubicBezTo>
                  <a:cubicBezTo>
                    <a:pt x="16503" y="7418"/>
                    <a:pt x="19173" y="8945"/>
                    <a:pt x="20387" y="10255"/>
                  </a:cubicBezTo>
                  <a:cubicBezTo>
                    <a:pt x="21600" y="11564"/>
                    <a:pt x="21357" y="12655"/>
                    <a:pt x="18566" y="14509"/>
                  </a:cubicBezTo>
                  <a:cubicBezTo>
                    <a:pt x="15775" y="16364"/>
                    <a:pt x="10436" y="18982"/>
                    <a:pt x="50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013247" y="6457746"/>
              <a:ext cx="112699" cy="12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0640" fill="norm" stroke="1" extrusionOk="0">
                  <a:moveTo>
                    <a:pt x="15307" y="302"/>
                  </a:moveTo>
                  <a:cubicBezTo>
                    <a:pt x="11773" y="-36"/>
                    <a:pt x="8238" y="-373"/>
                    <a:pt x="5489" y="977"/>
                  </a:cubicBezTo>
                  <a:cubicBezTo>
                    <a:pt x="2740" y="2327"/>
                    <a:pt x="776" y="5364"/>
                    <a:pt x="187" y="8908"/>
                  </a:cubicBezTo>
                  <a:cubicBezTo>
                    <a:pt x="-402" y="12452"/>
                    <a:pt x="383" y="16502"/>
                    <a:pt x="2740" y="18696"/>
                  </a:cubicBezTo>
                  <a:cubicBezTo>
                    <a:pt x="5096" y="20889"/>
                    <a:pt x="9023" y="21227"/>
                    <a:pt x="12362" y="19708"/>
                  </a:cubicBezTo>
                  <a:cubicBezTo>
                    <a:pt x="15700" y="18190"/>
                    <a:pt x="18449" y="14814"/>
                    <a:pt x="19823" y="11439"/>
                  </a:cubicBezTo>
                  <a:cubicBezTo>
                    <a:pt x="21198" y="8064"/>
                    <a:pt x="21198" y="4690"/>
                    <a:pt x="20216" y="3002"/>
                  </a:cubicBezTo>
                  <a:cubicBezTo>
                    <a:pt x="19234" y="1314"/>
                    <a:pt x="17271" y="1314"/>
                    <a:pt x="15307" y="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4222750" y="6516789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4295545" y="6434239"/>
              <a:ext cx="121376" cy="1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007" fill="norm" stroke="1" extrusionOk="0">
                  <a:moveTo>
                    <a:pt x="17859" y="0"/>
                  </a:moveTo>
                  <a:cubicBezTo>
                    <a:pt x="13899" y="386"/>
                    <a:pt x="9939" y="771"/>
                    <a:pt x="6699" y="3471"/>
                  </a:cubicBezTo>
                  <a:cubicBezTo>
                    <a:pt x="3459" y="6171"/>
                    <a:pt x="939" y="11186"/>
                    <a:pt x="219" y="14464"/>
                  </a:cubicBezTo>
                  <a:cubicBezTo>
                    <a:pt x="-501" y="17743"/>
                    <a:pt x="579" y="19286"/>
                    <a:pt x="3099" y="20250"/>
                  </a:cubicBezTo>
                  <a:cubicBezTo>
                    <a:pt x="5619" y="21214"/>
                    <a:pt x="9579" y="21600"/>
                    <a:pt x="13179" y="19286"/>
                  </a:cubicBezTo>
                  <a:cubicBezTo>
                    <a:pt x="16779" y="16971"/>
                    <a:pt x="20019" y="11957"/>
                    <a:pt x="20559" y="8871"/>
                  </a:cubicBezTo>
                  <a:cubicBezTo>
                    <a:pt x="21099" y="5786"/>
                    <a:pt x="18939" y="4629"/>
                    <a:pt x="17139" y="4629"/>
                  </a:cubicBezTo>
                  <a:cubicBezTo>
                    <a:pt x="15339" y="4629"/>
                    <a:pt x="13899" y="5786"/>
                    <a:pt x="12459" y="6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4451350" y="6421503"/>
              <a:ext cx="88900" cy="152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21600" y="3556"/>
                  </a:moveTo>
                  <a:cubicBezTo>
                    <a:pt x="19543" y="2668"/>
                    <a:pt x="17486" y="1780"/>
                    <a:pt x="14400" y="1041"/>
                  </a:cubicBezTo>
                  <a:cubicBezTo>
                    <a:pt x="11314" y="301"/>
                    <a:pt x="7200" y="-291"/>
                    <a:pt x="4886" y="153"/>
                  </a:cubicBezTo>
                  <a:cubicBezTo>
                    <a:pt x="2571" y="597"/>
                    <a:pt x="2057" y="2076"/>
                    <a:pt x="3600" y="3999"/>
                  </a:cubicBezTo>
                  <a:cubicBezTo>
                    <a:pt x="5143" y="5923"/>
                    <a:pt x="8743" y="8290"/>
                    <a:pt x="11571" y="10065"/>
                  </a:cubicBezTo>
                  <a:cubicBezTo>
                    <a:pt x="14400" y="11841"/>
                    <a:pt x="16457" y="13024"/>
                    <a:pt x="17743" y="14651"/>
                  </a:cubicBezTo>
                  <a:cubicBezTo>
                    <a:pt x="19029" y="16279"/>
                    <a:pt x="19543" y="18350"/>
                    <a:pt x="16457" y="19534"/>
                  </a:cubicBezTo>
                  <a:cubicBezTo>
                    <a:pt x="13371" y="20717"/>
                    <a:pt x="6686" y="21013"/>
                    <a:pt x="0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4444999" y="6383439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4776142" y="6459639"/>
              <a:ext cx="424508" cy="10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147" fill="norm" stroke="1" extrusionOk="0">
                  <a:moveTo>
                    <a:pt x="597" y="0"/>
                  </a:moveTo>
                  <a:cubicBezTo>
                    <a:pt x="274" y="5290"/>
                    <a:pt x="-48" y="10580"/>
                    <a:pt x="6" y="14327"/>
                  </a:cubicBezTo>
                  <a:cubicBezTo>
                    <a:pt x="59" y="18073"/>
                    <a:pt x="489" y="20278"/>
                    <a:pt x="1671" y="20939"/>
                  </a:cubicBezTo>
                  <a:cubicBezTo>
                    <a:pt x="2853" y="21600"/>
                    <a:pt x="4788" y="20718"/>
                    <a:pt x="7582" y="17853"/>
                  </a:cubicBezTo>
                  <a:cubicBezTo>
                    <a:pt x="10376" y="14988"/>
                    <a:pt x="14030" y="10139"/>
                    <a:pt x="16501" y="7053"/>
                  </a:cubicBezTo>
                  <a:cubicBezTo>
                    <a:pt x="18973" y="3967"/>
                    <a:pt x="20262" y="2645"/>
                    <a:pt x="21552" y="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2063749" y="7147555"/>
              <a:ext cx="2667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0800"/>
                    <a:pt x="10286" y="0"/>
                    <a:pt x="13886" y="0"/>
                  </a:cubicBezTo>
                  <a:cubicBezTo>
                    <a:pt x="17486" y="0"/>
                    <a:pt x="1954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2025649" y="7215289"/>
              <a:ext cx="342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6800"/>
                    <a:pt x="10400" y="12000"/>
                    <a:pt x="14000" y="8400"/>
                  </a:cubicBezTo>
                  <a:cubicBezTo>
                    <a:pt x="17600" y="4800"/>
                    <a:pt x="196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2328019" y="7080716"/>
              <a:ext cx="135337" cy="21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0" h="21509" fill="norm" stroke="1" extrusionOk="0">
                  <a:moveTo>
                    <a:pt x="4176" y="773"/>
                  </a:moveTo>
                  <a:cubicBezTo>
                    <a:pt x="2270" y="341"/>
                    <a:pt x="364" y="-91"/>
                    <a:pt x="47" y="17"/>
                  </a:cubicBezTo>
                  <a:cubicBezTo>
                    <a:pt x="-271" y="125"/>
                    <a:pt x="1000" y="773"/>
                    <a:pt x="4494" y="2177"/>
                  </a:cubicBezTo>
                  <a:cubicBezTo>
                    <a:pt x="7988" y="3581"/>
                    <a:pt x="13705" y="5741"/>
                    <a:pt x="17041" y="7361"/>
                  </a:cubicBezTo>
                  <a:cubicBezTo>
                    <a:pt x="20376" y="8981"/>
                    <a:pt x="21329" y="10061"/>
                    <a:pt x="19105" y="12329"/>
                  </a:cubicBezTo>
                  <a:cubicBezTo>
                    <a:pt x="16882" y="14597"/>
                    <a:pt x="11482" y="18053"/>
                    <a:pt x="6082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2576969" y="6994627"/>
              <a:ext cx="185282" cy="35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03" fill="norm" stroke="1" extrusionOk="0">
                  <a:moveTo>
                    <a:pt x="6022" y="7275"/>
                  </a:moveTo>
                  <a:cubicBezTo>
                    <a:pt x="4795" y="7534"/>
                    <a:pt x="3568" y="7793"/>
                    <a:pt x="2709" y="9086"/>
                  </a:cubicBezTo>
                  <a:cubicBezTo>
                    <a:pt x="1850" y="10380"/>
                    <a:pt x="1359" y="12708"/>
                    <a:pt x="1113" y="14648"/>
                  </a:cubicBezTo>
                  <a:cubicBezTo>
                    <a:pt x="868" y="16588"/>
                    <a:pt x="868" y="18140"/>
                    <a:pt x="868" y="19369"/>
                  </a:cubicBezTo>
                  <a:cubicBezTo>
                    <a:pt x="868" y="20598"/>
                    <a:pt x="868" y="21503"/>
                    <a:pt x="868" y="21503"/>
                  </a:cubicBezTo>
                  <a:cubicBezTo>
                    <a:pt x="868" y="21503"/>
                    <a:pt x="868" y="20598"/>
                    <a:pt x="1236" y="17752"/>
                  </a:cubicBezTo>
                  <a:cubicBezTo>
                    <a:pt x="1604" y="14907"/>
                    <a:pt x="2341" y="10121"/>
                    <a:pt x="3322" y="7081"/>
                  </a:cubicBezTo>
                  <a:cubicBezTo>
                    <a:pt x="4304" y="4042"/>
                    <a:pt x="5531" y="2749"/>
                    <a:pt x="6513" y="1843"/>
                  </a:cubicBezTo>
                  <a:cubicBezTo>
                    <a:pt x="7495" y="938"/>
                    <a:pt x="8231" y="420"/>
                    <a:pt x="9336" y="162"/>
                  </a:cubicBezTo>
                  <a:cubicBezTo>
                    <a:pt x="10441" y="-97"/>
                    <a:pt x="11913" y="-97"/>
                    <a:pt x="13631" y="550"/>
                  </a:cubicBezTo>
                  <a:cubicBezTo>
                    <a:pt x="15350" y="1196"/>
                    <a:pt x="17313" y="2490"/>
                    <a:pt x="18050" y="3977"/>
                  </a:cubicBezTo>
                  <a:cubicBezTo>
                    <a:pt x="18786" y="5465"/>
                    <a:pt x="18295" y="7146"/>
                    <a:pt x="15472" y="8698"/>
                  </a:cubicBezTo>
                  <a:cubicBezTo>
                    <a:pt x="12650" y="10250"/>
                    <a:pt x="7495" y="11673"/>
                    <a:pt x="4304" y="12384"/>
                  </a:cubicBezTo>
                  <a:cubicBezTo>
                    <a:pt x="1113" y="13096"/>
                    <a:pt x="-114" y="13096"/>
                    <a:pt x="9" y="13225"/>
                  </a:cubicBezTo>
                  <a:cubicBezTo>
                    <a:pt x="131" y="13354"/>
                    <a:pt x="1604" y="13613"/>
                    <a:pt x="5409" y="14325"/>
                  </a:cubicBezTo>
                  <a:cubicBezTo>
                    <a:pt x="9213" y="15036"/>
                    <a:pt x="15350" y="16200"/>
                    <a:pt x="21486" y="17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2768600" y="7162410"/>
              <a:ext cx="165100" cy="10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21160"/>
                  </a:moveTo>
                  <a:cubicBezTo>
                    <a:pt x="4708" y="18136"/>
                    <a:pt x="9415" y="15112"/>
                    <a:pt x="12185" y="12520"/>
                  </a:cubicBezTo>
                  <a:cubicBezTo>
                    <a:pt x="14954" y="9928"/>
                    <a:pt x="15785" y="7768"/>
                    <a:pt x="15923" y="5608"/>
                  </a:cubicBezTo>
                  <a:cubicBezTo>
                    <a:pt x="16062" y="3448"/>
                    <a:pt x="15508" y="1288"/>
                    <a:pt x="14400" y="424"/>
                  </a:cubicBezTo>
                  <a:cubicBezTo>
                    <a:pt x="13292" y="-440"/>
                    <a:pt x="11631" y="-8"/>
                    <a:pt x="9969" y="1936"/>
                  </a:cubicBezTo>
                  <a:cubicBezTo>
                    <a:pt x="8308" y="3880"/>
                    <a:pt x="6646" y="7336"/>
                    <a:pt x="5815" y="10360"/>
                  </a:cubicBezTo>
                  <a:cubicBezTo>
                    <a:pt x="4985" y="13384"/>
                    <a:pt x="4985" y="15976"/>
                    <a:pt x="7754" y="17704"/>
                  </a:cubicBezTo>
                  <a:cubicBezTo>
                    <a:pt x="10523" y="19432"/>
                    <a:pt x="16062" y="20296"/>
                    <a:pt x="21600" y="2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2889250" y="7170839"/>
              <a:ext cx="103612" cy="248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333" fill="norm" stroke="1" extrusionOk="0">
                  <a:moveTo>
                    <a:pt x="16848" y="0"/>
                  </a:moveTo>
                  <a:cubicBezTo>
                    <a:pt x="16416" y="1815"/>
                    <a:pt x="15984" y="3630"/>
                    <a:pt x="16848" y="6534"/>
                  </a:cubicBezTo>
                  <a:cubicBezTo>
                    <a:pt x="17712" y="9439"/>
                    <a:pt x="19872" y="13432"/>
                    <a:pt x="20736" y="15882"/>
                  </a:cubicBezTo>
                  <a:cubicBezTo>
                    <a:pt x="21600" y="18333"/>
                    <a:pt x="21168" y="19240"/>
                    <a:pt x="18792" y="20057"/>
                  </a:cubicBezTo>
                  <a:cubicBezTo>
                    <a:pt x="16416" y="20874"/>
                    <a:pt x="12096" y="21600"/>
                    <a:pt x="8640" y="21237"/>
                  </a:cubicBezTo>
                  <a:cubicBezTo>
                    <a:pt x="5184" y="20874"/>
                    <a:pt x="2592" y="19422"/>
                    <a:pt x="0" y="17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3016249" y="712003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3035300" y="7140097"/>
              <a:ext cx="106244" cy="14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51" fill="norm" stroke="1" extrusionOk="0">
                  <a:moveTo>
                    <a:pt x="0" y="10181"/>
                  </a:moveTo>
                  <a:cubicBezTo>
                    <a:pt x="4235" y="9555"/>
                    <a:pt x="8471" y="8929"/>
                    <a:pt x="11647" y="7990"/>
                  </a:cubicBezTo>
                  <a:cubicBezTo>
                    <a:pt x="14824" y="7051"/>
                    <a:pt x="16941" y="5799"/>
                    <a:pt x="18635" y="4390"/>
                  </a:cubicBezTo>
                  <a:cubicBezTo>
                    <a:pt x="20329" y="2981"/>
                    <a:pt x="21600" y="1416"/>
                    <a:pt x="21176" y="634"/>
                  </a:cubicBezTo>
                  <a:cubicBezTo>
                    <a:pt x="20753" y="-149"/>
                    <a:pt x="18635" y="-149"/>
                    <a:pt x="15671" y="321"/>
                  </a:cubicBezTo>
                  <a:cubicBezTo>
                    <a:pt x="12706" y="790"/>
                    <a:pt x="8894" y="1729"/>
                    <a:pt x="6353" y="4234"/>
                  </a:cubicBezTo>
                  <a:cubicBezTo>
                    <a:pt x="3812" y="6738"/>
                    <a:pt x="2541" y="10808"/>
                    <a:pt x="4447" y="13938"/>
                  </a:cubicBezTo>
                  <a:cubicBezTo>
                    <a:pt x="6353" y="17068"/>
                    <a:pt x="11435" y="19260"/>
                    <a:pt x="16518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3192919" y="7158139"/>
              <a:ext cx="121781" cy="11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74" fill="norm" stroke="1" extrusionOk="0">
                  <a:moveTo>
                    <a:pt x="16958" y="0"/>
                  </a:moveTo>
                  <a:cubicBezTo>
                    <a:pt x="12489" y="1157"/>
                    <a:pt x="8020" y="2314"/>
                    <a:pt x="4855" y="4243"/>
                  </a:cubicBezTo>
                  <a:cubicBezTo>
                    <a:pt x="1689" y="6171"/>
                    <a:pt x="-173" y="8871"/>
                    <a:pt x="13" y="11957"/>
                  </a:cubicBezTo>
                  <a:cubicBezTo>
                    <a:pt x="199" y="15043"/>
                    <a:pt x="2434" y="18514"/>
                    <a:pt x="6344" y="20057"/>
                  </a:cubicBezTo>
                  <a:cubicBezTo>
                    <a:pt x="10255" y="21600"/>
                    <a:pt x="15841" y="21214"/>
                    <a:pt x="21427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3349292" y="7048461"/>
              <a:ext cx="92409" cy="26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395" fill="norm" stroke="1" extrusionOk="0">
                  <a:moveTo>
                    <a:pt x="20500" y="141"/>
                  </a:moveTo>
                  <a:cubicBezTo>
                    <a:pt x="18152" y="-32"/>
                    <a:pt x="15804" y="-205"/>
                    <a:pt x="12987" y="659"/>
                  </a:cubicBezTo>
                  <a:cubicBezTo>
                    <a:pt x="10170" y="1523"/>
                    <a:pt x="6883" y="3424"/>
                    <a:pt x="4065" y="6102"/>
                  </a:cubicBezTo>
                  <a:cubicBezTo>
                    <a:pt x="1248" y="8781"/>
                    <a:pt x="-1100" y="12237"/>
                    <a:pt x="543" y="14915"/>
                  </a:cubicBezTo>
                  <a:cubicBezTo>
                    <a:pt x="2187" y="17593"/>
                    <a:pt x="7822" y="19494"/>
                    <a:pt x="13457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318020" y="7151789"/>
              <a:ext cx="16813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1182" y="21600"/>
                  </a:moveTo>
                  <a:cubicBezTo>
                    <a:pt x="382" y="18000"/>
                    <a:pt x="-418" y="14400"/>
                    <a:pt x="249" y="11700"/>
                  </a:cubicBezTo>
                  <a:cubicBezTo>
                    <a:pt x="915" y="9000"/>
                    <a:pt x="3049" y="7200"/>
                    <a:pt x="6782" y="5400"/>
                  </a:cubicBezTo>
                  <a:cubicBezTo>
                    <a:pt x="10515" y="3600"/>
                    <a:pt x="15849" y="1800"/>
                    <a:pt x="211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3733799" y="7050189"/>
              <a:ext cx="635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40"/>
                    <a:pt x="15840" y="1080"/>
                    <a:pt x="12240" y="4680"/>
                  </a:cubicBezTo>
                  <a:cubicBezTo>
                    <a:pt x="8640" y="8280"/>
                    <a:pt x="4320" y="149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3702050" y="7041416"/>
              <a:ext cx="258633" cy="256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49" fill="norm" stroke="1" extrusionOk="0">
                  <a:moveTo>
                    <a:pt x="0" y="16138"/>
                  </a:moveTo>
                  <a:cubicBezTo>
                    <a:pt x="2810" y="14367"/>
                    <a:pt x="5620" y="12597"/>
                    <a:pt x="8868" y="10295"/>
                  </a:cubicBezTo>
                  <a:cubicBezTo>
                    <a:pt x="12117" y="7993"/>
                    <a:pt x="15805" y="5160"/>
                    <a:pt x="18088" y="3213"/>
                  </a:cubicBezTo>
                  <a:cubicBezTo>
                    <a:pt x="20371" y="1265"/>
                    <a:pt x="21249" y="203"/>
                    <a:pt x="21424" y="26"/>
                  </a:cubicBezTo>
                  <a:cubicBezTo>
                    <a:pt x="21600" y="-151"/>
                    <a:pt x="21073" y="557"/>
                    <a:pt x="19932" y="3213"/>
                  </a:cubicBezTo>
                  <a:cubicBezTo>
                    <a:pt x="18790" y="5869"/>
                    <a:pt x="17034" y="10472"/>
                    <a:pt x="15980" y="13836"/>
                  </a:cubicBezTo>
                  <a:cubicBezTo>
                    <a:pt x="14927" y="17200"/>
                    <a:pt x="14576" y="19324"/>
                    <a:pt x="14224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904705" y="7263095"/>
              <a:ext cx="107550" cy="63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0751" fill="norm" stroke="1" extrusionOk="0">
                  <a:moveTo>
                    <a:pt x="13815" y="986"/>
                  </a:moveTo>
                  <a:cubicBezTo>
                    <a:pt x="11738" y="289"/>
                    <a:pt x="9661" y="-408"/>
                    <a:pt x="7584" y="289"/>
                  </a:cubicBezTo>
                  <a:cubicBezTo>
                    <a:pt x="5507" y="986"/>
                    <a:pt x="3430" y="3076"/>
                    <a:pt x="1977" y="5863"/>
                  </a:cubicBezTo>
                  <a:cubicBezTo>
                    <a:pt x="523" y="8650"/>
                    <a:pt x="-308" y="12134"/>
                    <a:pt x="107" y="14921"/>
                  </a:cubicBezTo>
                  <a:cubicBezTo>
                    <a:pt x="523" y="17708"/>
                    <a:pt x="2184" y="19798"/>
                    <a:pt x="5507" y="20495"/>
                  </a:cubicBezTo>
                  <a:cubicBezTo>
                    <a:pt x="8830" y="21192"/>
                    <a:pt x="13815" y="20495"/>
                    <a:pt x="16930" y="18057"/>
                  </a:cubicBezTo>
                  <a:cubicBezTo>
                    <a:pt x="20046" y="15618"/>
                    <a:pt x="21292" y="11437"/>
                    <a:pt x="21084" y="8302"/>
                  </a:cubicBezTo>
                  <a:cubicBezTo>
                    <a:pt x="20877" y="5166"/>
                    <a:pt x="19215" y="3076"/>
                    <a:pt x="17346" y="2031"/>
                  </a:cubicBezTo>
                  <a:cubicBezTo>
                    <a:pt x="15477" y="986"/>
                    <a:pt x="13400" y="986"/>
                    <a:pt x="11323" y="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14" name="Drawing"/>
          <p:cNvGrpSpPr/>
          <p:nvPr/>
        </p:nvGrpSpPr>
        <p:grpSpPr>
          <a:xfrm>
            <a:off x="25399" y="2063750"/>
            <a:ext cx="8479368" cy="6902451"/>
            <a:chOff x="0" y="0"/>
            <a:chExt cx="8479366" cy="6902449"/>
          </a:xfrm>
        </p:grpSpPr>
        <p:sp>
          <p:nvSpPr>
            <p:cNvPr id="1465" name="Line"/>
            <p:cNvSpPr/>
            <p:nvPr/>
          </p:nvSpPr>
          <p:spPr>
            <a:xfrm>
              <a:off x="222250" y="5651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90500" y="430008"/>
              <a:ext cx="342900" cy="27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3131"/>
                  </a:moveTo>
                  <a:cubicBezTo>
                    <a:pt x="1467" y="2633"/>
                    <a:pt x="2933" y="2134"/>
                    <a:pt x="4400" y="3131"/>
                  </a:cubicBezTo>
                  <a:cubicBezTo>
                    <a:pt x="5867" y="4128"/>
                    <a:pt x="7333" y="6620"/>
                    <a:pt x="7733" y="9362"/>
                  </a:cubicBezTo>
                  <a:cubicBezTo>
                    <a:pt x="8133" y="12103"/>
                    <a:pt x="7467" y="15094"/>
                    <a:pt x="6533" y="17171"/>
                  </a:cubicBezTo>
                  <a:cubicBezTo>
                    <a:pt x="5600" y="19248"/>
                    <a:pt x="4400" y="20411"/>
                    <a:pt x="3467" y="20910"/>
                  </a:cubicBezTo>
                  <a:cubicBezTo>
                    <a:pt x="2533" y="21408"/>
                    <a:pt x="1867" y="21242"/>
                    <a:pt x="1467" y="20743"/>
                  </a:cubicBezTo>
                  <a:cubicBezTo>
                    <a:pt x="1067" y="20245"/>
                    <a:pt x="933" y="19414"/>
                    <a:pt x="1533" y="18002"/>
                  </a:cubicBezTo>
                  <a:cubicBezTo>
                    <a:pt x="2133" y="16590"/>
                    <a:pt x="3467" y="14596"/>
                    <a:pt x="5800" y="11854"/>
                  </a:cubicBezTo>
                  <a:cubicBezTo>
                    <a:pt x="8133" y="9113"/>
                    <a:pt x="11467" y="5623"/>
                    <a:pt x="13400" y="3463"/>
                  </a:cubicBezTo>
                  <a:cubicBezTo>
                    <a:pt x="15333" y="1303"/>
                    <a:pt x="15867" y="473"/>
                    <a:pt x="15733" y="140"/>
                  </a:cubicBezTo>
                  <a:cubicBezTo>
                    <a:pt x="15600" y="-192"/>
                    <a:pt x="14800" y="-26"/>
                    <a:pt x="13667" y="1636"/>
                  </a:cubicBezTo>
                  <a:cubicBezTo>
                    <a:pt x="12533" y="3297"/>
                    <a:pt x="11067" y="6454"/>
                    <a:pt x="10200" y="9113"/>
                  </a:cubicBezTo>
                  <a:cubicBezTo>
                    <a:pt x="9333" y="11771"/>
                    <a:pt x="9067" y="13931"/>
                    <a:pt x="10600" y="15842"/>
                  </a:cubicBezTo>
                  <a:cubicBezTo>
                    <a:pt x="12133" y="17753"/>
                    <a:pt x="15467" y="19414"/>
                    <a:pt x="17600" y="20079"/>
                  </a:cubicBezTo>
                  <a:cubicBezTo>
                    <a:pt x="19733" y="20743"/>
                    <a:pt x="20667" y="20411"/>
                    <a:pt x="21600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594312" y="209550"/>
              <a:ext cx="116889" cy="4540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90" fill="norm" stroke="1" extrusionOk="0">
                  <a:moveTo>
                    <a:pt x="15514" y="0"/>
                  </a:moveTo>
                  <a:cubicBezTo>
                    <a:pt x="14357" y="101"/>
                    <a:pt x="13200" y="201"/>
                    <a:pt x="12814" y="423"/>
                  </a:cubicBezTo>
                  <a:cubicBezTo>
                    <a:pt x="12429" y="644"/>
                    <a:pt x="12814" y="986"/>
                    <a:pt x="13007" y="1354"/>
                  </a:cubicBezTo>
                  <a:cubicBezTo>
                    <a:pt x="13200" y="1721"/>
                    <a:pt x="13200" y="2114"/>
                    <a:pt x="13007" y="2471"/>
                  </a:cubicBezTo>
                  <a:cubicBezTo>
                    <a:pt x="12814" y="2828"/>
                    <a:pt x="12429" y="3150"/>
                    <a:pt x="12236" y="3523"/>
                  </a:cubicBezTo>
                  <a:cubicBezTo>
                    <a:pt x="12043" y="3895"/>
                    <a:pt x="12043" y="4318"/>
                    <a:pt x="12043" y="4741"/>
                  </a:cubicBezTo>
                  <a:cubicBezTo>
                    <a:pt x="12043" y="5163"/>
                    <a:pt x="12043" y="5586"/>
                    <a:pt x="12043" y="5994"/>
                  </a:cubicBezTo>
                  <a:cubicBezTo>
                    <a:pt x="12043" y="6401"/>
                    <a:pt x="12043" y="6794"/>
                    <a:pt x="12429" y="7151"/>
                  </a:cubicBezTo>
                  <a:cubicBezTo>
                    <a:pt x="12814" y="7509"/>
                    <a:pt x="13586" y="7831"/>
                    <a:pt x="14164" y="8188"/>
                  </a:cubicBezTo>
                  <a:cubicBezTo>
                    <a:pt x="14743" y="8545"/>
                    <a:pt x="15129" y="8938"/>
                    <a:pt x="14550" y="9285"/>
                  </a:cubicBezTo>
                  <a:cubicBezTo>
                    <a:pt x="13971" y="9632"/>
                    <a:pt x="12429" y="9934"/>
                    <a:pt x="10500" y="10267"/>
                  </a:cubicBezTo>
                  <a:cubicBezTo>
                    <a:pt x="8571" y="10599"/>
                    <a:pt x="6257" y="10961"/>
                    <a:pt x="4329" y="11323"/>
                  </a:cubicBezTo>
                  <a:cubicBezTo>
                    <a:pt x="2400" y="11686"/>
                    <a:pt x="857" y="12048"/>
                    <a:pt x="279" y="12415"/>
                  </a:cubicBezTo>
                  <a:cubicBezTo>
                    <a:pt x="-300" y="12783"/>
                    <a:pt x="86" y="13155"/>
                    <a:pt x="857" y="13503"/>
                  </a:cubicBezTo>
                  <a:cubicBezTo>
                    <a:pt x="1629" y="13850"/>
                    <a:pt x="2786" y="14172"/>
                    <a:pt x="3943" y="14504"/>
                  </a:cubicBezTo>
                  <a:cubicBezTo>
                    <a:pt x="5100" y="14836"/>
                    <a:pt x="6257" y="15178"/>
                    <a:pt x="7221" y="15511"/>
                  </a:cubicBezTo>
                  <a:cubicBezTo>
                    <a:pt x="8186" y="15843"/>
                    <a:pt x="8957" y="16165"/>
                    <a:pt x="9921" y="16497"/>
                  </a:cubicBezTo>
                  <a:cubicBezTo>
                    <a:pt x="10886" y="16829"/>
                    <a:pt x="12043" y="17171"/>
                    <a:pt x="13007" y="17508"/>
                  </a:cubicBezTo>
                  <a:cubicBezTo>
                    <a:pt x="13971" y="17846"/>
                    <a:pt x="14743" y="18178"/>
                    <a:pt x="15129" y="18555"/>
                  </a:cubicBezTo>
                  <a:cubicBezTo>
                    <a:pt x="15514" y="18933"/>
                    <a:pt x="15514" y="19355"/>
                    <a:pt x="15514" y="19753"/>
                  </a:cubicBezTo>
                  <a:cubicBezTo>
                    <a:pt x="15514" y="20151"/>
                    <a:pt x="15514" y="20523"/>
                    <a:pt x="15321" y="20805"/>
                  </a:cubicBezTo>
                  <a:cubicBezTo>
                    <a:pt x="15129" y="21087"/>
                    <a:pt x="14743" y="21278"/>
                    <a:pt x="14550" y="21399"/>
                  </a:cubicBezTo>
                  <a:cubicBezTo>
                    <a:pt x="14357" y="21519"/>
                    <a:pt x="14357" y="21570"/>
                    <a:pt x="15514" y="21585"/>
                  </a:cubicBezTo>
                  <a:cubicBezTo>
                    <a:pt x="16671" y="21600"/>
                    <a:pt x="18986" y="21580"/>
                    <a:pt x="21300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9050" y="869950"/>
              <a:ext cx="64071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90"/>
                  </a:moveTo>
                  <a:cubicBezTo>
                    <a:pt x="235" y="1241"/>
                    <a:pt x="471" y="993"/>
                    <a:pt x="724" y="745"/>
                  </a:cubicBezTo>
                  <a:cubicBezTo>
                    <a:pt x="978" y="497"/>
                    <a:pt x="1249" y="248"/>
                    <a:pt x="1520" y="124"/>
                  </a:cubicBezTo>
                  <a:cubicBezTo>
                    <a:pt x="1791" y="0"/>
                    <a:pt x="2062" y="0"/>
                    <a:pt x="2358" y="0"/>
                  </a:cubicBezTo>
                  <a:cubicBezTo>
                    <a:pt x="2655" y="0"/>
                    <a:pt x="2976" y="0"/>
                    <a:pt x="3265" y="0"/>
                  </a:cubicBezTo>
                  <a:cubicBezTo>
                    <a:pt x="3554" y="0"/>
                    <a:pt x="3811" y="0"/>
                    <a:pt x="4082" y="248"/>
                  </a:cubicBezTo>
                  <a:cubicBezTo>
                    <a:pt x="4353" y="497"/>
                    <a:pt x="4638" y="993"/>
                    <a:pt x="4934" y="1241"/>
                  </a:cubicBezTo>
                  <a:cubicBezTo>
                    <a:pt x="5231" y="1490"/>
                    <a:pt x="5537" y="1490"/>
                    <a:pt x="5844" y="1614"/>
                  </a:cubicBezTo>
                  <a:cubicBezTo>
                    <a:pt x="6151" y="1738"/>
                    <a:pt x="6458" y="1986"/>
                    <a:pt x="6772" y="2110"/>
                  </a:cubicBezTo>
                  <a:cubicBezTo>
                    <a:pt x="7086" y="2234"/>
                    <a:pt x="7407" y="2234"/>
                    <a:pt x="7696" y="2359"/>
                  </a:cubicBezTo>
                  <a:cubicBezTo>
                    <a:pt x="7985" y="2483"/>
                    <a:pt x="8242" y="2731"/>
                    <a:pt x="8506" y="2855"/>
                  </a:cubicBezTo>
                  <a:cubicBezTo>
                    <a:pt x="8770" y="2979"/>
                    <a:pt x="9041" y="2979"/>
                    <a:pt x="9309" y="2979"/>
                  </a:cubicBezTo>
                  <a:cubicBezTo>
                    <a:pt x="9576" y="2979"/>
                    <a:pt x="9840" y="2979"/>
                    <a:pt x="10104" y="3103"/>
                  </a:cubicBezTo>
                  <a:cubicBezTo>
                    <a:pt x="10368" y="3228"/>
                    <a:pt x="10632" y="3476"/>
                    <a:pt x="10900" y="3600"/>
                  </a:cubicBezTo>
                  <a:cubicBezTo>
                    <a:pt x="11167" y="3724"/>
                    <a:pt x="11439" y="3724"/>
                    <a:pt x="11703" y="3724"/>
                  </a:cubicBezTo>
                  <a:cubicBezTo>
                    <a:pt x="11967" y="3724"/>
                    <a:pt x="12224" y="3724"/>
                    <a:pt x="12477" y="3848"/>
                  </a:cubicBezTo>
                  <a:cubicBezTo>
                    <a:pt x="12730" y="3972"/>
                    <a:pt x="12980" y="4221"/>
                    <a:pt x="13233" y="4469"/>
                  </a:cubicBezTo>
                  <a:cubicBezTo>
                    <a:pt x="13487" y="4717"/>
                    <a:pt x="13744" y="4966"/>
                    <a:pt x="13997" y="5214"/>
                  </a:cubicBezTo>
                  <a:cubicBezTo>
                    <a:pt x="14250" y="5462"/>
                    <a:pt x="14500" y="5710"/>
                    <a:pt x="14743" y="5959"/>
                  </a:cubicBezTo>
                  <a:cubicBezTo>
                    <a:pt x="14985" y="6207"/>
                    <a:pt x="15221" y="6455"/>
                    <a:pt x="15488" y="6828"/>
                  </a:cubicBezTo>
                  <a:cubicBezTo>
                    <a:pt x="15756" y="7200"/>
                    <a:pt x="16056" y="7697"/>
                    <a:pt x="16341" y="8193"/>
                  </a:cubicBezTo>
                  <a:cubicBezTo>
                    <a:pt x="16626" y="8690"/>
                    <a:pt x="16898" y="9186"/>
                    <a:pt x="17162" y="9683"/>
                  </a:cubicBezTo>
                  <a:cubicBezTo>
                    <a:pt x="17426" y="10179"/>
                    <a:pt x="17682" y="10676"/>
                    <a:pt x="17929" y="11048"/>
                  </a:cubicBezTo>
                  <a:cubicBezTo>
                    <a:pt x="18175" y="11421"/>
                    <a:pt x="18410" y="11669"/>
                    <a:pt x="18664" y="12166"/>
                  </a:cubicBezTo>
                  <a:cubicBezTo>
                    <a:pt x="18917" y="12662"/>
                    <a:pt x="19188" y="13407"/>
                    <a:pt x="19434" y="14028"/>
                  </a:cubicBezTo>
                  <a:cubicBezTo>
                    <a:pt x="19680" y="14648"/>
                    <a:pt x="19902" y="15145"/>
                    <a:pt x="20141" y="15641"/>
                  </a:cubicBezTo>
                  <a:cubicBezTo>
                    <a:pt x="20380" y="16138"/>
                    <a:pt x="20637" y="16634"/>
                    <a:pt x="20844" y="17131"/>
                  </a:cubicBezTo>
                  <a:cubicBezTo>
                    <a:pt x="21051" y="17628"/>
                    <a:pt x="21208" y="18124"/>
                    <a:pt x="21325" y="18869"/>
                  </a:cubicBezTo>
                  <a:cubicBezTo>
                    <a:pt x="21443" y="19614"/>
                    <a:pt x="21522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2038350" y="127000"/>
              <a:ext cx="69850" cy="454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322"/>
                    <a:pt x="5236" y="644"/>
                    <a:pt x="6873" y="975"/>
                  </a:cubicBezTo>
                  <a:cubicBezTo>
                    <a:pt x="8509" y="1307"/>
                    <a:pt x="9164" y="1649"/>
                    <a:pt x="9491" y="2016"/>
                  </a:cubicBezTo>
                  <a:cubicBezTo>
                    <a:pt x="9818" y="2383"/>
                    <a:pt x="9818" y="2775"/>
                    <a:pt x="10473" y="3137"/>
                  </a:cubicBezTo>
                  <a:cubicBezTo>
                    <a:pt x="11127" y="3499"/>
                    <a:pt x="12436" y="3831"/>
                    <a:pt x="13418" y="4173"/>
                  </a:cubicBezTo>
                  <a:cubicBezTo>
                    <a:pt x="14400" y="4515"/>
                    <a:pt x="15055" y="4867"/>
                    <a:pt x="14727" y="5229"/>
                  </a:cubicBezTo>
                  <a:cubicBezTo>
                    <a:pt x="14400" y="5591"/>
                    <a:pt x="13091" y="5963"/>
                    <a:pt x="12436" y="6360"/>
                  </a:cubicBezTo>
                  <a:cubicBezTo>
                    <a:pt x="11782" y="6758"/>
                    <a:pt x="11782" y="7180"/>
                    <a:pt x="12436" y="7537"/>
                  </a:cubicBezTo>
                  <a:cubicBezTo>
                    <a:pt x="13091" y="7894"/>
                    <a:pt x="14400" y="8185"/>
                    <a:pt x="16036" y="8502"/>
                  </a:cubicBezTo>
                  <a:cubicBezTo>
                    <a:pt x="17673" y="8819"/>
                    <a:pt x="19636" y="9161"/>
                    <a:pt x="20291" y="9513"/>
                  </a:cubicBezTo>
                  <a:cubicBezTo>
                    <a:pt x="20945" y="9865"/>
                    <a:pt x="20291" y="10227"/>
                    <a:pt x="19636" y="10589"/>
                  </a:cubicBezTo>
                  <a:cubicBezTo>
                    <a:pt x="18982" y="10951"/>
                    <a:pt x="18327" y="11313"/>
                    <a:pt x="18000" y="11700"/>
                  </a:cubicBezTo>
                  <a:cubicBezTo>
                    <a:pt x="17673" y="12087"/>
                    <a:pt x="17673" y="12499"/>
                    <a:pt x="18327" y="12892"/>
                  </a:cubicBezTo>
                  <a:cubicBezTo>
                    <a:pt x="18982" y="13284"/>
                    <a:pt x="20291" y="13656"/>
                    <a:pt x="20945" y="14043"/>
                  </a:cubicBezTo>
                  <a:cubicBezTo>
                    <a:pt x="21600" y="14430"/>
                    <a:pt x="21600" y="14832"/>
                    <a:pt x="21600" y="15260"/>
                  </a:cubicBezTo>
                  <a:cubicBezTo>
                    <a:pt x="21600" y="15687"/>
                    <a:pt x="21600" y="16140"/>
                    <a:pt x="20945" y="16512"/>
                  </a:cubicBezTo>
                  <a:cubicBezTo>
                    <a:pt x="20291" y="16884"/>
                    <a:pt x="18982" y="17175"/>
                    <a:pt x="17345" y="17502"/>
                  </a:cubicBezTo>
                  <a:cubicBezTo>
                    <a:pt x="15709" y="17829"/>
                    <a:pt x="13745" y="18191"/>
                    <a:pt x="11782" y="18563"/>
                  </a:cubicBezTo>
                  <a:cubicBezTo>
                    <a:pt x="9818" y="18935"/>
                    <a:pt x="7855" y="19317"/>
                    <a:pt x="6545" y="19674"/>
                  </a:cubicBezTo>
                  <a:cubicBezTo>
                    <a:pt x="5236" y="20031"/>
                    <a:pt x="4582" y="20363"/>
                    <a:pt x="4909" y="20680"/>
                  </a:cubicBezTo>
                  <a:cubicBezTo>
                    <a:pt x="5236" y="20997"/>
                    <a:pt x="6545" y="21298"/>
                    <a:pt x="78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889000" y="374650"/>
              <a:ext cx="2540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846"/>
                    <a:pt x="18000" y="9692"/>
                    <a:pt x="14400" y="13292"/>
                  </a:cubicBezTo>
                  <a:cubicBezTo>
                    <a:pt x="10800" y="16892"/>
                    <a:pt x="5400" y="19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869950" y="317499"/>
              <a:ext cx="2159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2" y="18189"/>
                    <a:pt x="2965" y="14779"/>
                    <a:pt x="6565" y="11179"/>
                  </a:cubicBezTo>
                  <a:cubicBezTo>
                    <a:pt x="10165" y="7579"/>
                    <a:pt x="15882" y="37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908050" y="501650"/>
              <a:ext cx="1016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1022350" y="546100"/>
              <a:ext cx="889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3600"/>
                    <a:pt x="11314" y="7200"/>
                    <a:pt x="14914" y="10800"/>
                  </a:cubicBezTo>
                  <a:cubicBezTo>
                    <a:pt x="18514" y="14400"/>
                    <a:pt x="2005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1092200" y="546100"/>
              <a:ext cx="762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050"/>
                    <a:pt x="10800" y="8100"/>
                    <a:pt x="7200" y="11700"/>
                  </a:cubicBezTo>
                  <a:cubicBezTo>
                    <a:pt x="3600" y="15300"/>
                    <a:pt x="1800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1320255" y="361899"/>
              <a:ext cx="76745" cy="2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51" fill="norm" stroke="1" extrusionOk="0">
                  <a:moveTo>
                    <a:pt x="21166" y="459"/>
                  </a:moveTo>
                  <a:cubicBezTo>
                    <a:pt x="17663" y="155"/>
                    <a:pt x="14161" y="-149"/>
                    <a:pt x="11534" y="79"/>
                  </a:cubicBezTo>
                  <a:cubicBezTo>
                    <a:pt x="8907" y="307"/>
                    <a:pt x="7155" y="1068"/>
                    <a:pt x="5112" y="3502"/>
                  </a:cubicBezTo>
                  <a:cubicBezTo>
                    <a:pt x="3069" y="5936"/>
                    <a:pt x="734" y="10043"/>
                    <a:pt x="150" y="13085"/>
                  </a:cubicBezTo>
                  <a:cubicBezTo>
                    <a:pt x="-434" y="16127"/>
                    <a:pt x="734" y="18105"/>
                    <a:pt x="2777" y="19321"/>
                  </a:cubicBezTo>
                  <a:cubicBezTo>
                    <a:pt x="4820" y="20538"/>
                    <a:pt x="7739" y="20995"/>
                    <a:pt x="10658" y="214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1428750" y="450850"/>
              <a:ext cx="203200" cy="18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0"/>
                  </a:moveTo>
                  <a:cubicBezTo>
                    <a:pt x="2250" y="745"/>
                    <a:pt x="4500" y="1490"/>
                    <a:pt x="6188" y="3600"/>
                  </a:cubicBezTo>
                  <a:cubicBezTo>
                    <a:pt x="7875" y="5710"/>
                    <a:pt x="9000" y="9186"/>
                    <a:pt x="8888" y="12166"/>
                  </a:cubicBezTo>
                  <a:cubicBezTo>
                    <a:pt x="8775" y="15145"/>
                    <a:pt x="7425" y="17628"/>
                    <a:pt x="6075" y="19241"/>
                  </a:cubicBezTo>
                  <a:cubicBezTo>
                    <a:pt x="4725" y="20855"/>
                    <a:pt x="3375" y="21600"/>
                    <a:pt x="2700" y="21352"/>
                  </a:cubicBezTo>
                  <a:cubicBezTo>
                    <a:pt x="2025" y="21103"/>
                    <a:pt x="2025" y="19862"/>
                    <a:pt x="3150" y="17131"/>
                  </a:cubicBezTo>
                  <a:cubicBezTo>
                    <a:pt x="4275" y="14400"/>
                    <a:pt x="6525" y="10179"/>
                    <a:pt x="8100" y="7324"/>
                  </a:cubicBezTo>
                  <a:cubicBezTo>
                    <a:pt x="9675" y="4469"/>
                    <a:pt x="10575" y="2979"/>
                    <a:pt x="11475" y="1862"/>
                  </a:cubicBezTo>
                  <a:cubicBezTo>
                    <a:pt x="12375" y="745"/>
                    <a:pt x="13275" y="0"/>
                    <a:pt x="13838" y="248"/>
                  </a:cubicBezTo>
                  <a:cubicBezTo>
                    <a:pt x="14400" y="497"/>
                    <a:pt x="14625" y="1738"/>
                    <a:pt x="14625" y="3972"/>
                  </a:cubicBezTo>
                  <a:cubicBezTo>
                    <a:pt x="14625" y="6207"/>
                    <a:pt x="14400" y="9434"/>
                    <a:pt x="14738" y="11669"/>
                  </a:cubicBezTo>
                  <a:cubicBezTo>
                    <a:pt x="15075" y="13903"/>
                    <a:pt x="15975" y="15145"/>
                    <a:pt x="17212" y="15641"/>
                  </a:cubicBezTo>
                  <a:cubicBezTo>
                    <a:pt x="18450" y="16138"/>
                    <a:pt x="20025" y="15890"/>
                    <a:pt x="21600" y="156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676400" y="342900"/>
              <a:ext cx="72766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600" fill="norm" stroke="1" extrusionOk="0">
                  <a:moveTo>
                    <a:pt x="0" y="0"/>
                  </a:moveTo>
                  <a:cubicBezTo>
                    <a:pt x="6000" y="3032"/>
                    <a:pt x="12000" y="6063"/>
                    <a:pt x="15900" y="8968"/>
                  </a:cubicBezTo>
                  <a:cubicBezTo>
                    <a:pt x="19800" y="11874"/>
                    <a:pt x="21600" y="14653"/>
                    <a:pt x="20100" y="16737"/>
                  </a:cubicBezTo>
                  <a:cubicBezTo>
                    <a:pt x="18600" y="18821"/>
                    <a:pt x="13800" y="20211"/>
                    <a:pt x="90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2302081" y="368300"/>
              <a:ext cx="15669" cy="339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536" fill="norm" stroke="1" extrusionOk="0">
                  <a:moveTo>
                    <a:pt x="11887" y="0"/>
                  </a:moveTo>
                  <a:cubicBezTo>
                    <a:pt x="14587" y="2952"/>
                    <a:pt x="17287" y="5903"/>
                    <a:pt x="15937" y="9123"/>
                  </a:cubicBezTo>
                  <a:cubicBezTo>
                    <a:pt x="14587" y="12343"/>
                    <a:pt x="9187" y="15831"/>
                    <a:pt x="5137" y="18112"/>
                  </a:cubicBezTo>
                  <a:cubicBezTo>
                    <a:pt x="1087" y="20393"/>
                    <a:pt x="-1613" y="21466"/>
                    <a:pt x="1087" y="21533"/>
                  </a:cubicBezTo>
                  <a:cubicBezTo>
                    <a:pt x="3787" y="21600"/>
                    <a:pt x="11887" y="20661"/>
                    <a:pt x="19987" y="197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2290385" y="349250"/>
              <a:ext cx="192465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913" y="21600"/>
                  </a:moveTo>
                  <a:cubicBezTo>
                    <a:pt x="216" y="19200"/>
                    <a:pt x="-481" y="16800"/>
                    <a:pt x="448" y="14100"/>
                  </a:cubicBezTo>
                  <a:cubicBezTo>
                    <a:pt x="1377" y="11400"/>
                    <a:pt x="3932" y="8400"/>
                    <a:pt x="7648" y="6000"/>
                  </a:cubicBezTo>
                  <a:cubicBezTo>
                    <a:pt x="11364" y="3600"/>
                    <a:pt x="16242" y="1800"/>
                    <a:pt x="2111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2273299" y="508000"/>
              <a:ext cx="1714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2451100" y="666750"/>
              <a:ext cx="762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2451100" y="660400"/>
              <a:ext cx="1206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1662"/>
                    <a:pt x="15537" y="3323"/>
                    <a:pt x="11937" y="6923"/>
                  </a:cubicBezTo>
                  <a:cubicBezTo>
                    <a:pt x="8337" y="10523"/>
                    <a:pt x="4168" y="16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333373" y="61493"/>
              <a:ext cx="117727" cy="18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25" fill="norm" stroke="1" extrusionOk="0">
                  <a:moveTo>
                    <a:pt x="4096" y="9806"/>
                  </a:moveTo>
                  <a:cubicBezTo>
                    <a:pt x="3324" y="12260"/>
                    <a:pt x="2553" y="14715"/>
                    <a:pt x="1782" y="16924"/>
                  </a:cubicBezTo>
                  <a:cubicBezTo>
                    <a:pt x="1010" y="19133"/>
                    <a:pt x="239" y="21097"/>
                    <a:pt x="46" y="21219"/>
                  </a:cubicBezTo>
                  <a:cubicBezTo>
                    <a:pt x="-147" y="21342"/>
                    <a:pt x="239" y="19624"/>
                    <a:pt x="1782" y="16310"/>
                  </a:cubicBezTo>
                  <a:cubicBezTo>
                    <a:pt x="3324" y="12997"/>
                    <a:pt x="6024" y="8087"/>
                    <a:pt x="7953" y="5142"/>
                  </a:cubicBezTo>
                  <a:cubicBezTo>
                    <a:pt x="9882" y="2197"/>
                    <a:pt x="11039" y="1215"/>
                    <a:pt x="12582" y="601"/>
                  </a:cubicBezTo>
                  <a:cubicBezTo>
                    <a:pt x="14124" y="-13"/>
                    <a:pt x="16053" y="-258"/>
                    <a:pt x="17210" y="356"/>
                  </a:cubicBezTo>
                  <a:cubicBezTo>
                    <a:pt x="18367" y="969"/>
                    <a:pt x="18753" y="2442"/>
                    <a:pt x="19139" y="5019"/>
                  </a:cubicBezTo>
                  <a:cubicBezTo>
                    <a:pt x="19524" y="7597"/>
                    <a:pt x="19910" y="11278"/>
                    <a:pt x="20296" y="13365"/>
                  </a:cubicBezTo>
                  <a:cubicBezTo>
                    <a:pt x="20682" y="15451"/>
                    <a:pt x="21067" y="15942"/>
                    <a:pt x="21453" y="164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647405" y="380999"/>
              <a:ext cx="8944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21227" y="0"/>
                  </a:moveTo>
                  <a:cubicBezTo>
                    <a:pt x="18715" y="0"/>
                    <a:pt x="16204" y="0"/>
                    <a:pt x="13441" y="955"/>
                  </a:cubicBezTo>
                  <a:cubicBezTo>
                    <a:pt x="10678" y="1910"/>
                    <a:pt x="7664" y="3820"/>
                    <a:pt x="5153" y="6906"/>
                  </a:cubicBezTo>
                  <a:cubicBezTo>
                    <a:pt x="2641" y="9992"/>
                    <a:pt x="632" y="14253"/>
                    <a:pt x="129" y="16824"/>
                  </a:cubicBezTo>
                  <a:cubicBezTo>
                    <a:pt x="-373" y="19396"/>
                    <a:pt x="632" y="20278"/>
                    <a:pt x="2390" y="20792"/>
                  </a:cubicBezTo>
                  <a:cubicBezTo>
                    <a:pt x="4148" y="21306"/>
                    <a:pt x="6660" y="21453"/>
                    <a:pt x="917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2730500" y="459316"/>
              <a:ext cx="196850" cy="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5777"/>
                  </a:moveTo>
                  <a:cubicBezTo>
                    <a:pt x="0" y="4019"/>
                    <a:pt x="0" y="2260"/>
                    <a:pt x="581" y="1256"/>
                  </a:cubicBezTo>
                  <a:cubicBezTo>
                    <a:pt x="1161" y="251"/>
                    <a:pt x="2323" y="0"/>
                    <a:pt x="3484" y="0"/>
                  </a:cubicBezTo>
                  <a:cubicBezTo>
                    <a:pt x="4645" y="0"/>
                    <a:pt x="5806" y="251"/>
                    <a:pt x="7084" y="2260"/>
                  </a:cubicBezTo>
                  <a:cubicBezTo>
                    <a:pt x="8361" y="4270"/>
                    <a:pt x="9755" y="8037"/>
                    <a:pt x="9987" y="11302"/>
                  </a:cubicBezTo>
                  <a:cubicBezTo>
                    <a:pt x="10219" y="14567"/>
                    <a:pt x="9290" y="17330"/>
                    <a:pt x="8013" y="19088"/>
                  </a:cubicBezTo>
                  <a:cubicBezTo>
                    <a:pt x="6735" y="20847"/>
                    <a:pt x="5110" y="21600"/>
                    <a:pt x="4297" y="21098"/>
                  </a:cubicBezTo>
                  <a:cubicBezTo>
                    <a:pt x="3484" y="20595"/>
                    <a:pt x="3484" y="18837"/>
                    <a:pt x="4761" y="15949"/>
                  </a:cubicBezTo>
                  <a:cubicBezTo>
                    <a:pt x="6039" y="13060"/>
                    <a:pt x="8594" y="9042"/>
                    <a:pt x="10335" y="6530"/>
                  </a:cubicBezTo>
                  <a:cubicBezTo>
                    <a:pt x="12077" y="4019"/>
                    <a:pt x="13006" y="3014"/>
                    <a:pt x="13587" y="3140"/>
                  </a:cubicBezTo>
                  <a:cubicBezTo>
                    <a:pt x="14168" y="3265"/>
                    <a:pt x="14400" y="4521"/>
                    <a:pt x="14168" y="6405"/>
                  </a:cubicBezTo>
                  <a:cubicBezTo>
                    <a:pt x="13935" y="8288"/>
                    <a:pt x="13239" y="10800"/>
                    <a:pt x="12890" y="12684"/>
                  </a:cubicBezTo>
                  <a:cubicBezTo>
                    <a:pt x="12542" y="14567"/>
                    <a:pt x="12542" y="15823"/>
                    <a:pt x="13703" y="16702"/>
                  </a:cubicBezTo>
                  <a:cubicBezTo>
                    <a:pt x="14865" y="17581"/>
                    <a:pt x="17187" y="18084"/>
                    <a:pt x="18697" y="17958"/>
                  </a:cubicBezTo>
                  <a:cubicBezTo>
                    <a:pt x="20206" y="17833"/>
                    <a:pt x="20903" y="17079"/>
                    <a:pt x="21600" y="163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2933699" y="374650"/>
              <a:ext cx="70698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5554" y="0"/>
                  </a:moveTo>
                  <a:cubicBezTo>
                    <a:pt x="11109" y="3125"/>
                    <a:pt x="16663" y="6249"/>
                    <a:pt x="19131" y="9238"/>
                  </a:cubicBezTo>
                  <a:cubicBezTo>
                    <a:pt x="21600" y="12226"/>
                    <a:pt x="20983" y="15079"/>
                    <a:pt x="17280" y="17117"/>
                  </a:cubicBezTo>
                  <a:cubicBezTo>
                    <a:pt x="13577" y="19155"/>
                    <a:pt x="6789" y="203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2628900" y="24765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8000"/>
                    <a:pt x="6261" y="14400"/>
                    <a:pt x="9078" y="10800"/>
                  </a:cubicBezTo>
                  <a:cubicBezTo>
                    <a:pt x="11896" y="7200"/>
                    <a:pt x="14400" y="3600"/>
                    <a:pt x="14870" y="1800"/>
                  </a:cubicBezTo>
                  <a:cubicBezTo>
                    <a:pt x="15339" y="0"/>
                    <a:pt x="13774" y="0"/>
                    <a:pt x="12209" y="0"/>
                  </a:cubicBezTo>
                  <a:cubicBezTo>
                    <a:pt x="10643" y="0"/>
                    <a:pt x="9078" y="0"/>
                    <a:pt x="7513" y="3600"/>
                  </a:cubicBezTo>
                  <a:cubicBezTo>
                    <a:pt x="5948" y="7200"/>
                    <a:pt x="4383" y="14400"/>
                    <a:pt x="4383" y="18000"/>
                  </a:cubicBezTo>
                  <a:cubicBezTo>
                    <a:pt x="4383" y="21600"/>
                    <a:pt x="5948" y="21600"/>
                    <a:pt x="9078" y="19800"/>
                  </a:cubicBezTo>
                  <a:cubicBezTo>
                    <a:pt x="12209" y="18000"/>
                    <a:pt x="16904" y="144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3625850" y="400049"/>
              <a:ext cx="6350" cy="35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0"/>
                  </a:moveTo>
                  <a:cubicBezTo>
                    <a:pt x="7200" y="4757"/>
                    <a:pt x="14400" y="9514"/>
                    <a:pt x="18000" y="12664"/>
                  </a:cubicBezTo>
                  <a:cubicBezTo>
                    <a:pt x="21600" y="15814"/>
                    <a:pt x="21600" y="17357"/>
                    <a:pt x="18000" y="18771"/>
                  </a:cubicBezTo>
                  <a:cubicBezTo>
                    <a:pt x="14400" y="20186"/>
                    <a:pt x="7200" y="21471"/>
                    <a:pt x="7200" y="21536"/>
                  </a:cubicBezTo>
                  <a:cubicBezTo>
                    <a:pt x="7200" y="21600"/>
                    <a:pt x="14400" y="20443"/>
                    <a:pt x="21600" y="192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3587750" y="362545"/>
              <a:ext cx="215900" cy="88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21455"/>
                  </a:moveTo>
                  <a:cubicBezTo>
                    <a:pt x="212" y="18884"/>
                    <a:pt x="424" y="16312"/>
                    <a:pt x="3176" y="12712"/>
                  </a:cubicBezTo>
                  <a:cubicBezTo>
                    <a:pt x="5929" y="9112"/>
                    <a:pt x="11224" y="4484"/>
                    <a:pt x="14612" y="2169"/>
                  </a:cubicBezTo>
                  <a:cubicBezTo>
                    <a:pt x="18000" y="-145"/>
                    <a:pt x="19482" y="-145"/>
                    <a:pt x="20329" y="112"/>
                  </a:cubicBezTo>
                  <a:cubicBezTo>
                    <a:pt x="21176" y="369"/>
                    <a:pt x="21388" y="884"/>
                    <a:pt x="21600" y="13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3619500" y="527050"/>
              <a:ext cx="146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3702050" y="666750"/>
              <a:ext cx="952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3727450" y="679450"/>
              <a:ext cx="952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1938"/>
                    <a:pt x="13920" y="3877"/>
                    <a:pt x="10320" y="7477"/>
                  </a:cubicBezTo>
                  <a:cubicBezTo>
                    <a:pt x="6720" y="11077"/>
                    <a:pt x="3360" y="163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3931926" y="419099"/>
              <a:ext cx="8762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21290" y="0"/>
                  </a:moveTo>
                  <a:cubicBezTo>
                    <a:pt x="18719" y="0"/>
                    <a:pt x="16147" y="0"/>
                    <a:pt x="12547" y="1368"/>
                  </a:cubicBezTo>
                  <a:cubicBezTo>
                    <a:pt x="8947" y="2736"/>
                    <a:pt x="4319" y="5472"/>
                    <a:pt x="2004" y="8712"/>
                  </a:cubicBezTo>
                  <a:cubicBezTo>
                    <a:pt x="-310" y="11952"/>
                    <a:pt x="-310" y="15696"/>
                    <a:pt x="461" y="17928"/>
                  </a:cubicBezTo>
                  <a:cubicBezTo>
                    <a:pt x="1233" y="20160"/>
                    <a:pt x="2776" y="20880"/>
                    <a:pt x="4833" y="21240"/>
                  </a:cubicBezTo>
                  <a:cubicBezTo>
                    <a:pt x="6890" y="21600"/>
                    <a:pt x="9461" y="21600"/>
                    <a:pt x="1203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4006850" y="530489"/>
              <a:ext cx="196850" cy="16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4477"/>
                  </a:moveTo>
                  <a:cubicBezTo>
                    <a:pt x="232" y="3110"/>
                    <a:pt x="465" y="1743"/>
                    <a:pt x="1161" y="923"/>
                  </a:cubicBezTo>
                  <a:cubicBezTo>
                    <a:pt x="1858" y="102"/>
                    <a:pt x="3019" y="-171"/>
                    <a:pt x="4065" y="102"/>
                  </a:cubicBezTo>
                  <a:cubicBezTo>
                    <a:pt x="5110" y="376"/>
                    <a:pt x="6039" y="1196"/>
                    <a:pt x="6387" y="4477"/>
                  </a:cubicBezTo>
                  <a:cubicBezTo>
                    <a:pt x="6735" y="7758"/>
                    <a:pt x="6503" y="13500"/>
                    <a:pt x="6039" y="16918"/>
                  </a:cubicBezTo>
                  <a:cubicBezTo>
                    <a:pt x="5574" y="20335"/>
                    <a:pt x="4877" y="21429"/>
                    <a:pt x="4181" y="21429"/>
                  </a:cubicBezTo>
                  <a:cubicBezTo>
                    <a:pt x="3484" y="21429"/>
                    <a:pt x="2787" y="20335"/>
                    <a:pt x="3019" y="18285"/>
                  </a:cubicBezTo>
                  <a:cubicBezTo>
                    <a:pt x="3252" y="16234"/>
                    <a:pt x="4413" y="13226"/>
                    <a:pt x="5574" y="10766"/>
                  </a:cubicBezTo>
                  <a:cubicBezTo>
                    <a:pt x="6735" y="8305"/>
                    <a:pt x="7897" y="6391"/>
                    <a:pt x="8942" y="5024"/>
                  </a:cubicBezTo>
                  <a:cubicBezTo>
                    <a:pt x="9987" y="3657"/>
                    <a:pt x="10916" y="2837"/>
                    <a:pt x="11381" y="3110"/>
                  </a:cubicBezTo>
                  <a:cubicBezTo>
                    <a:pt x="11845" y="3383"/>
                    <a:pt x="11845" y="4751"/>
                    <a:pt x="11845" y="6118"/>
                  </a:cubicBezTo>
                  <a:cubicBezTo>
                    <a:pt x="11845" y="7485"/>
                    <a:pt x="11845" y="8852"/>
                    <a:pt x="13471" y="10219"/>
                  </a:cubicBezTo>
                  <a:cubicBezTo>
                    <a:pt x="15097" y="11586"/>
                    <a:pt x="18348" y="12953"/>
                    <a:pt x="21600" y="143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4197350" y="406400"/>
              <a:ext cx="47427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6" h="21600" fill="norm" stroke="1" extrusionOk="0">
                  <a:moveTo>
                    <a:pt x="2700" y="0"/>
                  </a:moveTo>
                  <a:cubicBezTo>
                    <a:pt x="9900" y="3300"/>
                    <a:pt x="17100" y="6600"/>
                    <a:pt x="19350" y="9750"/>
                  </a:cubicBezTo>
                  <a:cubicBezTo>
                    <a:pt x="21600" y="12900"/>
                    <a:pt x="18900" y="15900"/>
                    <a:pt x="14850" y="17850"/>
                  </a:cubicBezTo>
                  <a:cubicBezTo>
                    <a:pt x="10800" y="19800"/>
                    <a:pt x="540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3666860" y="112592"/>
              <a:ext cx="92341" cy="138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062" fill="norm" stroke="1" extrusionOk="0">
                  <a:moveTo>
                    <a:pt x="2271" y="10899"/>
                  </a:moveTo>
                  <a:cubicBezTo>
                    <a:pt x="2271" y="12511"/>
                    <a:pt x="2271" y="14122"/>
                    <a:pt x="1780" y="16218"/>
                  </a:cubicBezTo>
                  <a:cubicBezTo>
                    <a:pt x="1289" y="18314"/>
                    <a:pt x="307" y="20893"/>
                    <a:pt x="61" y="21054"/>
                  </a:cubicBezTo>
                  <a:cubicBezTo>
                    <a:pt x="-184" y="21215"/>
                    <a:pt x="307" y="18958"/>
                    <a:pt x="1534" y="15412"/>
                  </a:cubicBezTo>
                  <a:cubicBezTo>
                    <a:pt x="2761" y="11866"/>
                    <a:pt x="4725" y="7030"/>
                    <a:pt x="6689" y="3967"/>
                  </a:cubicBezTo>
                  <a:cubicBezTo>
                    <a:pt x="8652" y="905"/>
                    <a:pt x="10616" y="-385"/>
                    <a:pt x="12334" y="99"/>
                  </a:cubicBezTo>
                  <a:cubicBezTo>
                    <a:pt x="14052" y="582"/>
                    <a:pt x="15525" y="2839"/>
                    <a:pt x="16998" y="6224"/>
                  </a:cubicBezTo>
                  <a:cubicBezTo>
                    <a:pt x="18471" y="9609"/>
                    <a:pt x="19943" y="14122"/>
                    <a:pt x="21416" y="186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3867150" y="25400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3917950" y="190500"/>
              <a:ext cx="190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067"/>
                    <a:pt x="7200" y="2133"/>
                    <a:pt x="3600" y="5733"/>
                  </a:cubicBezTo>
                  <a:cubicBezTo>
                    <a:pt x="0" y="9333"/>
                    <a:pt x="0" y="15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3098800" y="12700"/>
              <a:ext cx="201084" cy="4831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fill="norm" stroke="1" extrusionOk="0">
                  <a:moveTo>
                    <a:pt x="21145" y="0"/>
                  </a:moveTo>
                  <a:cubicBezTo>
                    <a:pt x="21373" y="312"/>
                    <a:pt x="21600" y="624"/>
                    <a:pt x="21600" y="960"/>
                  </a:cubicBezTo>
                  <a:cubicBezTo>
                    <a:pt x="21600" y="1296"/>
                    <a:pt x="21373" y="1655"/>
                    <a:pt x="21145" y="2014"/>
                  </a:cubicBezTo>
                  <a:cubicBezTo>
                    <a:pt x="20918" y="2374"/>
                    <a:pt x="20691" y="2733"/>
                    <a:pt x="20577" y="3107"/>
                  </a:cubicBezTo>
                  <a:cubicBezTo>
                    <a:pt x="20463" y="3480"/>
                    <a:pt x="20463" y="3868"/>
                    <a:pt x="20463" y="4260"/>
                  </a:cubicBezTo>
                  <a:cubicBezTo>
                    <a:pt x="20463" y="4653"/>
                    <a:pt x="20463" y="5050"/>
                    <a:pt x="20349" y="5433"/>
                  </a:cubicBezTo>
                  <a:cubicBezTo>
                    <a:pt x="20236" y="5816"/>
                    <a:pt x="20008" y="6185"/>
                    <a:pt x="19781" y="6544"/>
                  </a:cubicBezTo>
                  <a:cubicBezTo>
                    <a:pt x="19554" y="6904"/>
                    <a:pt x="19326" y="7254"/>
                    <a:pt x="18985" y="7618"/>
                  </a:cubicBezTo>
                  <a:cubicBezTo>
                    <a:pt x="18644" y="7982"/>
                    <a:pt x="18189" y="8360"/>
                    <a:pt x="17848" y="8743"/>
                  </a:cubicBezTo>
                  <a:cubicBezTo>
                    <a:pt x="17507" y="9126"/>
                    <a:pt x="17280" y="9514"/>
                    <a:pt x="16939" y="9864"/>
                  </a:cubicBezTo>
                  <a:cubicBezTo>
                    <a:pt x="16598" y="10214"/>
                    <a:pt x="16143" y="10526"/>
                    <a:pt x="15802" y="10880"/>
                  </a:cubicBezTo>
                  <a:cubicBezTo>
                    <a:pt x="15461" y="11235"/>
                    <a:pt x="15234" y="11632"/>
                    <a:pt x="15006" y="12029"/>
                  </a:cubicBezTo>
                  <a:cubicBezTo>
                    <a:pt x="14779" y="12427"/>
                    <a:pt x="14552" y="12824"/>
                    <a:pt x="14211" y="13193"/>
                  </a:cubicBezTo>
                  <a:cubicBezTo>
                    <a:pt x="13869" y="13561"/>
                    <a:pt x="13415" y="13902"/>
                    <a:pt x="12960" y="14233"/>
                  </a:cubicBezTo>
                  <a:cubicBezTo>
                    <a:pt x="12505" y="14564"/>
                    <a:pt x="12051" y="14885"/>
                    <a:pt x="11482" y="15212"/>
                  </a:cubicBezTo>
                  <a:cubicBezTo>
                    <a:pt x="10914" y="15538"/>
                    <a:pt x="10232" y="15869"/>
                    <a:pt x="9208" y="16233"/>
                  </a:cubicBezTo>
                  <a:cubicBezTo>
                    <a:pt x="8185" y="16597"/>
                    <a:pt x="6821" y="16994"/>
                    <a:pt x="5571" y="17373"/>
                  </a:cubicBezTo>
                  <a:cubicBezTo>
                    <a:pt x="4320" y="17751"/>
                    <a:pt x="3183" y="18110"/>
                    <a:pt x="2387" y="18484"/>
                  </a:cubicBezTo>
                  <a:cubicBezTo>
                    <a:pt x="1592" y="18857"/>
                    <a:pt x="1137" y="19245"/>
                    <a:pt x="796" y="19628"/>
                  </a:cubicBezTo>
                  <a:cubicBezTo>
                    <a:pt x="455" y="20011"/>
                    <a:pt x="227" y="20389"/>
                    <a:pt x="114" y="20683"/>
                  </a:cubicBezTo>
                  <a:cubicBezTo>
                    <a:pt x="0" y="20976"/>
                    <a:pt x="0" y="21184"/>
                    <a:pt x="0" y="21330"/>
                  </a:cubicBezTo>
                  <a:cubicBezTo>
                    <a:pt x="0" y="21477"/>
                    <a:pt x="0" y="21562"/>
                    <a:pt x="114" y="21581"/>
                  </a:cubicBezTo>
                  <a:cubicBezTo>
                    <a:pt x="227" y="21600"/>
                    <a:pt x="455" y="21553"/>
                    <a:pt x="682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3997572" y="3904"/>
              <a:ext cx="479178" cy="5100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88" fill="norm" stroke="1" extrusionOk="0">
                  <a:moveTo>
                    <a:pt x="21541" y="64"/>
                  </a:moveTo>
                  <a:cubicBezTo>
                    <a:pt x="21256" y="28"/>
                    <a:pt x="20970" y="-8"/>
                    <a:pt x="20732" y="1"/>
                  </a:cubicBezTo>
                  <a:cubicBezTo>
                    <a:pt x="20494" y="10"/>
                    <a:pt x="20304" y="64"/>
                    <a:pt x="20209" y="265"/>
                  </a:cubicBezTo>
                  <a:cubicBezTo>
                    <a:pt x="20114" y="467"/>
                    <a:pt x="20114" y="816"/>
                    <a:pt x="20066" y="1166"/>
                  </a:cubicBezTo>
                  <a:cubicBezTo>
                    <a:pt x="20019" y="1515"/>
                    <a:pt x="19923" y="1864"/>
                    <a:pt x="19971" y="2223"/>
                  </a:cubicBezTo>
                  <a:cubicBezTo>
                    <a:pt x="20019" y="2581"/>
                    <a:pt x="20209" y="2948"/>
                    <a:pt x="20352" y="3293"/>
                  </a:cubicBezTo>
                  <a:cubicBezTo>
                    <a:pt x="20494" y="3638"/>
                    <a:pt x="20589" y="3961"/>
                    <a:pt x="20542" y="4279"/>
                  </a:cubicBezTo>
                  <a:cubicBezTo>
                    <a:pt x="20494" y="4597"/>
                    <a:pt x="20304" y="4910"/>
                    <a:pt x="20066" y="5242"/>
                  </a:cubicBezTo>
                  <a:cubicBezTo>
                    <a:pt x="19828" y="5573"/>
                    <a:pt x="19543" y="5923"/>
                    <a:pt x="19115" y="6272"/>
                  </a:cubicBezTo>
                  <a:cubicBezTo>
                    <a:pt x="18686" y="6622"/>
                    <a:pt x="18115" y="6971"/>
                    <a:pt x="17545" y="7329"/>
                  </a:cubicBezTo>
                  <a:cubicBezTo>
                    <a:pt x="16974" y="7688"/>
                    <a:pt x="16403" y="8055"/>
                    <a:pt x="15879" y="8422"/>
                  </a:cubicBezTo>
                  <a:cubicBezTo>
                    <a:pt x="15356" y="8790"/>
                    <a:pt x="14880" y="9157"/>
                    <a:pt x="14404" y="9529"/>
                  </a:cubicBezTo>
                  <a:cubicBezTo>
                    <a:pt x="13929" y="9901"/>
                    <a:pt x="13453" y="10277"/>
                    <a:pt x="12977" y="10653"/>
                  </a:cubicBezTo>
                  <a:cubicBezTo>
                    <a:pt x="12501" y="11029"/>
                    <a:pt x="12026" y="11406"/>
                    <a:pt x="11597" y="11751"/>
                  </a:cubicBezTo>
                  <a:cubicBezTo>
                    <a:pt x="11169" y="12096"/>
                    <a:pt x="10789" y="12409"/>
                    <a:pt x="10313" y="12763"/>
                  </a:cubicBezTo>
                  <a:cubicBezTo>
                    <a:pt x="9837" y="13117"/>
                    <a:pt x="9266" y="13511"/>
                    <a:pt x="8743" y="13860"/>
                  </a:cubicBezTo>
                  <a:cubicBezTo>
                    <a:pt x="8219" y="14210"/>
                    <a:pt x="7744" y="14514"/>
                    <a:pt x="7220" y="14850"/>
                  </a:cubicBezTo>
                  <a:cubicBezTo>
                    <a:pt x="6697" y="15186"/>
                    <a:pt x="6126" y="15554"/>
                    <a:pt x="5650" y="15925"/>
                  </a:cubicBezTo>
                  <a:cubicBezTo>
                    <a:pt x="5174" y="16297"/>
                    <a:pt x="4794" y="16674"/>
                    <a:pt x="4413" y="17027"/>
                  </a:cubicBezTo>
                  <a:cubicBezTo>
                    <a:pt x="4033" y="17381"/>
                    <a:pt x="3652" y="17713"/>
                    <a:pt x="3271" y="18040"/>
                  </a:cubicBezTo>
                  <a:cubicBezTo>
                    <a:pt x="2891" y="18367"/>
                    <a:pt x="2510" y="18689"/>
                    <a:pt x="2177" y="19016"/>
                  </a:cubicBezTo>
                  <a:cubicBezTo>
                    <a:pt x="1844" y="19343"/>
                    <a:pt x="1559" y="19675"/>
                    <a:pt x="1226" y="19993"/>
                  </a:cubicBezTo>
                  <a:cubicBezTo>
                    <a:pt x="893" y="20311"/>
                    <a:pt x="512" y="20615"/>
                    <a:pt x="274" y="20866"/>
                  </a:cubicBezTo>
                  <a:cubicBezTo>
                    <a:pt x="36" y="21117"/>
                    <a:pt x="-59" y="21314"/>
                    <a:pt x="36" y="21431"/>
                  </a:cubicBezTo>
                  <a:cubicBezTo>
                    <a:pt x="131" y="21547"/>
                    <a:pt x="417" y="21583"/>
                    <a:pt x="655" y="21588"/>
                  </a:cubicBezTo>
                  <a:cubicBezTo>
                    <a:pt x="893" y="21592"/>
                    <a:pt x="1083" y="21565"/>
                    <a:pt x="1273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6299200" y="1030816"/>
              <a:ext cx="895350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27"/>
                  </a:moveTo>
                  <a:cubicBezTo>
                    <a:pt x="1226" y="1964"/>
                    <a:pt x="2451" y="0"/>
                    <a:pt x="4060" y="0"/>
                  </a:cubicBezTo>
                  <a:cubicBezTo>
                    <a:pt x="5668" y="0"/>
                    <a:pt x="7660" y="1964"/>
                    <a:pt x="9651" y="2945"/>
                  </a:cubicBezTo>
                  <a:cubicBezTo>
                    <a:pt x="11643" y="3927"/>
                    <a:pt x="13634" y="3927"/>
                    <a:pt x="15498" y="4909"/>
                  </a:cubicBezTo>
                  <a:cubicBezTo>
                    <a:pt x="17362" y="5891"/>
                    <a:pt x="19098" y="7855"/>
                    <a:pt x="20094" y="10800"/>
                  </a:cubicBezTo>
                  <a:cubicBezTo>
                    <a:pt x="21089" y="13745"/>
                    <a:pt x="21345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6723427" y="190500"/>
              <a:ext cx="509223" cy="494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96" fill="norm" stroke="1" extrusionOk="0">
                  <a:moveTo>
                    <a:pt x="21562" y="0"/>
                  </a:moveTo>
                  <a:cubicBezTo>
                    <a:pt x="21114" y="92"/>
                    <a:pt x="20666" y="185"/>
                    <a:pt x="20307" y="346"/>
                  </a:cubicBezTo>
                  <a:cubicBezTo>
                    <a:pt x="19949" y="508"/>
                    <a:pt x="19680" y="739"/>
                    <a:pt x="19366" y="1016"/>
                  </a:cubicBezTo>
                  <a:cubicBezTo>
                    <a:pt x="19052" y="1293"/>
                    <a:pt x="18694" y="1616"/>
                    <a:pt x="18380" y="1944"/>
                  </a:cubicBezTo>
                  <a:cubicBezTo>
                    <a:pt x="18067" y="2272"/>
                    <a:pt x="17798" y="2604"/>
                    <a:pt x="17529" y="2950"/>
                  </a:cubicBezTo>
                  <a:cubicBezTo>
                    <a:pt x="17260" y="3297"/>
                    <a:pt x="16991" y="3657"/>
                    <a:pt x="16722" y="4003"/>
                  </a:cubicBezTo>
                  <a:cubicBezTo>
                    <a:pt x="16453" y="4350"/>
                    <a:pt x="16184" y="4682"/>
                    <a:pt x="16005" y="5001"/>
                  </a:cubicBezTo>
                  <a:cubicBezTo>
                    <a:pt x="15826" y="5319"/>
                    <a:pt x="15736" y="5624"/>
                    <a:pt x="15647" y="5961"/>
                  </a:cubicBezTo>
                  <a:cubicBezTo>
                    <a:pt x="15557" y="6298"/>
                    <a:pt x="15467" y="6667"/>
                    <a:pt x="15423" y="7051"/>
                  </a:cubicBezTo>
                  <a:cubicBezTo>
                    <a:pt x="15378" y="7434"/>
                    <a:pt x="15378" y="7831"/>
                    <a:pt x="15333" y="8210"/>
                  </a:cubicBezTo>
                  <a:cubicBezTo>
                    <a:pt x="15288" y="8588"/>
                    <a:pt x="15199" y="8948"/>
                    <a:pt x="15019" y="9286"/>
                  </a:cubicBezTo>
                  <a:cubicBezTo>
                    <a:pt x="14840" y="9623"/>
                    <a:pt x="14571" y="9937"/>
                    <a:pt x="14257" y="10260"/>
                  </a:cubicBezTo>
                  <a:cubicBezTo>
                    <a:pt x="13944" y="10583"/>
                    <a:pt x="13585" y="10915"/>
                    <a:pt x="13272" y="11253"/>
                  </a:cubicBezTo>
                  <a:cubicBezTo>
                    <a:pt x="12958" y="11590"/>
                    <a:pt x="12689" y="11931"/>
                    <a:pt x="12375" y="12268"/>
                  </a:cubicBezTo>
                  <a:cubicBezTo>
                    <a:pt x="12062" y="12605"/>
                    <a:pt x="11703" y="12938"/>
                    <a:pt x="11345" y="13261"/>
                  </a:cubicBezTo>
                  <a:cubicBezTo>
                    <a:pt x="10986" y="13584"/>
                    <a:pt x="10628" y="13898"/>
                    <a:pt x="10269" y="14221"/>
                  </a:cubicBezTo>
                  <a:cubicBezTo>
                    <a:pt x="9911" y="14545"/>
                    <a:pt x="9552" y="14877"/>
                    <a:pt x="9059" y="15237"/>
                  </a:cubicBezTo>
                  <a:cubicBezTo>
                    <a:pt x="8566" y="15597"/>
                    <a:pt x="7939" y="15985"/>
                    <a:pt x="7356" y="16341"/>
                  </a:cubicBezTo>
                  <a:cubicBezTo>
                    <a:pt x="6774" y="16696"/>
                    <a:pt x="6236" y="17020"/>
                    <a:pt x="5743" y="17347"/>
                  </a:cubicBezTo>
                  <a:cubicBezTo>
                    <a:pt x="5250" y="17675"/>
                    <a:pt x="4802" y="18008"/>
                    <a:pt x="4443" y="18303"/>
                  </a:cubicBezTo>
                  <a:cubicBezTo>
                    <a:pt x="4085" y="18599"/>
                    <a:pt x="3816" y="18857"/>
                    <a:pt x="3502" y="19139"/>
                  </a:cubicBezTo>
                  <a:cubicBezTo>
                    <a:pt x="3189" y="19421"/>
                    <a:pt x="2830" y="19725"/>
                    <a:pt x="2472" y="20021"/>
                  </a:cubicBezTo>
                  <a:cubicBezTo>
                    <a:pt x="2113" y="20316"/>
                    <a:pt x="1755" y="20603"/>
                    <a:pt x="1441" y="20829"/>
                  </a:cubicBezTo>
                  <a:cubicBezTo>
                    <a:pt x="1127" y="21055"/>
                    <a:pt x="858" y="21221"/>
                    <a:pt x="589" y="21355"/>
                  </a:cubicBezTo>
                  <a:cubicBezTo>
                    <a:pt x="321" y="21489"/>
                    <a:pt x="52" y="21591"/>
                    <a:pt x="7" y="21595"/>
                  </a:cubicBezTo>
                  <a:cubicBezTo>
                    <a:pt x="-38" y="21600"/>
                    <a:pt x="141" y="21508"/>
                    <a:pt x="321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4610100" y="397933"/>
              <a:ext cx="6350" cy="452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09"/>
                  </a:moveTo>
                  <a:cubicBezTo>
                    <a:pt x="21600" y="505"/>
                    <a:pt x="21600" y="0"/>
                    <a:pt x="21600" y="0"/>
                  </a:cubicBezTo>
                  <a:cubicBezTo>
                    <a:pt x="21600" y="0"/>
                    <a:pt x="21600" y="505"/>
                    <a:pt x="21600" y="3028"/>
                  </a:cubicBezTo>
                  <a:cubicBezTo>
                    <a:pt x="21600" y="5551"/>
                    <a:pt x="21600" y="10093"/>
                    <a:pt x="21600" y="13121"/>
                  </a:cubicBezTo>
                  <a:cubicBezTo>
                    <a:pt x="21600" y="16150"/>
                    <a:pt x="21600" y="17664"/>
                    <a:pt x="21600" y="18824"/>
                  </a:cubicBezTo>
                  <a:cubicBezTo>
                    <a:pt x="21600" y="19985"/>
                    <a:pt x="21600" y="20793"/>
                    <a:pt x="18000" y="21196"/>
                  </a:cubicBezTo>
                  <a:cubicBezTo>
                    <a:pt x="14400" y="21600"/>
                    <a:pt x="72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4689193" y="514350"/>
              <a:ext cx="22508" cy="32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534" fill="norm" stroke="1" extrusionOk="0">
                  <a:moveTo>
                    <a:pt x="20879" y="0"/>
                  </a:moveTo>
                  <a:cubicBezTo>
                    <a:pt x="18915" y="4659"/>
                    <a:pt x="16952" y="9318"/>
                    <a:pt x="14988" y="12565"/>
                  </a:cubicBezTo>
                  <a:cubicBezTo>
                    <a:pt x="13024" y="15812"/>
                    <a:pt x="11061" y="17647"/>
                    <a:pt x="8115" y="19059"/>
                  </a:cubicBezTo>
                  <a:cubicBezTo>
                    <a:pt x="5170" y="20471"/>
                    <a:pt x="1243" y="21459"/>
                    <a:pt x="261" y="21529"/>
                  </a:cubicBezTo>
                  <a:cubicBezTo>
                    <a:pt x="-721" y="21600"/>
                    <a:pt x="1243" y="20753"/>
                    <a:pt x="3206" y="199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4686300" y="508000"/>
              <a:ext cx="1587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971"/>
                    <a:pt x="5760" y="12343"/>
                    <a:pt x="9360" y="8743"/>
                  </a:cubicBezTo>
                  <a:cubicBezTo>
                    <a:pt x="12960" y="5143"/>
                    <a:pt x="17280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4686299" y="679450"/>
              <a:ext cx="95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4756150" y="704850"/>
              <a:ext cx="889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4819650" y="730250"/>
              <a:ext cx="5080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4909276" y="552449"/>
              <a:ext cx="88175" cy="25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1424" y="0"/>
                  </a:moveTo>
                  <a:cubicBezTo>
                    <a:pt x="18853" y="182"/>
                    <a:pt x="16281" y="363"/>
                    <a:pt x="13195" y="1906"/>
                  </a:cubicBezTo>
                  <a:cubicBezTo>
                    <a:pt x="10110" y="3449"/>
                    <a:pt x="6510" y="6353"/>
                    <a:pt x="4195" y="9076"/>
                  </a:cubicBezTo>
                  <a:cubicBezTo>
                    <a:pt x="1881" y="11798"/>
                    <a:pt x="853" y="14339"/>
                    <a:pt x="338" y="16155"/>
                  </a:cubicBezTo>
                  <a:cubicBezTo>
                    <a:pt x="-176" y="17970"/>
                    <a:pt x="-176" y="19059"/>
                    <a:pt x="853" y="19966"/>
                  </a:cubicBezTo>
                  <a:cubicBezTo>
                    <a:pt x="1881" y="20874"/>
                    <a:pt x="3938" y="21600"/>
                    <a:pt x="6253" y="21600"/>
                  </a:cubicBezTo>
                  <a:cubicBezTo>
                    <a:pt x="8567" y="21600"/>
                    <a:pt x="11138" y="20874"/>
                    <a:pt x="13710" y="201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4984750" y="653486"/>
              <a:ext cx="165100" cy="12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0" y="1156"/>
                  </a:moveTo>
                  <a:cubicBezTo>
                    <a:pt x="1385" y="448"/>
                    <a:pt x="2769" y="-260"/>
                    <a:pt x="4154" y="94"/>
                  </a:cubicBezTo>
                  <a:cubicBezTo>
                    <a:pt x="5538" y="448"/>
                    <a:pt x="6923" y="1865"/>
                    <a:pt x="7754" y="4343"/>
                  </a:cubicBezTo>
                  <a:cubicBezTo>
                    <a:pt x="8585" y="6822"/>
                    <a:pt x="8862" y="10363"/>
                    <a:pt x="8585" y="13019"/>
                  </a:cubicBezTo>
                  <a:cubicBezTo>
                    <a:pt x="8308" y="15674"/>
                    <a:pt x="7477" y="17445"/>
                    <a:pt x="6369" y="18861"/>
                  </a:cubicBezTo>
                  <a:cubicBezTo>
                    <a:pt x="5262" y="20278"/>
                    <a:pt x="3877" y="21340"/>
                    <a:pt x="3185" y="20986"/>
                  </a:cubicBezTo>
                  <a:cubicBezTo>
                    <a:pt x="2492" y="20632"/>
                    <a:pt x="2492" y="18861"/>
                    <a:pt x="2908" y="16206"/>
                  </a:cubicBezTo>
                  <a:cubicBezTo>
                    <a:pt x="3323" y="13550"/>
                    <a:pt x="4154" y="10009"/>
                    <a:pt x="5262" y="7353"/>
                  </a:cubicBezTo>
                  <a:cubicBezTo>
                    <a:pt x="6369" y="4697"/>
                    <a:pt x="7754" y="2927"/>
                    <a:pt x="9138" y="1688"/>
                  </a:cubicBezTo>
                  <a:cubicBezTo>
                    <a:pt x="10523" y="448"/>
                    <a:pt x="11908" y="-260"/>
                    <a:pt x="12600" y="271"/>
                  </a:cubicBezTo>
                  <a:cubicBezTo>
                    <a:pt x="13292" y="802"/>
                    <a:pt x="13292" y="2573"/>
                    <a:pt x="13292" y="4343"/>
                  </a:cubicBezTo>
                  <a:cubicBezTo>
                    <a:pt x="13292" y="6114"/>
                    <a:pt x="13292" y="7884"/>
                    <a:pt x="13708" y="9832"/>
                  </a:cubicBezTo>
                  <a:cubicBezTo>
                    <a:pt x="14123" y="11779"/>
                    <a:pt x="14954" y="13904"/>
                    <a:pt x="16338" y="14612"/>
                  </a:cubicBezTo>
                  <a:cubicBezTo>
                    <a:pt x="17723" y="15320"/>
                    <a:pt x="19662" y="14612"/>
                    <a:pt x="21600" y="139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5149849" y="577850"/>
              <a:ext cx="5208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600" fill="norm" stroke="1" extrusionOk="0">
                  <a:moveTo>
                    <a:pt x="2492" y="0"/>
                  </a:moveTo>
                  <a:cubicBezTo>
                    <a:pt x="9138" y="2880"/>
                    <a:pt x="15785" y="5760"/>
                    <a:pt x="18692" y="8730"/>
                  </a:cubicBezTo>
                  <a:cubicBezTo>
                    <a:pt x="21600" y="11700"/>
                    <a:pt x="20769" y="14760"/>
                    <a:pt x="17031" y="16920"/>
                  </a:cubicBezTo>
                  <a:cubicBezTo>
                    <a:pt x="13292" y="19080"/>
                    <a:pt x="6646" y="20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5238750" y="704850"/>
              <a:ext cx="139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5492749" y="552450"/>
              <a:ext cx="19051" cy="262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0"/>
                  </a:moveTo>
                  <a:cubicBezTo>
                    <a:pt x="14400" y="5184"/>
                    <a:pt x="7200" y="10368"/>
                    <a:pt x="3600" y="13478"/>
                  </a:cubicBezTo>
                  <a:cubicBezTo>
                    <a:pt x="0" y="16589"/>
                    <a:pt x="0" y="17626"/>
                    <a:pt x="0" y="18662"/>
                  </a:cubicBezTo>
                  <a:cubicBezTo>
                    <a:pt x="0" y="19699"/>
                    <a:pt x="0" y="20736"/>
                    <a:pt x="1200" y="21168"/>
                  </a:cubicBezTo>
                  <a:cubicBezTo>
                    <a:pt x="2400" y="21600"/>
                    <a:pt x="4800" y="21427"/>
                    <a:pt x="7200" y="212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5480049" y="539750"/>
              <a:ext cx="146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8600"/>
                    <a:pt x="626" y="15600"/>
                    <a:pt x="4226" y="12000"/>
                  </a:cubicBezTo>
                  <a:cubicBezTo>
                    <a:pt x="7826" y="8400"/>
                    <a:pt x="14713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5499100" y="654049"/>
              <a:ext cx="107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575300" y="781049"/>
              <a:ext cx="825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5575300" y="793750"/>
              <a:ext cx="1016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379"/>
                    <a:pt x="17100" y="758"/>
                    <a:pt x="13500" y="4358"/>
                  </a:cubicBezTo>
                  <a:cubicBezTo>
                    <a:pt x="9900" y="7958"/>
                    <a:pt x="4950" y="147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5494866" y="365384"/>
              <a:ext cx="86785" cy="10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3" fill="norm" stroke="1" extrusionOk="0">
                  <a:moveTo>
                    <a:pt x="2634" y="8207"/>
                  </a:moveTo>
                  <a:cubicBezTo>
                    <a:pt x="2107" y="10325"/>
                    <a:pt x="1580" y="12442"/>
                    <a:pt x="1054" y="14560"/>
                  </a:cubicBezTo>
                  <a:cubicBezTo>
                    <a:pt x="527" y="16678"/>
                    <a:pt x="0" y="18795"/>
                    <a:pt x="0" y="18795"/>
                  </a:cubicBezTo>
                  <a:cubicBezTo>
                    <a:pt x="0" y="18795"/>
                    <a:pt x="527" y="16678"/>
                    <a:pt x="1317" y="14560"/>
                  </a:cubicBezTo>
                  <a:cubicBezTo>
                    <a:pt x="2107" y="12442"/>
                    <a:pt x="3161" y="10325"/>
                    <a:pt x="5005" y="7572"/>
                  </a:cubicBezTo>
                  <a:cubicBezTo>
                    <a:pt x="6849" y="4819"/>
                    <a:pt x="9483" y="1431"/>
                    <a:pt x="11854" y="372"/>
                  </a:cubicBezTo>
                  <a:cubicBezTo>
                    <a:pt x="14224" y="-687"/>
                    <a:pt x="16332" y="584"/>
                    <a:pt x="17649" y="3337"/>
                  </a:cubicBezTo>
                  <a:cubicBezTo>
                    <a:pt x="18966" y="6089"/>
                    <a:pt x="19493" y="10325"/>
                    <a:pt x="20020" y="13501"/>
                  </a:cubicBezTo>
                  <a:cubicBezTo>
                    <a:pt x="20546" y="16678"/>
                    <a:pt x="21073" y="18795"/>
                    <a:pt x="21600" y="209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5692920" y="554186"/>
              <a:ext cx="72880" cy="226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436" fill="norm" stroke="1" extrusionOk="0">
                  <a:moveTo>
                    <a:pt x="20659" y="2236"/>
                  </a:moveTo>
                  <a:cubicBezTo>
                    <a:pt x="20059" y="1236"/>
                    <a:pt x="19459" y="236"/>
                    <a:pt x="17959" y="36"/>
                  </a:cubicBezTo>
                  <a:cubicBezTo>
                    <a:pt x="16459" y="-164"/>
                    <a:pt x="14059" y="436"/>
                    <a:pt x="10459" y="2736"/>
                  </a:cubicBezTo>
                  <a:cubicBezTo>
                    <a:pt x="6859" y="5036"/>
                    <a:pt x="2059" y="9036"/>
                    <a:pt x="559" y="12436"/>
                  </a:cubicBezTo>
                  <a:cubicBezTo>
                    <a:pt x="-941" y="15836"/>
                    <a:pt x="859" y="18636"/>
                    <a:pt x="2659" y="214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5746750" y="623244"/>
              <a:ext cx="139700" cy="128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3029"/>
                  </a:moveTo>
                  <a:cubicBezTo>
                    <a:pt x="1309" y="1612"/>
                    <a:pt x="2618" y="196"/>
                    <a:pt x="4091" y="19"/>
                  </a:cubicBezTo>
                  <a:cubicBezTo>
                    <a:pt x="5564" y="-158"/>
                    <a:pt x="7200" y="904"/>
                    <a:pt x="8182" y="3206"/>
                  </a:cubicBezTo>
                  <a:cubicBezTo>
                    <a:pt x="9164" y="5508"/>
                    <a:pt x="9491" y="9049"/>
                    <a:pt x="9655" y="11704"/>
                  </a:cubicBezTo>
                  <a:cubicBezTo>
                    <a:pt x="9818" y="14360"/>
                    <a:pt x="9818" y="16131"/>
                    <a:pt x="9327" y="17901"/>
                  </a:cubicBezTo>
                  <a:cubicBezTo>
                    <a:pt x="8836" y="19672"/>
                    <a:pt x="7855" y="21442"/>
                    <a:pt x="6873" y="21442"/>
                  </a:cubicBezTo>
                  <a:cubicBezTo>
                    <a:pt x="5891" y="21442"/>
                    <a:pt x="4909" y="19672"/>
                    <a:pt x="5236" y="17193"/>
                  </a:cubicBezTo>
                  <a:cubicBezTo>
                    <a:pt x="5564" y="14714"/>
                    <a:pt x="7200" y="11527"/>
                    <a:pt x="8673" y="9226"/>
                  </a:cubicBezTo>
                  <a:cubicBezTo>
                    <a:pt x="10145" y="6924"/>
                    <a:pt x="11455" y="5508"/>
                    <a:pt x="12927" y="4445"/>
                  </a:cubicBezTo>
                  <a:cubicBezTo>
                    <a:pt x="14400" y="3383"/>
                    <a:pt x="16036" y="2675"/>
                    <a:pt x="16855" y="3383"/>
                  </a:cubicBezTo>
                  <a:cubicBezTo>
                    <a:pt x="17673" y="4091"/>
                    <a:pt x="17673" y="6216"/>
                    <a:pt x="17673" y="8163"/>
                  </a:cubicBezTo>
                  <a:cubicBezTo>
                    <a:pt x="17673" y="10111"/>
                    <a:pt x="17673" y="11881"/>
                    <a:pt x="18327" y="13298"/>
                  </a:cubicBezTo>
                  <a:cubicBezTo>
                    <a:pt x="18982" y="14714"/>
                    <a:pt x="20291" y="15776"/>
                    <a:pt x="21600" y="168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5886449" y="571499"/>
              <a:ext cx="4790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1600" fill="norm" stroke="1" extrusionOk="0">
                  <a:moveTo>
                    <a:pt x="5400" y="0"/>
                  </a:moveTo>
                  <a:cubicBezTo>
                    <a:pt x="11700" y="2118"/>
                    <a:pt x="18000" y="4235"/>
                    <a:pt x="19800" y="7200"/>
                  </a:cubicBezTo>
                  <a:cubicBezTo>
                    <a:pt x="21600" y="10165"/>
                    <a:pt x="18900" y="13976"/>
                    <a:pt x="14850" y="16518"/>
                  </a:cubicBezTo>
                  <a:cubicBezTo>
                    <a:pt x="10800" y="19059"/>
                    <a:pt x="5400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5626099" y="469900"/>
              <a:ext cx="76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5988049" y="487818"/>
              <a:ext cx="18688" cy="3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32" fill="norm" stroke="1" extrusionOk="0">
                  <a:moveTo>
                    <a:pt x="14400" y="1391"/>
                  </a:moveTo>
                  <a:cubicBezTo>
                    <a:pt x="16800" y="662"/>
                    <a:pt x="19200" y="-68"/>
                    <a:pt x="20400" y="5"/>
                  </a:cubicBezTo>
                  <a:cubicBezTo>
                    <a:pt x="21600" y="78"/>
                    <a:pt x="21600" y="954"/>
                    <a:pt x="19200" y="3727"/>
                  </a:cubicBezTo>
                  <a:cubicBezTo>
                    <a:pt x="16800" y="6500"/>
                    <a:pt x="12000" y="11170"/>
                    <a:pt x="8400" y="14454"/>
                  </a:cubicBezTo>
                  <a:cubicBezTo>
                    <a:pt x="4800" y="17737"/>
                    <a:pt x="2400" y="19635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5598693" y="0"/>
              <a:ext cx="630658" cy="546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92" fill="norm" stroke="1" extrusionOk="0">
                  <a:moveTo>
                    <a:pt x="21524" y="0"/>
                  </a:moveTo>
                  <a:cubicBezTo>
                    <a:pt x="21235" y="267"/>
                    <a:pt x="20946" y="535"/>
                    <a:pt x="20802" y="823"/>
                  </a:cubicBezTo>
                  <a:cubicBezTo>
                    <a:pt x="20657" y="1111"/>
                    <a:pt x="20657" y="1421"/>
                    <a:pt x="20513" y="1700"/>
                  </a:cubicBezTo>
                  <a:cubicBezTo>
                    <a:pt x="20368" y="1980"/>
                    <a:pt x="20079" y="2231"/>
                    <a:pt x="19899" y="2511"/>
                  </a:cubicBezTo>
                  <a:cubicBezTo>
                    <a:pt x="19718" y="2791"/>
                    <a:pt x="19646" y="3100"/>
                    <a:pt x="19646" y="3413"/>
                  </a:cubicBezTo>
                  <a:cubicBezTo>
                    <a:pt x="19646" y="3727"/>
                    <a:pt x="19718" y="4044"/>
                    <a:pt x="19754" y="4353"/>
                  </a:cubicBezTo>
                  <a:cubicBezTo>
                    <a:pt x="19790" y="4663"/>
                    <a:pt x="19790" y="4963"/>
                    <a:pt x="19790" y="5289"/>
                  </a:cubicBezTo>
                  <a:cubicBezTo>
                    <a:pt x="19790" y="5615"/>
                    <a:pt x="19790" y="5966"/>
                    <a:pt x="19610" y="6296"/>
                  </a:cubicBezTo>
                  <a:cubicBezTo>
                    <a:pt x="19429" y="6626"/>
                    <a:pt x="19068" y="6935"/>
                    <a:pt x="18670" y="7240"/>
                  </a:cubicBezTo>
                  <a:cubicBezTo>
                    <a:pt x="18273" y="7545"/>
                    <a:pt x="17840" y="7846"/>
                    <a:pt x="17370" y="8160"/>
                  </a:cubicBezTo>
                  <a:cubicBezTo>
                    <a:pt x="16901" y="8473"/>
                    <a:pt x="16395" y="8799"/>
                    <a:pt x="15925" y="9108"/>
                  </a:cubicBezTo>
                  <a:cubicBezTo>
                    <a:pt x="15456" y="9417"/>
                    <a:pt x="15022" y="9710"/>
                    <a:pt x="14553" y="10019"/>
                  </a:cubicBezTo>
                  <a:cubicBezTo>
                    <a:pt x="14083" y="10328"/>
                    <a:pt x="13578" y="10654"/>
                    <a:pt x="13036" y="10980"/>
                  </a:cubicBezTo>
                  <a:cubicBezTo>
                    <a:pt x="12494" y="11306"/>
                    <a:pt x="11916" y="11631"/>
                    <a:pt x="11374" y="11961"/>
                  </a:cubicBezTo>
                  <a:cubicBezTo>
                    <a:pt x="10832" y="12292"/>
                    <a:pt x="10327" y="12626"/>
                    <a:pt x="9821" y="12964"/>
                  </a:cubicBezTo>
                  <a:cubicBezTo>
                    <a:pt x="9315" y="13303"/>
                    <a:pt x="8810" y="13645"/>
                    <a:pt x="8340" y="14000"/>
                  </a:cubicBezTo>
                  <a:cubicBezTo>
                    <a:pt x="7870" y="14355"/>
                    <a:pt x="7437" y="14723"/>
                    <a:pt x="7004" y="15082"/>
                  </a:cubicBezTo>
                  <a:cubicBezTo>
                    <a:pt x="6570" y="15442"/>
                    <a:pt x="6137" y="15793"/>
                    <a:pt x="5739" y="16139"/>
                  </a:cubicBezTo>
                  <a:cubicBezTo>
                    <a:pt x="5342" y="16486"/>
                    <a:pt x="4981" y="16829"/>
                    <a:pt x="4656" y="17159"/>
                  </a:cubicBezTo>
                  <a:cubicBezTo>
                    <a:pt x="4331" y="17489"/>
                    <a:pt x="4042" y="17806"/>
                    <a:pt x="3717" y="18128"/>
                  </a:cubicBezTo>
                  <a:cubicBezTo>
                    <a:pt x="3392" y="18450"/>
                    <a:pt x="3030" y="18776"/>
                    <a:pt x="2669" y="19081"/>
                  </a:cubicBezTo>
                  <a:cubicBezTo>
                    <a:pt x="2308" y="19386"/>
                    <a:pt x="1947" y="19670"/>
                    <a:pt x="1658" y="19962"/>
                  </a:cubicBezTo>
                  <a:cubicBezTo>
                    <a:pt x="1369" y="20255"/>
                    <a:pt x="1152" y="20556"/>
                    <a:pt x="899" y="20802"/>
                  </a:cubicBezTo>
                  <a:cubicBezTo>
                    <a:pt x="646" y="21049"/>
                    <a:pt x="357" y="21241"/>
                    <a:pt x="177" y="21366"/>
                  </a:cubicBezTo>
                  <a:cubicBezTo>
                    <a:pt x="-4" y="21491"/>
                    <a:pt x="-76" y="21550"/>
                    <a:pt x="105" y="21575"/>
                  </a:cubicBezTo>
                  <a:cubicBezTo>
                    <a:pt x="285" y="21600"/>
                    <a:pt x="719" y="21592"/>
                    <a:pt x="1152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6261100" y="539750"/>
              <a:ext cx="25400" cy="35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0"/>
                  </a:moveTo>
                  <a:cubicBezTo>
                    <a:pt x="0" y="3916"/>
                    <a:pt x="0" y="7832"/>
                    <a:pt x="0" y="10989"/>
                  </a:cubicBezTo>
                  <a:cubicBezTo>
                    <a:pt x="0" y="14147"/>
                    <a:pt x="0" y="16547"/>
                    <a:pt x="0" y="18253"/>
                  </a:cubicBezTo>
                  <a:cubicBezTo>
                    <a:pt x="0" y="19958"/>
                    <a:pt x="0" y="20968"/>
                    <a:pt x="3600" y="21284"/>
                  </a:cubicBezTo>
                  <a:cubicBezTo>
                    <a:pt x="7200" y="21600"/>
                    <a:pt x="14400" y="21221"/>
                    <a:pt x="21600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7067550" y="628649"/>
              <a:ext cx="63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160"/>
                    <a:pt x="14400" y="8320"/>
                    <a:pt x="18000" y="11920"/>
                  </a:cubicBezTo>
                  <a:cubicBezTo>
                    <a:pt x="21600" y="15520"/>
                    <a:pt x="21600" y="18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6305550" y="654049"/>
              <a:ext cx="846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320"/>
                    <a:pt x="21600" y="8640"/>
                    <a:pt x="21600" y="12240"/>
                  </a:cubicBezTo>
                  <a:cubicBezTo>
                    <a:pt x="21600" y="15840"/>
                    <a:pt x="108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6286500" y="603250"/>
              <a:ext cx="1079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5840"/>
                    <a:pt x="7624" y="10080"/>
                    <a:pt x="11224" y="6480"/>
                  </a:cubicBezTo>
                  <a:cubicBezTo>
                    <a:pt x="14824" y="2880"/>
                    <a:pt x="1821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6286500" y="742950"/>
              <a:ext cx="825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6337300" y="774700"/>
              <a:ext cx="635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6388099" y="787400"/>
              <a:ext cx="444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09"/>
                    <a:pt x="7200" y="9818"/>
                    <a:pt x="3600" y="13418"/>
                  </a:cubicBezTo>
                  <a:cubicBezTo>
                    <a:pt x="0" y="17018"/>
                    <a:pt x="0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6429581" y="625620"/>
              <a:ext cx="41069" cy="17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197" fill="norm" stroke="1" extrusionOk="0">
                  <a:moveTo>
                    <a:pt x="20955" y="1140"/>
                  </a:moveTo>
                  <a:cubicBezTo>
                    <a:pt x="16635" y="368"/>
                    <a:pt x="12315" y="-403"/>
                    <a:pt x="9075" y="240"/>
                  </a:cubicBezTo>
                  <a:cubicBezTo>
                    <a:pt x="5835" y="883"/>
                    <a:pt x="3675" y="2940"/>
                    <a:pt x="2055" y="6154"/>
                  </a:cubicBezTo>
                  <a:cubicBezTo>
                    <a:pt x="435" y="9368"/>
                    <a:pt x="-645" y="13740"/>
                    <a:pt x="435" y="16440"/>
                  </a:cubicBezTo>
                  <a:cubicBezTo>
                    <a:pt x="1515" y="19140"/>
                    <a:pt x="4755" y="20168"/>
                    <a:pt x="6915" y="20683"/>
                  </a:cubicBezTo>
                  <a:cubicBezTo>
                    <a:pt x="9075" y="21197"/>
                    <a:pt x="10155" y="21197"/>
                    <a:pt x="11235" y="211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6468162" y="692150"/>
              <a:ext cx="91388" cy="9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36" fill="norm" stroke="1" extrusionOk="0">
                  <a:moveTo>
                    <a:pt x="2050" y="0"/>
                  </a:moveTo>
                  <a:cubicBezTo>
                    <a:pt x="4504" y="900"/>
                    <a:pt x="6959" y="1800"/>
                    <a:pt x="8186" y="3375"/>
                  </a:cubicBezTo>
                  <a:cubicBezTo>
                    <a:pt x="9413" y="4950"/>
                    <a:pt x="9413" y="7200"/>
                    <a:pt x="8677" y="9900"/>
                  </a:cubicBezTo>
                  <a:cubicBezTo>
                    <a:pt x="7940" y="12600"/>
                    <a:pt x="6468" y="15750"/>
                    <a:pt x="4750" y="18000"/>
                  </a:cubicBezTo>
                  <a:cubicBezTo>
                    <a:pt x="3031" y="20250"/>
                    <a:pt x="1068" y="21600"/>
                    <a:pt x="331" y="21150"/>
                  </a:cubicBezTo>
                  <a:cubicBezTo>
                    <a:pt x="-405" y="20700"/>
                    <a:pt x="86" y="18450"/>
                    <a:pt x="1804" y="15525"/>
                  </a:cubicBezTo>
                  <a:cubicBezTo>
                    <a:pt x="3522" y="12600"/>
                    <a:pt x="6468" y="9000"/>
                    <a:pt x="9168" y="6075"/>
                  </a:cubicBezTo>
                  <a:cubicBezTo>
                    <a:pt x="11868" y="3150"/>
                    <a:pt x="14322" y="900"/>
                    <a:pt x="15304" y="900"/>
                  </a:cubicBezTo>
                  <a:cubicBezTo>
                    <a:pt x="16286" y="900"/>
                    <a:pt x="15795" y="3150"/>
                    <a:pt x="15550" y="5625"/>
                  </a:cubicBezTo>
                  <a:cubicBezTo>
                    <a:pt x="15304" y="8100"/>
                    <a:pt x="15304" y="10800"/>
                    <a:pt x="16286" y="12825"/>
                  </a:cubicBezTo>
                  <a:cubicBezTo>
                    <a:pt x="17268" y="14850"/>
                    <a:pt x="19231" y="16200"/>
                    <a:pt x="21195" y="175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6559550" y="628649"/>
              <a:ext cx="3761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10232" y="0"/>
                  </a:moveTo>
                  <a:cubicBezTo>
                    <a:pt x="15916" y="4877"/>
                    <a:pt x="21600" y="9755"/>
                    <a:pt x="19895" y="13355"/>
                  </a:cubicBezTo>
                  <a:cubicBezTo>
                    <a:pt x="18189" y="16955"/>
                    <a:pt x="9095" y="19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6648450" y="730250"/>
              <a:ext cx="508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6756400" y="673100"/>
              <a:ext cx="9807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138"/>
                    <a:pt x="17280" y="6277"/>
                    <a:pt x="19440" y="9877"/>
                  </a:cubicBezTo>
                  <a:cubicBezTo>
                    <a:pt x="21600" y="13477"/>
                    <a:pt x="17280" y="17538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6750050" y="626205"/>
              <a:ext cx="146050" cy="7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21078"/>
                  </a:moveTo>
                  <a:cubicBezTo>
                    <a:pt x="2504" y="16758"/>
                    <a:pt x="5009" y="12438"/>
                    <a:pt x="7826" y="8735"/>
                  </a:cubicBezTo>
                  <a:cubicBezTo>
                    <a:pt x="10643" y="5032"/>
                    <a:pt x="13774" y="1947"/>
                    <a:pt x="16122" y="712"/>
                  </a:cubicBezTo>
                  <a:cubicBezTo>
                    <a:pt x="18470" y="-522"/>
                    <a:pt x="20035" y="95"/>
                    <a:pt x="21600" y="7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6743700" y="768350"/>
              <a:ext cx="1016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6788150" y="850900"/>
              <a:ext cx="825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6800850" y="876300"/>
              <a:ext cx="889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6750992" y="503536"/>
              <a:ext cx="87958" cy="93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72" fill="norm" stroke="1" extrusionOk="0">
                  <a:moveTo>
                    <a:pt x="2857" y="6772"/>
                  </a:moveTo>
                  <a:cubicBezTo>
                    <a:pt x="1314" y="9172"/>
                    <a:pt x="-229" y="11572"/>
                    <a:pt x="28" y="11812"/>
                  </a:cubicBezTo>
                  <a:cubicBezTo>
                    <a:pt x="285" y="12052"/>
                    <a:pt x="2342" y="10132"/>
                    <a:pt x="4914" y="7252"/>
                  </a:cubicBezTo>
                  <a:cubicBezTo>
                    <a:pt x="7485" y="4372"/>
                    <a:pt x="10571" y="532"/>
                    <a:pt x="12628" y="52"/>
                  </a:cubicBezTo>
                  <a:cubicBezTo>
                    <a:pt x="14685" y="-428"/>
                    <a:pt x="15714" y="2452"/>
                    <a:pt x="17000" y="6532"/>
                  </a:cubicBezTo>
                  <a:cubicBezTo>
                    <a:pt x="18285" y="10612"/>
                    <a:pt x="19828" y="15892"/>
                    <a:pt x="21371" y="211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6877050" y="552450"/>
              <a:ext cx="69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6915150" y="533399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6853766" y="733922"/>
              <a:ext cx="55035" cy="16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21600" y="355"/>
                  </a:moveTo>
                  <a:cubicBezTo>
                    <a:pt x="17446" y="75"/>
                    <a:pt x="13292" y="-206"/>
                    <a:pt x="9969" y="215"/>
                  </a:cubicBezTo>
                  <a:cubicBezTo>
                    <a:pt x="6646" y="636"/>
                    <a:pt x="4154" y="1758"/>
                    <a:pt x="2492" y="4282"/>
                  </a:cubicBezTo>
                  <a:cubicBezTo>
                    <a:pt x="831" y="6807"/>
                    <a:pt x="0" y="10734"/>
                    <a:pt x="0" y="13399"/>
                  </a:cubicBezTo>
                  <a:cubicBezTo>
                    <a:pt x="0" y="16064"/>
                    <a:pt x="831" y="17467"/>
                    <a:pt x="2908" y="18589"/>
                  </a:cubicBezTo>
                  <a:cubicBezTo>
                    <a:pt x="4985" y="19711"/>
                    <a:pt x="8308" y="20552"/>
                    <a:pt x="10385" y="20973"/>
                  </a:cubicBezTo>
                  <a:cubicBezTo>
                    <a:pt x="12462" y="21394"/>
                    <a:pt x="13292" y="21394"/>
                    <a:pt x="14123" y="213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6896100" y="772255"/>
              <a:ext cx="101600" cy="106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0" y="480"/>
                  </a:moveTo>
                  <a:cubicBezTo>
                    <a:pt x="2250" y="64"/>
                    <a:pt x="4500" y="-351"/>
                    <a:pt x="6075" y="480"/>
                  </a:cubicBezTo>
                  <a:cubicBezTo>
                    <a:pt x="7650" y="1311"/>
                    <a:pt x="8550" y="3387"/>
                    <a:pt x="9225" y="5880"/>
                  </a:cubicBezTo>
                  <a:cubicBezTo>
                    <a:pt x="9900" y="8372"/>
                    <a:pt x="10350" y="11280"/>
                    <a:pt x="10125" y="13772"/>
                  </a:cubicBezTo>
                  <a:cubicBezTo>
                    <a:pt x="9900" y="16264"/>
                    <a:pt x="9000" y="18341"/>
                    <a:pt x="7425" y="19587"/>
                  </a:cubicBezTo>
                  <a:cubicBezTo>
                    <a:pt x="5850" y="20834"/>
                    <a:pt x="3600" y="21249"/>
                    <a:pt x="2700" y="20418"/>
                  </a:cubicBezTo>
                  <a:cubicBezTo>
                    <a:pt x="1800" y="19587"/>
                    <a:pt x="2250" y="17511"/>
                    <a:pt x="3150" y="15434"/>
                  </a:cubicBezTo>
                  <a:cubicBezTo>
                    <a:pt x="4050" y="13357"/>
                    <a:pt x="5400" y="11280"/>
                    <a:pt x="7200" y="9203"/>
                  </a:cubicBezTo>
                  <a:cubicBezTo>
                    <a:pt x="9000" y="7126"/>
                    <a:pt x="11250" y="5049"/>
                    <a:pt x="12600" y="5880"/>
                  </a:cubicBezTo>
                  <a:cubicBezTo>
                    <a:pt x="13950" y="6711"/>
                    <a:pt x="14400" y="10449"/>
                    <a:pt x="15750" y="12526"/>
                  </a:cubicBezTo>
                  <a:cubicBezTo>
                    <a:pt x="17100" y="14603"/>
                    <a:pt x="19350" y="15018"/>
                    <a:pt x="21600" y="154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6991350" y="692149"/>
              <a:ext cx="3202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0" y="0"/>
                  </a:moveTo>
                  <a:cubicBezTo>
                    <a:pt x="9450" y="1705"/>
                    <a:pt x="18900" y="3411"/>
                    <a:pt x="20250" y="7011"/>
                  </a:cubicBezTo>
                  <a:cubicBezTo>
                    <a:pt x="21600" y="10611"/>
                    <a:pt x="14850" y="16105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94712" y="1342416"/>
              <a:ext cx="77216" cy="19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16800" y="731"/>
                  </a:moveTo>
                  <a:cubicBezTo>
                    <a:pt x="14880" y="173"/>
                    <a:pt x="12960" y="-386"/>
                    <a:pt x="10800" y="359"/>
                  </a:cubicBezTo>
                  <a:cubicBezTo>
                    <a:pt x="8640" y="1104"/>
                    <a:pt x="6240" y="3152"/>
                    <a:pt x="4080" y="6597"/>
                  </a:cubicBezTo>
                  <a:cubicBezTo>
                    <a:pt x="1920" y="10042"/>
                    <a:pt x="0" y="14883"/>
                    <a:pt x="0" y="17676"/>
                  </a:cubicBezTo>
                  <a:cubicBezTo>
                    <a:pt x="0" y="20469"/>
                    <a:pt x="1920" y="21214"/>
                    <a:pt x="5040" y="21121"/>
                  </a:cubicBezTo>
                  <a:cubicBezTo>
                    <a:pt x="8160" y="21028"/>
                    <a:pt x="12480" y="20097"/>
                    <a:pt x="15840" y="17676"/>
                  </a:cubicBezTo>
                  <a:cubicBezTo>
                    <a:pt x="19200" y="15255"/>
                    <a:pt x="21600" y="11345"/>
                    <a:pt x="21600" y="8366"/>
                  </a:cubicBezTo>
                  <a:cubicBezTo>
                    <a:pt x="21600" y="5386"/>
                    <a:pt x="19200" y="3338"/>
                    <a:pt x="16800" y="2221"/>
                  </a:cubicBezTo>
                  <a:cubicBezTo>
                    <a:pt x="14400" y="1104"/>
                    <a:pt x="12000" y="917"/>
                    <a:pt x="11280" y="1476"/>
                  </a:cubicBezTo>
                  <a:cubicBezTo>
                    <a:pt x="10560" y="2035"/>
                    <a:pt x="11520" y="3338"/>
                    <a:pt x="12480" y="4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252574" y="1493291"/>
              <a:ext cx="5148" cy="1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325449" y="1363623"/>
              <a:ext cx="101329" cy="15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072" fill="norm" stroke="1" extrusionOk="0">
                  <a:moveTo>
                    <a:pt x="13871" y="1510"/>
                  </a:moveTo>
                  <a:cubicBezTo>
                    <a:pt x="12431" y="820"/>
                    <a:pt x="10991" y="131"/>
                    <a:pt x="9371" y="16"/>
                  </a:cubicBezTo>
                  <a:cubicBezTo>
                    <a:pt x="7751" y="-99"/>
                    <a:pt x="5951" y="361"/>
                    <a:pt x="3971" y="3118"/>
                  </a:cubicBezTo>
                  <a:cubicBezTo>
                    <a:pt x="1991" y="5875"/>
                    <a:pt x="-169" y="10931"/>
                    <a:pt x="11" y="14492"/>
                  </a:cubicBezTo>
                  <a:cubicBezTo>
                    <a:pt x="191" y="18054"/>
                    <a:pt x="2711" y="20122"/>
                    <a:pt x="5771" y="20812"/>
                  </a:cubicBezTo>
                  <a:cubicBezTo>
                    <a:pt x="8831" y="21501"/>
                    <a:pt x="12431" y="20812"/>
                    <a:pt x="15131" y="18858"/>
                  </a:cubicBezTo>
                  <a:cubicBezTo>
                    <a:pt x="17831" y="16905"/>
                    <a:pt x="19631" y="13688"/>
                    <a:pt x="20531" y="11390"/>
                  </a:cubicBezTo>
                  <a:cubicBezTo>
                    <a:pt x="21431" y="9092"/>
                    <a:pt x="21431" y="7714"/>
                    <a:pt x="20891" y="6565"/>
                  </a:cubicBezTo>
                  <a:cubicBezTo>
                    <a:pt x="20351" y="5416"/>
                    <a:pt x="19271" y="4497"/>
                    <a:pt x="18011" y="4497"/>
                  </a:cubicBezTo>
                  <a:cubicBezTo>
                    <a:pt x="16751" y="4497"/>
                    <a:pt x="15311" y="5416"/>
                    <a:pt x="13871" y="6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471950" y="1384198"/>
              <a:ext cx="53451" cy="16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505" fill="norm" stroke="1" extrusionOk="0">
                  <a:moveTo>
                    <a:pt x="16976" y="805"/>
                  </a:moveTo>
                  <a:cubicBezTo>
                    <a:pt x="13601" y="355"/>
                    <a:pt x="10226" y="-95"/>
                    <a:pt x="7189" y="18"/>
                  </a:cubicBezTo>
                  <a:cubicBezTo>
                    <a:pt x="4151" y="130"/>
                    <a:pt x="1451" y="805"/>
                    <a:pt x="438" y="1705"/>
                  </a:cubicBezTo>
                  <a:cubicBezTo>
                    <a:pt x="-574" y="2605"/>
                    <a:pt x="101" y="3730"/>
                    <a:pt x="3139" y="5417"/>
                  </a:cubicBezTo>
                  <a:cubicBezTo>
                    <a:pt x="6176" y="7105"/>
                    <a:pt x="11576" y="9355"/>
                    <a:pt x="15289" y="11830"/>
                  </a:cubicBezTo>
                  <a:cubicBezTo>
                    <a:pt x="19001" y="14305"/>
                    <a:pt x="21026" y="17005"/>
                    <a:pt x="21026" y="18805"/>
                  </a:cubicBezTo>
                  <a:cubicBezTo>
                    <a:pt x="21026" y="20605"/>
                    <a:pt x="19001" y="21505"/>
                    <a:pt x="15289" y="21505"/>
                  </a:cubicBezTo>
                  <a:cubicBezTo>
                    <a:pt x="11576" y="21505"/>
                    <a:pt x="6176" y="20605"/>
                    <a:pt x="776" y="1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479071" y="1359451"/>
              <a:ext cx="113250" cy="46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6000"/>
                    <a:pt x="5891" y="10400"/>
                    <a:pt x="9491" y="6800"/>
                  </a:cubicBezTo>
                  <a:cubicBezTo>
                    <a:pt x="13091" y="3200"/>
                    <a:pt x="1734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42113" y="2314878"/>
              <a:ext cx="85909" cy="23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293" fill="norm" stroke="1" extrusionOk="0">
                  <a:moveTo>
                    <a:pt x="13032" y="1572"/>
                  </a:moveTo>
                  <a:cubicBezTo>
                    <a:pt x="10955" y="1881"/>
                    <a:pt x="8878" y="2189"/>
                    <a:pt x="6802" y="3655"/>
                  </a:cubicBezTo>
                  <a:cubicBezTo>
                    <a:pt x="4725" y="5121"/>
                    <a:pt x="2648" y="7744"/>
                    <a:pt x="1402" y="10521"/>
                  </a:cubicBezTo>
                  <a:cubicBezTo>
                    <a:pt x="155" y="13298"/>
                    <a:pt x="-260" y="16229"/>
                    <a:pt x="155" y="18081"/>
                  </a:cubicBezTo>
                  <a:cubicBezTo>
                    <a:pt x="571" y="19932"/>
                    <a:pt x="1817" y="20704"/>
                    <a:pt x="3478" y="21089"/>
                  </a:cubicBezTo>
                  <a:cubicBezTo>
                    <a:pt x="5140" y="21475"/>
                    <a:pt x="7217" y="21475"/>
                    <a:pt x="10332" y="19624"/>
                  </a:cubicBezTo>
                  <a:cubicBezTo>
                    <a:pt x="13448" y="17772"/>
                    <a:pt x="17602" y="14069"/>
                    <a:pt x="19471" y="10752"/>
                  </a:cubicBezTo>
                  <a:cubicBezTo>
                    <a:pt x="21340" y="7435"/>
                    <a:pt x="20925" y="4504"/>
                    <a:pt x="20094" y="2729"/>
                  </a:cubicBezTo>
                  <a:cubicBezTo>
                    <a:pt x="19263" y="955"/>
                    <a:pt x="18017" y="338"/>
                    <a:pt x="15940" y="106"/>
                  </a:cubicBezTo>
                  <a:cubicBezTo>
                    <a:pt x="13863" y="-125"/>
                    <a:pt x="10955" y="29"/>
                    <a:pt x="9502" y="492"/>
                  </a:cubicBezTo>
                  <a:cubicBezTo>
                    <a:pt x="8048" y="955"/>
                    <a:pt x="8048" y="1726"/>
                    <a:pt x="8048" y="2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304050" y="2425019"/>
              <a:ext cx="5149" cy="15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381266" y="2301475"/>
              <a:ext cx="113249" cy="218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6364" y="1013"/>
                  </a:cubicBezTo>
                  <a:cubicBezTo>
                    <a:pt x="14400" y="2025"/>
                    <a:pt x="12109" y="4050"/>
                    <a:pt x="10145" y="6750"/>
                  </a:cubicBezTo>
                  <a:cubicBezTo>
                    <a:pt x="8182" y="9450"/>
                    <a:pt x="6545" y="12825"/>
                    <a:pt x="5727" y="14934"/>
                  </a:cubicBezTo>
                  <a:cubicBezTo>
                    <a:pt x="4909" y="17044"/>
                    <a:pt x="4909" y="17887"/>
                    <a:pt x="5073" y="18731"/>
                  </a:cubicBezTo>
                  <a:cubicBezTo>
                    <a:pt x="5236" y="19575"/>
                    <a:pt x="5564" y="20419"/>
                    <a:pt x="6545" y="20925"/>
                  </a:cubicBezTo>
                  <a:cubicBezTo>
                    <a:pt x="7527" y="21431"/>
                    <a:pt x="9164" y="21600"/>
                    <a:pt x="10800" y="21516"/>
                  </a:cubicBezTo>
                  <a:cubicBezTo>
                    <a:pt x="12436" y="21431"/>
                    <a:pt x="14073" y="21094"/>
                    <a:pt x="15218" y="20503"/>
                  </a:cubicBezTo>
                  <a:cubicBezTo>
                    <a:pt x="16364" y="19912"/>
                    <a:pt x="17018" y="19069"/>
                    <a:pt x="16527" y="18562"/>
                  </a:cubicBezTo>
                  <a:cubicBezTo>
                    <a:pt x="16036" y="18056"/>
                    <a:pt x="14400" y="17888"/>
                    <a:pt x="11455" y="17888"/>
                  </a:cubicBezTo>
                  <a:cubicBezTo>
                    <a:pt x="8509" y="17888"/>
                    <a:pt x="4255" y="18056"/>
                    <a:pt x="0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44854" y="3176579"/>
              <a:ext cx="87130" cy="209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19" fill="norm" stroke="1" extrusionOk="0">
                  <a:moveTo>
                    <a:pt x="21506" y="0"/>
                  </a:moveTo>
                  <a:cubicBezTo>
                    <a:pt x="18965" y="0"/>
                    <a:pt x="16424" y="0"/>
                    <a:pt x="13671" y="615"/>
                  </a:cubicBezTo>
                  <a:cubicBezTo>
                    <a:pt x="10918" y="1229"/>
                    <a:pt x="7953" y="2459"/>
                    <a:pt x="5624" y="5093"/>
                  </a:cubicBezTo>
                  <a:cubicBezTo>
                    <a:pt x="3294" y="7727"/>
                    <a:pt x="1600" y="11766"/>
                    <a:pt x="753" y="14312"/>
                  </a:cubicBezTo>
                  <a:cubicBezTo>
                    <a:pt x="-94" y="16859"/>
                    <a:pt x="-94" y="17912"/>
                    <a:pt x="118" y="18878"/>
                  </a:cubicBezTo>
                  <a:cubicBezTo>
                    <a:pt x="330" y="19844"/>
                    <a:pt x="753" y="20722"/>
                    <a:pt x="2024" y="21161"/>
                  </a:cubicBezTo>
                  <a:cubicBezTo>
                    <a:pt x="3294" y="21600"/>
                    <a:pt x="5412" y="21600"/>
                    <a:pt x="8588" y="20195"/>
                  </a:cubicBezTo>
                  <a:cubicBezTo>
                    <a:pt x="11765" y="18790"/>
                    <a:pt x="16000" y="15980"/>
                    <a:pt x="18330" y="13346"/>
                  </a:cubicBezTo>
                  <a:cubicBezTo>
                    <a:pt x="20659" y="10712"/>
                    <a:pt x="21082" y="8254"/>
                    <a:pt x="20871" y="6410"/>
                  </a:cubicBezTo>
                  <a:cubicBezTo>
                    <a:pt x="20659" y="4566"/>
                    <a:pt x="19812" y="3337"/>
                    <a:pt x="18330" y="2722"/>
                  </a:cubicBezTo>
                  <a:cubicBezTo>
                    <a:pt x="16847" y="2107"/>
                    <a:pt x="14730" y="2107"/>
                    <a:pt x="13671" y="2722"/>
                  </a:cubicBezTo>
                  <a:cubicBezTo>
                    <a:pt x="12612" y="3337"/>
                    <a:pt x="12612" y="4566"/>
                    <a:pt x="12612" y="5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304050" y="3294976"/>
              <a:ext cx="5149" cy="30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368800" y="3162372"/>
              <a:ext cx="93657" cy="25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94" fill="norm" stroke="1" extrusionOk="0">
                  <a:moveTo>
                    <a:pt x="487" y="5184"/>
                  </a:moveTo>
                  <a:cubicBezTo>
                    <a:pt x="102" y="4449"/>
                    <a:pt x="-284" y="3714"/>
                    <a:pt x="295" y="3127"/>
                  </a:cubicBezTo>
                  <a:cubicBezTo>
                    <a:pt x="873" y="2539"/>
                    <a:pt x="2416" y="2098"/>
                    <a:pt x="5116" y="1584"/>
                  </a:cubicBezTo>
                  <a:cubicBezTo>
                    <a:pt x="7816" y="1070"/>
                    <a:pt x="11673" y="482"/>
                    <a:pt x="14566" y="188"/>
                  </a:cubicBezTo>
                  <a:cubicBezTo>
                    <a:pt x="17459" y="-106"/>
                    <a:pt x="19387" y="-106"/>
                    <a:pt x="20352" y="555"/>
                  </a:cubicBezTo>
                  <a:cubicBezTo>
                    <a:pt x="21316" y="1216"/>
                    <a:pt x="21316" y="2539"/>
                    <a:pt x="20159" y="5551"/>
                  </a:cubicBezTo>
                  <a:cubicBezTo>
                    <a:pt x="19002" y="8563"/>
                    <a:pt x="16687" y="13265"/>
                    <a:pt x="15145" y="16204"/>
                  </a:cubicBezTo>
                  <a:cubicBezTo>
                    <a:pt x="13602" y="19143"/>
                    <a:pt x="12830" y="20318"/>
                    <a:pt x="12059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381266" y="3331009"/>
              <a:ext cx="118397" cy="10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71814" y="4217696"/>
              <a:ext cx="101351" cy="15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088" fill="norm" stroke="1" extrusionOk="0">
                  <a:moveTo>
                    <a:pt x="21264" y="1875"/>
                  </a:moveTo>
                  <a:cubicBezTo>
                    <a:pt x="19104" y="1421"/>
                    <a:pt x="16944" y="966"/>
                    <a:pt x="14604" y="1534"/>
                  </a:cubicBezTo>
                  <a:cubicBezTo>
                    <a:pt x="12264" y="2103"/>
                    <a:pt x="9744" y="3694"/>
                    <a:pt x="7224" y="6536"/>
                  </a:cubicBezTo>
                  <a:cubicBezTo>
                    <a:pt x="4704" y="9378"/>
                    <a:pt x="2184" y="13471"/>
                    <a:pt x="924" y="16086"/>
                  </a:cubicBezTo>
                  <a:cubicBezTo>
                    <a:pt x="-336" y="18701"/>
                    <a:pt x="-336" y="19837"/>
                    <a:pt x="1104" y="20520"/>
                  </a:cubicBezTo>
                  <a:cubicBezTo>
                    <a:pt x="2544" y="21202"/>
                    <a:pt x="5424" y="21429"/>
                    <a:pt x="8484" y="20292"/>
                  </a:cubicBezTo>
                  <a:cubicBezTo>
                    <a:pt x="11544" y="19155"/>
                    <a:pt x="14784" y="16654"/>
                    <a:pt x="16944" y="13698"/>
                  </a:cubicBezTo>
                  <a:cubicBezTo>
                    <a:pt x="19104" y="10743"/>
                    <a:pt x="20184" y="7332"/>
                    <a:pt x="20364" y="4945"/>
                  </a:cubicBezTo>
                  <a:cubicBezTo>
                    <a:pt x="20544" y="2557"/>
                    <a:pt x="19824" y="1193"/>
                    <a:pt x="18564" y="511"/>
                  </a:cubicBezTo>
                  <a:cubicBezTo>
                    <a:pt x="17304" y="-171"/>
                    <a:pt x="15504" y="-171"/>
                    <a:pt x="14064" y="511"/>
                  </a:cubicBezTo>
                  <a:cubicBezTo>
                    <a:pt x="12624" y="1193"/>
                    <a:pt x="11544" y="2557"/>
                    <a:pt x="10464" y="3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360675" y="4329658"/>
              <a:ext cx="2059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449125" y="4183950"/>
              <a:ext cx="66969" cy="26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52" fill="norm" stroke="1" extrusionOk="0">
                  <a:moveTo>
                    <a:pt x="11044" y="4227"/>
                  </a:moveTo>
                  <a:cubicBezTo>
                    <a:pt x="11584" y="3543"/>
                    <a:pt x="12124" y="2860"/>
                    <a:pt x="12394" y="2176"/>
                  </a:cubicBezTo>
                  <a:cubicBezTo>
                    <a:pt x="12664" y="1493"/>
                    <a:pt x="12664" y="809"/>
                    <a:pt x="11314" y="399"/>
                  </a:cubicBezTo>
                  <a:cubicBezTo>
                    <a:pt x="9964" y="-11"/>
                    <a:pt x="7264" y="-148"/>
                    <a:pt x="5104" y="194"/>
                  </a:cubicBezTo>
                  <a:cubicBezTo>
                    <a:pt x="2944" y="536"/>
                    <a:pt x="1324" y="1356"/>
                    <a:pt x="514" y="2244"/>
                  </a:cubicBezTo>
                  <a:cubicBezTo>
                    <a:pt x="-296" y="3133"/>
                    <a:pt x="-296" y="4090"/>
                    <a:pt x="1594" y="4500"/>
                  </a:cubicBezTo>
                  <a:cubicBezTo>
                    <a:pt x="3484" y="4910"/>
                    <a:pt x="7264" y="4773"/>
                    <a:pt x="10504" y="4637"/>
                  </a:cubicBezTo>
                  <a:cubicBezTo>
                    <a:pt x="13744" y="4500"/>
                    <a:pt x="16444" y="4363"/>
                    <a:pt x="18334" y="4637"/>
                  </a:cubicBezTo>
                  <a:cubicBezTo>
                    <a:pt x="20224" y="4910"/>
                    <a:pt x="21304" y="5594"/>
                    <a:pt x="21034" y="7781"/>
                  </a:cubicBezTo>
                  <a:cubicBezTo>
                    <a:pt x="20764" y="9968"/>
                    <a:pt x="19144" y="13660"/>
                    <a:pt x="17794" y="16189"/>
                  </a:cubicBezTo>
                  <a:cubicBezTo>
                    <a:pt x="16444" y="18718"/>
                    <a:pt x="15364" y="20085"/>
                    <a:pt x="14284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134638" y="1310985"/>
              <a:ext cx="109962" cy="16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0948" fill="norm" stroke="1" extrusionOk="0">
                  <a:moveTo>
                    <a:pt x="21172" y="5302"/>
                  </a:moveTo>
                  <a:cubicBezTo>
                    <a:pt x="20764" y="3952"/>
                    <a:pt x="20357" y="2602"/>
                    <a:pt x="19338" y="1522"/>
                  </a:cubicBezTo>
                  <a:cubicBezTo>
                    <a:pt x="18319" y="442"/>
                    <a:pt x="16689" y="-368"/>
                    <a:pt x="14244" y="172"/>
                  </a:cubicBezTo>
                  <a:cubicBezTo>
                    <a:pt x="11798" y="712"/>
                    <a:pt x="8538" y="2602"/>
                    <a:pt x="5889" y="5707"/>
                  </a:cubicBezTo>
                  <a:cubicBezTo>
                    <a:pt x="3240" y="8812"/>
                    <a:pt x="1202" y="13132"/>
                    <a:pt x="387" y="15967"/>
                  </a:cubicBezTo>
                  <a:cubicBezTo>
                    <a:pt x="-428" y="18802"/>
                    <a:pt x="-20" y="20152"/>
                    <a:pt x="2221" y="20692"/>
                  </a:cubicBezTo>
                  <a:cubicBezTo>
                    <a:pt x="4463" y="21232"/>
                    <a:pt x="8538" y="20962"/>
                    <a:pt x="11595" y="19477"/>
                  </a:cubicBezTo>
                  <a:cubicBezTo>
                    <a:pt x="14651" y="17992"/>
                    <a:pt x="16689" y="15292"/>
                    <a:pt x="17708" y="12862"/>
                  </a:cubicBezTo>
                  <a:cubicBezTo>
                    <a:pt x="18727" y="10432"/>
                    <a:pt x="18727" y="8272"/>
                    <a:pt x="17708" y="6652"/>
                  </a:cubicBezTo>
                  <a:cubicBezTo>
                    <a:pt x="16689" y="5032"/>
                    <a:pt x="14651" y="3952"/>
                    <a:pt x="14244" y="3952"/>
                  </a:cubicBezTo>
                  <a:cubicBezTo>
                    <a:pt x="13836" y="3952"/>
                    <a:pt x="15059" y="5032"/>
                    <a:pt x="16281" y="6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1339850" y="14351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417090" y="1293988"/>
              <a:ext cx="115778" cy="15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094" fill="norm" stroke="1" extrusionOk="0">
                  <a:moveTo>
                    <a:pt x="20639" y="187"/>
                  </a:moveTo>
                  <a:cubicBezTo>
                    <a:pt x="17939" y="-93"/>
                    <a:pt x="15239" y="-374"/>
                    <a:pt x="11767" y="1870"/>
                  </a:cubicBezTo>
                  <a:cubicBezTo>
                    <a:pt x="8296" y="4114"/>
                    <a:pt x="4053" y="8883"/>
                    <a:pt x="1931" y="11969"/>
                  </a:cubicBezTo>
                  <a:cubicBezTo>
                    <a:pt x="-190" y="15055"/>
                    <a:pt x="-190" y="16457"/>
                    <a:pt x="196" y="18000"/>
                  </a:cubicBezTo>
                  <a:cubicBezTo>
                    <a:pt x="581" y="19543"/>
                    <a:pt x="1353" y="21226"/>
                    <a:pt x="4246" y="21086"/>
                  </a:cubicBezTo>
                  <a:cubicBezTo>
                    <a:pt x="7139" y="20945"/>
                    <a:pt x="12153" y="18982"/>
                    <a:pt x="15431" y="16317"/>
                  </a:cubicBezTo>
                  <a:cubicBezTo>
                    <a:pt x="18710" y="13652"/>
                    <a:pt x="20253" y="10286"/>
                    <a:pt x="20831" y="7761"/>
                  </a:cubicBezTo>
                  <a:cubicBezTo>
                    <a:pt x="21410" y="5236"/>
                    <a:pt x="21024" y="3553"/>
                    <a:pt x="19867" y="2992"/>
                  </a:cubicBezTo>
                  <a:cubicBezTo>
                    <a:pt x="18710" y="2431"/>
                    <a:pt x="16781" y="2992"/>
                    <a:pt x="15817" y="3834"/>
                  </a:cubicBezTo>
                  <a:cubicBezTo>
                    <a:pt x="14853" y="4675"/>
                    <a:pt x="14853" y="5797"/>
                    <a:pt x="14853" y="6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612900" y="1301741"/>
              <a:ext cx="84845" cy="217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136" fill="norm" stroke="1" extrusionOk="0">
                  <a:moveTo>
                    <a:pt x="15429" y="3704"/>
                  </a:moveTo>
                  <a:cubicBezTo>
                    <a:pt x="14914" y="2675"/>
                    <a:pt x="14400" y="1646"/>
                    <a:pt x="12086" y="926"/>
                  </a:cubicBezTo>
                  <a:cubicBezTo>
                    <a:pt x="9771" y="206"/>
                    <a:pt x="5657" y="-205"/>
                    <a:pt x="3343" y="104"/>
                  </a:cubicBezTo>
                  <a:cubicBezTo>
                    <a:pt x="1029" y="412"/>
                    <a:pt x="514" y="1441"/>
                    <a:pt x="1543" y="2264"/>
                  </a:cubicBezTo>
                  <a:cubicBezTo>
                    <a:pt x="2571" y="3086"/>
                    <a:pt x="5143" y="3704"/>
                    <a:pt x="9257" y="5452"/>
                  </a:cubicBezTo>
                  <a:cubicBezTo>
                    <a:pt x="13371" y="7201"/>
                    <a:pt x="19029" y="10081"/>
                    <a:pt x="20314" y="12858"/>
                  </a:cubicBezTo>
                  <a:cubicBezTo>
                    <a:pt x="21600" y="15635"/>
                    <a:pt x="18514" y="18309"/>
                    <a:pt x="15686" y="19749"/>
                  </a:cubicBezTo>
                  <a:cubicBezTo>
                    <a:pt x="12857" y="21189"/>
                    <a:pt x="10286" y="21395"/>
                    <a:pt x="7714" y="20881"/>
                  </a:cubicBezTo>
                  <a:cubicBezTo>
                    <a:pt x="5143" y="20366"/>
                    <a:pt x="2571" y="19132"/>
                    <a:pt x="0" y="17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663700" y="1257300"/>
              <a:ext cx="1651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123954" y="2342483"/>
              <a:ext cx="101204" cy="191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0783" fill="norm" stroke="1" extrusionOk="0">
                  <a:moveTo>
                    <a:pt x="16517" y="6277"/>
                  </a:moveTo>
                  <a:cubicBezTo>
                    <a:pt x="13976" y="3979"/>
                    <a:pt x="11435" y="1681"/>
                    <a:pt x="9529" y="992"/>
                  </a:cubicBezTo>
                  <a:cubicBezTo>
                    <a:pt x="7623" y="302"/>
                    <a:pt x="6352" y="1222"/>
                    <a:pt x="4658" y="4209"/>
                  </a:cubicBezTo>
                  <a:cubicBezTo>
                    <a:pt x="2964" y="7196"/>
                    <a:pt x="847" y="12251"/>
                    <a:pt x="211" y="15353"/>
                  </a:cubicBezTo>
                  <a:cubicBezTo>
                    <a:pt x="-424" y="18456"/>
                    <a:pt x="423" y="19604"/>
                    <a:pt x="2117" y="20294"/>
                  </a:cubicBezTo>
                  <a:cubicBezTo>
                    <a:pt x="3811" y="20983"/>
                    <a:pt x="6352" y="21213"/>
                    <a:pt x="9952" y="19145"/>
                  </a:cubicBezTo>
                  <a:cubicBezTo>
                    <a:pt x="13552" y="17077"/>
                    <a:pt x="18211" y="12711"/>
                    <a:pt x="19694" y="9034"/>
                  </a:cubicBezTo>
                  <a:cubicBezTo>
                    <a:pt x="21176" y="5358"/>
                    <a:pt x="19482" y="2370"/>
                    <a:pt x="17152" y="992"/>
                  </a:cubicBezTo>
                  <a:cubicBezTo>
                    <a:pt x="14823" y="-387"/>
                    <a:pt x="11858" y="-157"/>
                    <a:pt x="10588" y="647"/>
                  </a:cubicBezTo>
                  <a:cubicBezTo>
                    <a:pt x="9317" y="1451"/>
                    <a:pt x="9741" y="2830"/>
                    <a:pt x="10164" y="4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346200" y="2406650"/>
              <a:ext cx="254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1466850" y="2278497"/>
              <a:ext cx="120650" cy="22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21600" y="108"/>
                  </a:moveTo>
                  <a:cubicBezTo>
                    <a:pt x="18947" y="-90"/>
                    <a:pt x="16295" y="-288"/>
                    <a:pt x="12505" y="2189"/>
                  </a:cubicBezTo>
                  <a:cubicBezTo>
                    <a:pt x="8716" y="4666"/>
                    <a:pt x="3789" y="9818"/>
                    <a:pt x="2274" y="13286"/>
                  </a:cubicBezTo>
                  <a:cubicBezTo>
                    <a:pt x="758" y="16754"/>
                    <a:pt x="2653" y="18538"/>
                    <a:pt x="4737" y="19628"/>
                  </a:cubicBezTo>
                  <a:cubicBezTo>
                    <a:pt x="6821" y="20718"/>
                    <a:pt x="9095" y="21114"/>
                    <a:pt x="11368" y="21213"/>
                  </a:cubicBezTo>
                  <a:cubicBezTo>
                    <a:pt x="13642" y="21312"/>
                    <a:pt x="15916" y="21114"/>
                    <a:pt x="16674" y="20123"/>
                  </a:cubicBezTo>
                  <a:cubicBezTo>
                    <a:pt x="17432" y="19132"/>
                    <a:pt x="16674" y="17349"/>
                    <a:pt x="14400" y="16259"/>
                  </a:cubicBezTo>
                  <a:cubicBezTo>
                    <a:pt x="12126" y="15169"/>
                    <a:pt x="8337" y="14773"/>
                    <a:pt x="5684" y="14971"/>
                  </a:cubicBezTo>
                  <a:cubicBezTo>
                    <a:pt x="3032" y="15169"/>
                    <a:pt x="1516" y="15962"/>
                    <a:pt x="0" y="16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1083838" y="3205500"/>
              <a:ext cx="120989" cy="20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002" fill="norm" stroke="1" extrusionOk="0">
                  <a:moveTo>
                    <a:pt x="14382" y="2051"/>
                  </a:moveTo>
                  <a:cubicBezTo>
                    <a:pt x="12582" y="1838"/>
                    <a:pt x="10782" y="1624"/>
                    <a:pt x="9162" y="2051"/>
                  </a:cubicBezTo>
                  <a:cubicBezTo>
                    <a:pt x="7542" y="2479"/>
                    <a:pt x="6102" y="3549"/>
                    <a:pt x="4482" y="6222"/>
                  </a:cubicBezTo>
                  <a:cubicBezTo>
                    <a:pt x="2862" y="8895"/>
                    <a:pt x="1062" y="13172"/>
                    <a:pt x="342" y="15952"/>
                  </a:cubicBezTo>
                  <a:cubicBezTo>
                    <a:pt x="-378" y="18733"/>
                    <a:pt x="-18" y="20016"/>
                    <a:pt x="1962" y="20657"/>
                  </a:cubicBezTo>
                  <a:cubicBezTo>
                    <a:pt x="3942" y="21299"/>
                    <a:pt x="7542" y="21299"/>
                    <a:pt x="11142" y="18412"/>
                  </a:cubicBezTo>
                  <a:cubicBezTo>
                    <a:pt x="14742" y="15525"/>
                    <a:pt x="18342" y="9750"/>
                    <a:pt x="19782" y="6222"/>
                  </a:cubicBezTo>
                  <a:cubicBezTo>
                    <a:pt x="21222" y="2693"/>
                    <a:pt x="20502" y="1410"/>
                    <a:pt x="19242" y="661"/>
                  </a:cubicBezTo>
                  <a:cubicBezTo>
                    <a:pt x="17982" y="-87"/>
                    <a:pt x="16182" y="-301"/>
                    <a:pt x="14922" y="554"/>
                  </a:cubicBezTo>
                  <a:cubicBezTo>
                    <a:pt x="13662" y="1410"/>
                    <a:pt x="12942" y="3335"/>
                    <a:pt x="12222" y="5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1295400" y="3295650"/>
              <a:ext cx="127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1377949" y="3121765"/>
              <a:ext cx="133896" cy="294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69" fill="norm" stroke="1" extrusionOk="0">
                  <a:moveTo>
                    <a:pt x="0" y="3880"/>
                  </a:moveTo>
                  <a:cubicBezTo>
                    <a:pt x="2362" y="2646"/>
                    <a:pt x="4725" y="1412"/>
                    <a:pt x="7762" y="718"/>
                  </a:cubicBezTo>
                  <a:cubicBezTo>
                    <a:pt x="10800" y="23"/>
                    <a:pt x="14512" y="-131"/>
                    <a:pt x="17044" y="100"/>
                  </a:cubicBezTo>
                  <a:cubicBezTo>
                    <a:pt x="19575" y="332"/>
                    <a:pt x="20925" y="949"/>
                    <a:pt x="21262" y="2800"/>
                  </a:cubicBezTo>
                  <a:cubicBezTo>
                    <a:pt x="21600" y="4652"/>
                    <a:pt x="20925" y="7738"/>
                    <a:pt x="19744" y="11055"/>
                  </a:cubicBezTo>
                  <a:cubicBezTo>
                    <a:pt x="18563" y="14372"/>
                    <a:pt x="16875" y="17920"/>
                    <a:pt x="15187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1427623" y="3321049"/>
              <a:ext cx="15352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1906" y="21600"/>
                  </a:moveTo>
                  <a:cubicBezTo>
                    <a:pt x="739" y="14400"/>
                    <a:pt x="-429" y="7200"/>
                    <a:pt x="155" y="3600"/>
                  </a:cubicBezTo>
                  <a:cubicBezTo>
                    <a:pt x="739" y="0"/>
                    <a:pt x="3074" y="0"/>
                    <a:pt x="6868" y="0"/>
                  </a:cubicBezTo>
                  <a:cubicBezTo>
                    <a:pt x="10663" y="0"/>
                    <a:pt x="15917" y="0"/>
                    <a:pt x="211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059230" y="4271117"/>
              <a:ext cx="112482" cy="22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213" fill="norm" stroke="1" extrusionOk="0">
                  <a:moveTo>
                    <a:pt x="13186" y="11133"/>
                  </a:moveTo>
                  <a:cubicBezTo>
                    <a:pt x="11615" y="10325"/>
                    <a:pt x="10044" y="9518"/>
                    <a:pt x="8277" y="9417"/>
                  </a:cubicBezTo>
                  <a:cubicBezTo>
                    <a:pt x="6509" y="9316"/>
                    <a:pt x="4546" y="9921"/>
                    <a:pt x="2975" y="11435"/>
                  </a:cubicBezTo>
                  <a:cubicBezTo>
                    <a:pt x="1404" y="12949"/>
                    <a:pt x="226" y="15372"/>
                    <a:pt x="29" y="17189"/>
                  </a:cubicBezTo>
                  <a:cubicBezTo>
                    <a:pt x="-167" y="19006"/>
                    <a:pt x="618" y="20217"/>
                    <a:pt x="1993" y="20822"/>
                  </a:cubicBezTo>
                  <a:cubicBezTo>
                    <a:pt x="3368" y="21428"/>
                    <a:pt x="5331" y="21428"/>
                    <a:pt x="8669" y="20116"/>
                  </a:cubicBezTo>
                  <a:cubicBezTo>
                    <a:pt x="12008" y="18804"/>
                    <a:pt x="16720" y="16179"/>
                    <a:pt x="19077" y="13050"/>
                  </a:cubicBezTo>
                  <a:cubicBezTo>
                    <a:pt x="21433" y="9921"/>
                    <a:pt x="21433" y="6288"/>
                    <a:pt x="19273" y="3865"/>
                  </a:cubicBezTo>
                  <a:cubicBezTo>
                    <a:pt x="17113" y="1443"/>
                    <a:pt x="12793" y="232"/>
                    <a:pt x="10044" y="30"/>
                  </a:cubicBezTo>
                  <a:cubicBezTo>
                    <a:pt x="7295" y="-172"/>
                    <a:pt x="6117" y="635"/>
                    <a:pt x="5920" y="2654"/>
                  </a:cubicBezTo>
                  <a:cubicBezTo>
                    <a:pt x="5724" y="4673"/>
                    <a:pt x="6509" y="7903"/>
                    <a:pt x="7295" y="11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314449" y="44196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1419912" y="4233497"/>
              <a:ext cx="104088" cy="408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80" fill="norm" stroke="1" extrusionOk="0">
                  <a:moveTo>
                    <a:pt x="18652" y="4111"/>
                  </a:moveTo>
                  <a:cubicBezTo>
                    <a:pt x="16060" y="2775"/>
                    <a:pt x="13468" y="1439"/>
                    <a:pt x="11092" y="715"/>
                  </a:cubicBezTo>
                  <a:cubicBezTo>
                    <a:pt x="8716" y="-9"/>
                    <a:pt x="6556" y="-120"/>
                    <a:pt x="4612" y="103"/>
                  </a:cubicBezTo>
                  <a:cubicBezTo>
                    <a:pt x="2668" y="325"/>
                    <a:pt x="940" y="882"/>
                    <a:pt x="292" y="1773"/>
                  </a:cubicBezTo>
                  <a:cubicBezTo>
                    <a:pt x="-356" y="2664"/>
                    <a:pt x="76" y="3888"/>
                    <a:pt x="1588" y="4556"/>
                  </a:cubicBezTo>
                  <a:cubicBezTo>
                    <a:pt x="3100" y="5224"/>
                    <a:pt x="5692" y="5336"/>
                    <a:pt x="8068" y="5224"/>
                  </a:cubicBezTo>
                  <a:cubicBezTo>
                    <a:pt x="10444" y="5113"/>
                    <a:pt x="12604" y="4779"/>
                    <a:pt x="14764" y="4389"/>
                  </a:cubicBezTo>
                  <a:cubicBezTo>
                    <a:pt x="16924" y="4000"/>
                    <a:pt x="19084" y="3554"/>
                    <a:pt x="20164" y="3666"/>
                  </a:cubicBezTo>
                  <a:cubicBezTo>
                    <a:pt x="21244" y="3777"/>
                    <a:pt x="21244" y="4445"/>
                    <a:pt x="20812" y="6505"/>
                  </a:cubicBezTo>
                  <a:cubicBezTo>
                    <a:pt x="20380" y="8565"/>
                    <a:pt x="19516" y="12016"/>
                    <a:pt x="19516" y="14744"/>
                  </a:cubicBezTo>
                  <a:cubicBezTo>
                    <a:pt x="19516" y="17472"/>
                    <a:pt x="20380" y="19476"/>
                    <a:pt x="21244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2516545" y="1312333"/>
              <a:ext cx="163658" cy="24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0840" fill="norm" stroke="1" extrusionOk="0">
                  <a:moveTo>
                    <a:pt x="17572" y="4426"/>
                  </a:moveTo>
                  <a:cubicBezTo>
                    <a:pt x="17572" y="3541"/>
                    <a:pt x="17572" y="2656"/>
                    <a:pt x="17437" y="1771"/>
                  </a:cubicBezTo>
                  <a:cubicBezTo>
                    <a:pt x="17302" y="885"/>
                    <a:pt x="17032" y="0"/>
                    <a:pt x="15277" y="0"/>
                  </a:cubicBezTo>
                  <a:cubicBezTo>
                    <a:pt x="13522" y="0"/>
                    <a:pt x="10282" y="885"/>
                    <a:pt x="7312" y="3275"/>
                  </a:cubicBezTo>
                  <a:cubicBezTo>
                    <a:pt x="4342" y="5666"/>
                    <a:pt x="1642" y="9561"/>
                    <a:pt x="562" y="12659"/>
                  </a:cubicBezTo>
                  <a:cubicBezTo>
                    <a:pt x="-518" y="15757"/>
                    <a:pt x="22" y="18059"/>
                    <a:pt x="1642" y="19475"/>
                  </a:cubicBezTo>
                  <a:cubicBezTo>
                    <a:pt x="3262" y="20892"/>
                    <a:pt x="5962" y="21423"/>
                    <a:pt x="9202" y="20007"/>
                  </a:cubicBezTo>
                  <a:cubicBezTo>
                    <a:pt x="12442" y="18590"/>
                    <a:pt x="16222" y="15226"/>
                    <a:pt x="18382" y="11862"/>
                  </a:cubicBezTo>
                  <a:cubicBezTo>
                    <a:pt x="20542" y="8498"/>
                    <a:pt x="21082" y="5134"/>
                    <a:pt x="20812" y="3187"/>
                  </a:cubicBezTo>
                  <a:cubicBezTo>
                    <a:pt x="20542" y="1239"/>
                    <a:pt x="19462" y="708"/>
                    <a:pt x="17572" y="354"/>
                  </a:cubicBezTo>
                  <a:cubicBezTo>
                    <a:pt x="15682" y="0"/>
                    <a:pt x="12982" y="-177"/>
                    <a:pt x="11092" y="266"/>
                  </a:cubicBezTo>
                  <a:cubicBezTo>
                    <a:pt x="9202" y="708"/>
                    <a:pt x="8122" y="1771"/>
                    <a:pt x="7042" y="2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3530075" y="1367039"/>
              <a:ext cx="128021" cy="214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0654" fill="norm" stroke="1" extrusionOk="0">
                  <a:moveTo>
                    <a:pt x="15764" y="4718"/>
                  </a:moveTo>
                  <a:cubicBezTo>
                    <a:pt x="15764" y="2884"/>
                    <a:pt x="15764" y="1050"/>
                    <a:pt x="14893" y="337"/>
                  </a:cubicBezTo>
                  <a:cubicBezTo>
                    <a:pt x="14022" y="-376"/>
                    <a:pt x="12280" y="32"/>
                    <a:pt x="9841" y="1662"/>
                  </a:cubicBezTo>
                  <a:cubicBezTo>
                    <a:pt x="7403" y="3292"/>
                    <a:pt x="4267" y="6145"/>
                    <a:pt x="2351" y="9405"/>
                  </a:cubicBezTo>
                  <a:cubicBezTo>
                    <a:pt x="435" y="12666"/>
                    <a:pt x="-262" y="16333"/>
                    <a:pt x="86" y="18473"/>
                  </a:cubicBezTo>
                  <a:cubicBezTo>
                    <a:pt x="435" y="20613"/>
                    <a:pt x="1828" y="21224"/>
                    <a:pt x="5312" y="20103"/>
                  </a:cubicBezTo>
                  <a:cubicBezTo>
                    <a:pt x="8796" y="18982"/>
                    <a:pt x="14370" y="16130"/>
                    <a:pt x="17506" y="12869"/>
                  </a:cubicBezTo>
                  <a:cubicBezTo>
                    <a:pt x="20641" y="9609"/>
                    <a:pt x="21338" y="5941"/>
                    <a:pt x="20990" y="3801"/>
                  </a:cubicBezTo>
                  <a:cubicBezTo>
                    <a:pt x="20641" y="1662"/>
                    <a:pt x="19248" y="1050"/>
                    <a:pt x="17506" y="847"/>
                  </a:cubicBezTo>
                  <a:cubicBezTo>
                    <a:pt x="15764" y="643"/>
                    <a:pt x="13673" y="847"/>
                    <a:pt x="12628" y="1560"/>
                  </a:cubicBezTo>
                  <a:cubicBezTo>
                    <a:pt x="11583" y="2273"/>
                    <a:pt x="11583" y="3496"/>
                    <a:pt x="11583" y="4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3778250" y="146050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3885070" y="1286615"/>
              <a:ext cx="185281" cy="23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08" fill="norm" stroke="1" extrusionOk="0">
                  <a:moveTo>
                    <a:pt x="2341" y="4850"/>
                  </a:moveTo>
                  <a:cubicBezTo>
                    <a:pt x="2341" y="3307"/>
                    <a:pt x="2341" y="1765"/>
                    <a:pt x="3077" y="897"/>
                  </a:cubicBezTo>
                  <a:cubicBezTo>
                    <a:pt x="3813" y="29"/>
                    <a:pt x="5286" y="-164"/>
                    <a:pt x="6636" y="125"/>
                  </a:cubicBezTo>
                  <a:cubicBezTo>
                    <a:pt x="7986" y="415"/>
                    <a:pt x="9213" y="1186"/>
                    <a:pt x="8968" y="3886"/>
                  </a:cubicBezTo>
                  <a:cubicBezTo>
                    <a:pt x="8722" y="6586"/>
                    <a:pt x="7004" y="11215"/>
                    <a:pt x="5777" y="13915"/>
                  </a:cubicBezTo>
                  <a:cubicBezTo>
                    <a:pt x="4550" y="16615"/>
                    <a:pt x="3813" y="17386"/>
                    <a:pt x="2709" y="18350"/>
                  </a:cubicBezTo>
                  <a:cubicBezTo>
                    <a:pt x="1604" y="19315"/>
                    <a:pt x="131" y="20472"/>
                    <a:pt x="9" y="20954"/>
                  </a:cubicBezTo>
                  <a:cubicBezTo>
                    <a:pt x="-114" y="21436"/>
                    <a:pt x="1113" y="21243"/>
                    <a:pt x="4918" y="20279"/>
                  </a:cubicBezTo>
                  <a:cubicBezTo>
                    <a:pt x="8722" y="19315"/>
                    <a:pt x="15104" y="17579"/>
                    <a:pt x="21486" y="15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4064076" y="1264592"/>
              <a:ext cx="107875" cy="28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94" fill="norm" stroke="1" extrusionOk="0">
                  <a:moveTo>
                    <a:pt x="21170" y="876"/>
                  </a:moveTo>
                  <a:cubicBezTo>
                    <a:pt x="19508" y="403"/>
                    <a:pt x="17847" y="-70"/>
                    <a:pt x="15147" y="9"/>
                  </a:cubicBezTo>
                  <a:cubicBezTo>
                    <a:pt x="12447" y="88"/>
                    <a:pt x="8708" y="718"/>
                    <a:pt x="5801" y="1428"/>
                  </a:cubicBezTo>
                  <a:cubicBezTo>
                    <a:pt x="2893" y="2137"/>
                    <a:pt x="816" y="2926"/>
                    <a:pt x="193" y="4029"/>
                  </a:cubicBezTo>
                  <a:cubicBezTo>
                    <a:pt x="-430" y="5133"/>
                    <a:pt x="401" y="6552"/>
                    <a:pt x="3516" y="8286"/>
                  </a:cubicBezTo>
                  <a:cubicBezTo>
                    <a:pt x="6632" y="10021"/>
                    <a:pt x="12032" y="12070"/>
                    <a:pt x="15355" y="13568"/>
                  </a:cubicBezTo>
                  <a:cubicBezTo>
                    <a:pt x="18678" y="15066"/>
                    <a:pt x="19924" y="16012"/>
                    <a:pt x="19716" y="17194"/>
                  </a:cubicBezTo>
                  <a:cubicBezTo>
                    <a:pt x="19508" y="18377"/>
                    <a:pt x="17847" y="19796"/>
                    <a:pt x="15978" y="20584"/>
                  </a:cubicBezTo>
                  <a:cubicBezTo>
                    <a:pt x="14108" y="21372"/>
                    <a:pt x="12032" y="21530"/>
                    <a:pt x="10370" y="21294"/>
                  </a:cubicBezTo>
                  <a:cubicBezTo>
                    <a:pt x="8708" y="21057"/>
                    <a:pt x="7462" y="20426"/>
                    <a:pt x="6216" y="19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4095750" y="1270000"/>
              <a:ext cx="1778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2434516" y="2285465"/>
              <a:ext cx="116963" cy="209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0961" fill="norm" stroke="1" extrusionOk="0">
                  <a:moveTo>
                    <a:pt x="16611" y="5136"/>
                  </a:moveTo>
                  <a:cubicBezTo>
                    <a:pt x="15474" y="3654"/>
                    <a:pt x="14337" y="2171"/>
                    <a:pt x="13011" y="1854"/>
                  </a:cubicBezTo>
                  <a:cubicBezTo>
                    <a:pt x="11684" y="1536"/>
                    <a:pt x="10169" y="2383"/>
                    <a:pt x="7895" y="4818"/>
                  </a:cubicBezTo>
                  <a:cubicBezTo>
                    <a:pt x="5621" y="7254"/>
                    <a:pt x="2590" y="11277"/>
                    <a:pt x="1074" y="14242"/>
                  </a:cubicBezTo>
                  <a:cubicBezTo>
                    <a:pt x="-442" y="17207"/>
                    <a:pt x="-442" y="19113"/>
                    <a:pt x="1642" y="20171"/>
                  </a:cubicBezTo>
                  <a:cubicBezTo>
                    <a:pt x="3726" y="21230"/>
                    <a:pt x="7895" y="21442"/>
                    <a:pt x="11495" y="19430"/>
                  </a:cubicBezTo>
                  <a:cubicBezTo>
                    <a:pt x="15095" y="17418"/>
                    <a:pt x="18126" y="13183"/>
                    <a:pt x="19642" y="9901"/>
                  </a:cubicBezTo>
                  <a:cubicBezTo>
                    <a:pt x="21158" y="6618"/>
                    <a:pt x="21158" y="4289"/>
                    <a:pt x="20590" y="2701"/>
                  </a:cubicBezTo>
                  <a:cubicBezTo>
                    <a:pt x="20021" y="1113"/>
                    <a:pt x="18884" y="266"/>
                    <a:pt x="17369" y="54"/>
                  </a:cubicBezTo>
                  <a:cubicBezTo>
                    <a:pt x="15853" y="-158"/>
                    <a:pt x="13958" y="266"/>
                    <a:pt x="12253" y="1218"/>
                  </a:cubicBezTo>
                  <a:cubicBezTo>
                    <a:pt x="10547" y="2171"/>
                    <a:pt x="9032" y="3654"/>
                    <a:pt x="7516" y="5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2666999" y="2381249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2724150" y="2245382"/>
              <a:ext cx="146050" cy="19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3801"/>
                  </a:moveTo>
                  <a:cubicBezTo>
                    <a:pt x="313" y="2627"/>
                    <a:pt x="626" y="1453"/>
                    <a:pt x="1878" y="749"/>
                  </a:cubicBezTo>
                  <a:cubicBezTo>
                    <a:pt x="3130" y="45"/>
                    <a:pt x="5322" y="-190"/>
                    <a:pt x="6887" y="162"/>
                  </a:cubicBezTo>
                  <a:cubicBezTo>
                    <a:pt x="8452" y="514"/>
                    <a:pt x="9391" y="1453"/>
                    <a:pt x="8922" y="4506"/>
                  </a:cubicBezTo>
                  <a:cubicBezTo>
                    <a:pt x="8452" y="7558"/>
                    <a:pt x="6574" y="12723"/>
                    <a:pt x="5165" y="15893"/>
                  </a:cubicBezTo>
                  <a:cubicBezTo>
                    <a:pt x="3757" y="19062"/>
                    <a:pt x="2817" y="20236"/>
                    <a:pt x="3287" y="20823"/>
                  </a:cubicBezTo>
                  <a:cubicBezTo>
                    <a:pt x="3757" y="21410"/>
                    <a:pt x="5635" y="21410"/>
                    <a:pt x="8922" y="20823"/>
                  </a:cubicBezTo>
                  <a:cubicBezTo>
                    <a:pt x="12209" y="20236"/>
                    <a:pt x="16904" y="19062"/>
                    <a:pt x="21600" y="17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2913077" y="2261133"/>
              <a:ext cx="92889" cy="24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8" h="21552" fill="norm" stroke="1" extrusionOk="0">
                  <a:moveTo>
                    <a:pt x="14128" y="520"/>
                  </a:moveTo>
                  <a:cubicBezTo>
                    <a:pt x="11831" y="331"/>
                    <a:pt x="9533" y="141"/>
                    <a:pt x="7005" y="47"/>
                  </a:cubicBezTo>
                  <a:cubicBezTo>
                    <a:pt x="4477" y="-48"/>
                    <a:pt x="1720" y="-48"/>
                    <a:pt x="571" y="520"/>
                  </a:cubicBezTo>
                  <a:cubicBezTo>
                    <a:pt x="-578" y="1089"/>
                    <a:pt x="-118" y="2226"/>
                    <a:pt x="3099" y="4120"/>
                  </a:cubicBezTo>
                  <a:cubicBezTo>
                    <a:pt x="6316" y="6015"/>
                    <a:pt x="12290" y="8668"/>
                    <a:pt x="15967" y="11131"/>
                  </a:cubicBezTo>
                  <a:cubicBezTo>
                    <a:pt x="19643" y="13594"/>
                    <a:pt x="21022" y="15868"/>
                    <a:pt x="19643" y="17573"/>
                  </a:cubicBezTo>
                  <a:cubicBezTo>
                    <a:pt x="18265" y="19278"/>
                    <a:pt x="14128" y="20415"/>
                    <a:pt x="9992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2959100" y="2235200"/>
              <a:ext cx="1841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4400"/>
                    <a:pt x="8441" y="7200"/>
                    <a:pt x="12041" y="3600"/>
                  </a:cubicBezTo>
                  <a:cubicBezTo>
                    <a:pt x="15641" y="0"/>
                    <a:pt x="186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3537920" y="2301194"/>
              <a:ext cx="113330" cy="18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0860" fill="norm" stroke="1" extrusionOk="0">
                  <a:moveTo>
                    <a:pt x="21027" y="3354"/>
                  </a:moveTo>
                  <a:cubicBezTo>
                    <a:pt x="19063" y="2141"/>
                    <a:pt x="17100" y="927"/>
                    <a:pt x="14743" y="321"/>
                  </a:cubicBezTo>
                  <a:cubicBezTo>
                    <a:pt x="12387" y="-286"/>
                    <a:pt x="9638" y="-286"/>
                    <a:pt x="6889" y="2626"/>
                  </a:cubicBezTo>
                  <a:cubicBezTo>
                    <a:pt x="4140" y="5539"/>
                    <a:pt x="1391" y="11363"/>
                    <a:pt x="409" y="14883"/>
                  </a:cubicBezTo>
                  <a:cubicBezTo>
                    <a:pt x="-573" y="18402"/>
                    <a:pt x="212" y="19615"/>
                    <a:pt x="2765" y="20343"/>
                  </a:cubicBezTo>
                  <a:cubicBezTo>
                    <a:pt x="5318" y="21071"/>
                    <a:pt x="9638" y="21314"/>
                    <a:pt x="12780" y="19130"/>
                  </a:cubicBezTo>
                  <a:cubicBezTo>
                    <a:pt x="15922" y="16945"/>
                    <a:pt x="17885" y="12334"/>
                    <a:pt x="18867" y="9179"/>
                  </a:cubicBezTo>
                  <a:cubicBezTo>
                    <a:pt x="19849" y="6024"/>
                    <a:pt x="19849" y="4325"/>
                    <a:pt x="18867" y="2869"/>
                  </a:cubicBezTo>
                  <a:cubicBezTo>
                    <a:pt x="17885" y="1413"/>
                    <a:pt x="15922" y="199"/>
                    <a:pt x="14940" y="563"/>
                  </a:cubicBezTo>
                  <a:cubicBezTo>
                    <a:pt x="13958" y="927"/>
                    <a:pt x="13958" y="2869"/>
                    <a:pt x="13958" y="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3740150" y="2387600"/>
              <a:ext cx="317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3822700" y="2288893"/>
              <a:ext cx="82550" cy="25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287"/>
                  </a:moveTo>
                  <a:cubicBezTo>
                    <a:pt x="16615" y="112"/>
                    <a:pt x="11631" y="-64"/>
                    <a:pt x="7754" y="24"/>
                  </a:cubicBezTo>
                  <a:cubicBezTo>
                    <a:pt x="3877" y="112"/>
                    <a:pt x="1108" y="463"/>
                    <a:pt x="554" y="1429"/>
                  </a:cubicBezTo>
                  <a:cubicBezTo>
                    <a:pt x="0" y="2395"/>
                    <a:pt x="1662" y="3975"/>
                    <a:pt x="5538" y="5907"/>
                  </a:cubicBezTo>
                  <a:cubicBezTo>
                    <a:pt x="9415" y="7838"/>
                    <a:pt x="15508" y="10121"/>
                    <a:pt x="18000" y="12580"/>
                  </a:cubicBezTo>
                  <a:cubicBezTo>
                    <a:pt x="20492" y="15038"/>
                    <a:pt x="19385" y="17673"/>
                    <a:pt x="17169" y="19253"/>
                  </a:cubicBezTo>
                  <a:cubicBezTo>
                    <a:pt x="14954" y="20834"/>
                    <a:pt x="11631" y="21360"/>
                    <a:pt x="8585" y="21448"/>
                  </a:cubicBezTo>
                  <a:cubicBezTo>
                    <a:pt x="5538" y="21536"/>
                    <a:pt x="2769" y="21185"/>
                    <a:pt x="0" y="20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3867149" y="227965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2429638" y="3155949"/>
              <a:ext cx="126502" cy="22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133" fill="norm" stroke="1" extrusionOk="0">
                  <a:moveTo>
                    <a:pt x="16338" y="2919"/>
                  </a:moveTo>
                  <a:cubicBezTo>
                    <a:pt x="15629" y="1751"/>
                    <a:pt x="14921" y="584"/>
                    <a:pt x="13859" y="292"/>
                  </a:cubicBezTo>
                  <a:cubicBezTo>
                    <a:pt x="12797" y="0"/>
                    <a:pt x="11380" y="584"/>
                    <a:pt x="9079" y="2822"/>
                  </a:cubicBezTo>
                  <a:cubicBezTo>
                    <a:pt x="6777" y="5059"/>
                    <a:pt x="3590" y="8951"/>
                    <a:pt x="1820" y="12162"/>
                  </a:cubicBezTo>
                  <a:cubicBezTo>
                    <a:pt x="49" y="15373"/>
                    <a:pt x="-305" y="17903"/>
                    <a:pt x="226" y="19459"/>
                  </a:cubicBezTo>
                  <a:cubicBezTo>
                    <a:pt x="757" y="21016"/>
                    <a:pt x="2174" y="21600"/>
                    <a:pt x="5538" y="20724"/>
                  </a:cubicBezTo>
                  <a:cubicBezTo>
                    <a:pt x="8902" y="19849"/>
                    <a:pt x="14213" y="17514"/>
                    <a:pt x="17223" y="14595"/>
                  </a:cubicBezTo>
                  <a:cubicBezTo>
                    <a:pt x="20233" y="11676"/>
                    <a:pt x="20941" y="8173"/>
                    <a:pt x="21118" y="5838"/>
                  </a:cubicBezTo>
                  <a:cubicBezTo>
                    <a:pt x="21295" y="3503"/>
                    <a:pt x="20941" y="2335"/>
                    <a:pt x="20056" y="1459"/>
                  </a:cubicBezTo>
                  <a:cubicBezTo>
                    <a:pt x="19170" y="584"/>
                    <a:pt x="17754" y="0"/>
                    <a:pt x="16338" y="0"/>
                  </a:cubicBezTo>
                  <a:cubicBezTo>
                    <a:pt x="14921" y="0"/>
                    <a:pt x="13505" y="584"/>
                    <a:pt x="12974" y="1654"/>
                  </a:cubicBezTo>
                  <a:cubicBezTo>
                    <a:pt x="12443" y="2724"/>
                    <a:pt x="12797" y="4281"/>
                    <a:pt x="13151" y="5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2628900" y="325755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2717800" y="3161736"/>
              <a:ext cx="101600" cy="22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21600" y="659"/>
                  </a:moveTo>
                  <a:cubicBezTo>
                    <a:pt x="19350" y="256"/>
                    <a:pt x="17100" y="-148"/>
                    <a:pt x="13725" y="54"/>
                  </a:cubicBezTo>
                  <a:cubicBezTo>
                    <a:pt x="10350" y="256"/>
                    <a:pt x="5850" y="1063"/>
                    <a:pt x="4950" y="2981"/>
                  </a:cubicBezTo>
                  <a:cubicBezTo>
                    <a:pt x="4050" y="4899"/>
                    <a:pt x="6750" y="7927"/>
                    <a:pt x="9450" y="10450"/>
                  </a:cubicBezTo>
                  <a:cubicBezTo>
                    <a:pt x="12150" y="12973"/>
                    <a:pt x="14850" y="14992"/>
                    <a:pt x="16200" y="16607"/>
                  </a:cubicBezTo>
                  <a:cubicBezTo>
                    <a:pt x="17550" y="18222"/>
                    <a:pt x="17550" y="19433"/>
                    <a:pt x="16425" y="20241"/>
                  </a:cubicBezTo>
                  <a:cubicBezTo>
                    <a:pt x="15300" y="21048"/>
                    <a:pt x="13050" y="21452"/>
                    <a:pt x="10125" y="21149"/>
                  </a:cubicBezTo>
                  <a:cubicBezTo>
                    <a:pt x="7200" y="20846"/>
                    <a:pt x="3600" y="19837"/>
                    <a:pt x="0" y="18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2724150" y="3124199"/>
              <a:ext cx="241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7100"/>
                    <a:pt x="6063" y="12600"/>
                    <a:pt x="9663" y="9000"/>
                  </a:cubicBezTo>
                  <a:cubicBezTo>
                    <a:pt x="13263" y="5400"/>
                    <a:pt x="17432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3465953" y="3248944"/>
              <a:ext cx="96397" cy="18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0761" fill="norm" stroke="1" extrusionOk="0">
                  <a:moveTo>
                    <a:pt x="20930" y="2416"/>
                  </a:moveTo>
                  <a:cubicBezTo>
                    <a:pt x="19551" y="1456"/>
                    <a:pt x="18173" y="496"/>
                    <a:pt x="16334" y="136"/>
                  </a:cubicBezTo>
                  <a:cubicBezTo>
                    <a:pt x="14496" y="-224"/>
                    <a:pt x="12198" y="16"/>
                    <a:pt x="9211" y="2296"/>
                  </a:cubicBezTo>
                  <a:cubicBezTo>
                    <a:pt x="6224" y="4576"/>
                    <a:pt x="2547" y="8896"/>
                    <a:pt x="939" y="12256"/>
                  </a:cubicBezTo>
                  <a:cubicBezTo>
                    <a:pt x="-670" y="15616"/>
                    <a:pt x="-210" y="18016"/>
                    <a:pt x="2317" y="19456"/>
                  </a:cubicBezTo>
                  <a:cubicBezTo>
                    <a:pt x="4845" y="20896"/>
                    <a:pt x="9441" y="21376"/>
                    <a:pt x="12887" y="19696"/>
                  </a:cubicBezTo>
                  <a:cubicBezTo>
                    <a:pt x="16334" y="18016"/>
                    <a:pt x="18632" y="14176"/>
                    <a:pt x="19321" y="10936"/>
                  </a:cubicBezTo>
                  <a:cubicBezTo>
                    <a:pt x="20011" y="7696"/>
                    <a:pt x="19092" y="5056"/>
                    <a:pt x="17713" y="3256"/>
                  </a:cubicBezTo>
                  <a:cubicBezTo>
                    <a:pt x="16334" y="1456"/>
                    <a:pt x="14496" y="496"/>
                    <a:pt x="13577" y="856"/>
                  </a:cubicBezTo>
                  <a:cubicBezTo>
                    <a:pt x="12658" y="1216"/>
                    <a:pt x="12658" y="2896"/>
                    <a:pt x="12658" y="4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3663950" y="3333749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3746449" y="3194050"/>
              <a:ext cx="102468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3" h="21600" fill="norm" stroke="1" extrusionOk="0">
                  <a:moveTo>
                    <a:pt x="1281" y="4909"/>
                  </a:moveTo>
                  <a:cubicBezTo>
                    <a:pt x="434" y="4091"/>
                    <a:pt x="-413" y="3273"/>
                    <a:pt x="222" y="2455"/>
                  </a:cubicBezTo>
                  <a:cubicBezTo>
                    <a:pt x="858" y="1636"/>
                    <a:pt x="2975" y="818"/>
                    <a:pt x="5516" y="409"/>
                  </a:cubicBezTo>
                  <a:cubicBezTo>
                    <a:pt x="8058" y="0"/>
                    <a:pt x="11022" y="0"/>
                    <a:pt x="13563" y="0"/>
                  </a:cubicBezTo>
                  <a:cubicBezTo>
                    <a:pt x="16105" y="0"/>
                    <a:pt x="18222" y="0"/>
                    <a:pt x="19493" y="491"/>
                  </a:cubicBezTo>
                  <a:cubicBezTo>
                    <a:pt x="20763" y="982"/>
                    <a:pt x="21187" y="1964"/>
                    <a:pt x="18646" y="5564"/>
                  </a:cubicBezTo>
                  <a:cubicBezTo>
                    <a:pt x="16105" y="9164"/>
                    <a:pt x="10599" y="15382"/>
                    <a:pt x="50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3759200" y="3333749"/>
              <a:ext cx="133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100"/>
                    <a:pt x="2057" y="12600"/>
                    <a:pt x="5657" y="9000"/>
                  </a:cubicBezTo>
                  <a:cubicBezTo>
                    <a:pt x="9257" y="5400"/>
                    <a:pt x="1542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3929295" y="3245858"/>
              <a:ext cx="71206" cy="23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318" fill="norm" stroke="1" extrusionOk="0">
                  <a:moveTo>
                    <a:pt x="20761" y="1629"/>
                  </a:moveTo>
                  <a:cubicBezTo>
                    <a:pt x="18292" y="1056"/>
                    <a:pt x="15824" y="482"/>
                    <a:pt x="12430" y="196"/>
                  </a:cubicBezTo>
                  <a:cubicBezTo>
                    <a:pt x="9035" y="-91"/>
                    <a:pt x="4715" y="-91"/>
                    <a:pt x="2247" y="387"/>
                  </a:cubicBezTo>
                  <a:cubicBezTo>
                    <a:pt x="-222" y="865"/>
                    <a:pt x="-839" y="1821"/>
                    <a:pt x="1321" y="4305"/>
                  </a:cubicBezTo>
                  <a:cubicBezTo>
                    <a:pt x="3481" y="6790"/>
                    <a:pt x="8418" y="10805"/>
                    <a:pt x="11504" y="13290"/>
                  </a:cubicBezTo>
                  <a:cubicBezTo>
                    <a:pt x="14590" y="15774"/>
                    <a:pt x="15824" y="16730"/>
                    <a:pt x="16132" y="17877"/>
                  </a:cubicBezTo>
                  <a:cubicBezTo>
                    <a:pt x="16441" y="19024"/>
                    <a:pt x="15824" y="20362"/>
                    <a:pt x="13664" y="20936"/>
                  </a:cubicBezTo>
                  <a:cubicBezTo>
                    <a:pt x="11504" y="21509"/>
                    <a:pt x="7801" y="21318"/>
                    <a:pt x="4098" y="21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3949700" y="3263900"/>
              <a:ext cx="133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2434615" y="4355817"/>
              <a:ext cx="148134" cy="206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0446" fill="norm" stroke="1" extrusionOk="0">
                  <a:moveTo>
                    <a:pt x="17636" y="4432"/>
                  </a:moveTo>
                  <a:cubicBezTo>
                    <a:pt x="15536" y="2964"/>
                    <a:pt x="13436" y="1496"/>
                    <a:pt x="11636" y="658"/>
                  </a:cubicBezTo>
                  <a:cubicBezTo>
                    <a:pt x="9836" y="-181"/>
                    <a:pt x="8336" y="-391"/>
                    <a:pt x="6386" y="1077"/>
                  </a:cubicBezTo>
                  <a:cubicBezTo>
                    <a:pt x="4436" y="2545"/>
                    <a:pt x="2036" y="5691"/>
                    <a:pt x="836" y="9046"/>
                  </a:cubicBezTo>
                  <a:cubicBezTo>
                    <a:pt x="-364" y="12401"/>
                    <a:pt x="-364" y="15966"/>
                    <a:pt x="1436" y="18168"/>
                  </a:cubicBezTo>
                  <a:cubicBezTo>
                    <a:pt x="3236" y="20370"/>
                    <a:pt x="6836" y="21209"/>
                    <a:pt x="10436" y="19636"/>
                  </a:cubicBezTo>
                  <a:cubicBezTo>
                    <a:pt x="14036" y="18063"/>
                    <a:pt x="17636" y="14079"/>
                    <a:pt x="19436" y="11248"/>
                  </a:cubicBezTo>
                  <a:cubicBezTo>
                    <a:pt x="21236" y="8417"/>
                    <a:pt x="21236" y="6739"/>
                    <a:pt x="20636" y="5376"/>
                  </a:cubicBezTo>
                  <a:cubicBezTo>
                    <a:pt x="20036" y="4013"/>
                    <a:pt x="18836" y="2964"/>
                    <a:pt x="17486" y="2440"/>
                  </a:cubicBezTo>
                  <a:cubicBezTo>
                    <a:pt x="16136" y="1916"/>
                    <a:pt x="14636" y="1916"/>
                    <a:pt x="14036" y="2440"/>
                  </a:cubicBezTo>
                  <a:cubicBezTo>
                    <a:pt x="13436" y="2964"/>
                    <a:pt x="13736" y="4013"/>
                    <a:pt x="14036" y="5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2686049" y="442594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2736850" y="4295523"/>
              <a:ext cx="118763" cy="27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36" fill="norm" stroke="1" extrusionOk="0">
                  <a:moveTo>
                    <a:pt x="0" y="5842"/>
                  </a:moveTo>
                  <a:cubicBezTo>
                    <a:pt x="2653" y="4155"/>
                    <a:pt x="5305" y="2467"/>
                    <a:pt x="7958" y="1455"/>
                  </a:cubicBezTo>
                  <a:cubicBezTo>
                    <a:pt x="10611" y="442"/>
                    <a:pt x="13263" y="105"/>
                    <a:pt x="15537" y="20"/>
                  </a:cubicBezTo>
                  <a:cubicBezTo>
                    <a:pt x="17811" y="-64"/>
                    <a:pt x="19705" y="105"/>
                    <a:pt x="20653" y="780"/>
                  </a:cubicBezTo>
                  <a:cubicBezTo>
                    <a:pt x="21600" y="1455"/>
                    <a:pt x="21600" y="2636"/>
                    <a:pt x="19516" y="6180"/>
                  </a:cubicBezTo>
                  <a:cubicBezTo>
                    <a:pt x="17432" y="9724"/>
                    <a:pt x="13263" y="15630"/>
                    <a:pt x="9095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2772833" y="4438650"/>
              <a:ext cx="135468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333" y="21600"/>
                  </a:moveTo>
                  <a:cubicBezTo>
                    <a:pt x="0" y="18600"/>
                    <a:pt x="-332" y="15600"/>
                    <a:pt x="665" y="13200"/>
                  </a:cubicBezTo>
                  <a:cubicBezTo>
                    <a:pt x="1662" y="10800"/>
                    <a:pt x="3988" y="9000"/>
                    <a:pt x="7643" y="6900"/>
                  </a:cubicBezTo>
                  <a:cubicBezTo>
                    <a:pt x="11299" y="4800"/>
                    <a:pt x="16283" y="2400"/>
                    <a:pt x="212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2923196" y="4350692"/>
              <a:ext cx="71085" cy="17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369" fill="norm" stroke="1" extrusionOk="0">
                  <a:moveTo>
                    <a:pt x="19726" y="1412"/>
                  </a:moveTo>
                  <a:cubicBezTo>
                    <a:pt x="17257" y="649"/>
                    <a:pt x="14789" y="-113"/>
                    <a:pt x="11394" y="14"/>
                  </a:cubicBezTo>
                  <a:cubicBezTo>
                    <a:pt x="8000" y="141"/>
                    <a:pt x="3680" y="1158"/>
                    <a:pt x="1520" y="2301"/>
                  </a:cubicBezTo>
                  <a:cubicBezTo>
                    <a:pt x="-640" y="3445"/>
                    <a:pt x="-640" y="4715"/>
                    <a:pt x="2446" y="6875"/>
                  </a:cubicBezTo>
                  <a:cubicBezTo>
                    <a:pt x="5531" y="9035"/>
                    <a:pt x="11703" y="12085"/>
                    <a:pt x="15406" y="14245"/>
                  </a:cubicBezTo>
                  <a:cubicBezTo>
                    <a:pt x="19109" y="16405"/>
                    <a:pt x="20343" y="17675"/>
                    <a:pt x="20651" y="18946"/>
                  </a:cubicBezTo>
                  <a:cubicBezTo>
                    <a:pt x="20960" y="20216"/>
                    <a:pt x="20343" y="21487"/>
                    <a:pt x="18183" y="21360"/>
                  </a:cubicBezTo>
                  <a:cubicBezTo>
                    <a:pt x="16023" y="21233"/>
                    <a:pt x="12320" y="19708"/>
                    <a:pt x="8617" y="18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2927350" y="4330699"/>
              <a:ext cx="1714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8000"/>
                    <a:pt x="1067" y="14400"/>
                    <a:pt x="4667" y="10800"/>
                  </a:cubicBezTo>
                  <a:cubicBezTo>
                    <a:pt x="8267" y="7200"/>
                    <a:pt x="1493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3517900" y="4419600"/>
              <a:ext cx="254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850"/>
                    <a:pt x="10800" y="11700"/>
                    <a:pt x="7200" y="15300"/>
                  </a:cubicBezTo>
                  <a:cubicBezTo>
                    <a:pt x="3600" y="18900"/>
                    <a:pt x="180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519766" y="6286500"/>
              <a:ext cx="35984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1534"/>
                    <a:pt x="8894" y="3069"/>
                    <a:pt x="5082" y="5843"/>
                  </a:cubicBezTo>
                  <a:cubicBezTo>
                    <a:pt x="1271" y="8616"/>
                    <a:pt x="0" y="12630"/>
                    <a:pt x="0" y="15462"/>
                  </a:cubicBezTo>
                  <a:cubicBezTo>
                    <a:pt x="0" y="18295"/>
                    <a:pt x="1271" y="19948"/>
                    <a:pt x="2541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493245" y="6265750"/>
              <a:ext cx="304929" cy="45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331" fill="norm" stroke="1" extrusionOk="0">
                  <a:moveTo>
                    <a:pt x="367" y="4791"/>
                  </a:moveTo>
                  <a:cubicBezTo>
                    <a:pt x="77" y="3711"/>
                    <a:pt x="-213" y="2631"/>
                    <a:pt x="222" y="1747"/>
                  </a:cubicBezTo>
                  <a:cubicBezTo>
                    <a:pt x="657" y="864"/>
                    <a:pt x="1817" y="177"/>
                    <a:pt x="3774" y="29"/>
                  </a:cubicBezTo>
                  <a:cubicBezTo>
                    <a:pt x="5731" y="-118"/>
                    <a:pt x="8485" y="275"/>
                    <a:pt x="11312" y="1355"/>
                  </a:cubicBezTo>
                  <a:cubicBezTo>
                    <a:pt x="14139" y="2435"/>
                    <a:pt x="17038" y="4202"/>
                    <a:pt x="18850" y="6215"/>
                  </a:cubicBezTo>
                  <a:cubicBezTo>
                    <a:pt x="20662" y="8227"/>
                    <a:pt x="21387" y="10486"/>
                    <a:pt x="20517" y="12597"/>
                  </a:cubicBezTo>
                  <a:cubicBezTo>
                    <a:pt x="19647" y="14707"/>
                    <a:pt x="17183" y="16671"/>
                    <a:pt x="14284" y="18144"/>
                  </a:cubicBezTo>
                  <a:cubicBezTo>
                    <a:pt x="11384" y="19617"/>
                    <a:pt x="8050" y="20598"/>
                    <a:pt x="5731" y="21040"/>
                  </a:cubicBezTo>
                  <a:cubicBezTo>
                    <a:pt x="3411" y="21482"/>
                    <a:pt x="2106" y="21384"/>
                    <a:pt x="1817" y="20991"/>
                  </a:cubicBezTo>
                  <a:cubicBezTo>
                    <a:pt x="1527" y="20598"/>
                    <a:pt x="2251" y="19911"/>
                    <a:pt x="2976" y="1922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993900" y="6489700"/>
              <a:ext cx="146050" cy="1"/>
            </a:xfrm>
            <a:prstGeom prst="ellipse">
              <a:avLst/>
            </a:pr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2032000" y="6597650"/>
              <a:ext cx="146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2415915" y="6180317"/>
              <a:ext cx="174886" cy="594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24" fill="norm" stroke="1" extrusionOk="0">
                  <a:moveTo>
                    <a:pt x="21502" y="1768"/>
                  </a:moveTo>
                  <a:cubicBezTo>
                    <a:pt x="21502" y="1387"/>
                    <a:pt x="21502" y="1005"/>
                    <a:pt x="19941" y="623"/>
                  </a:cubicBezTo>
                  <a:cubicBezTo>
                    <a:pt x="18379" y="242"/>
                    <a:pt x="15256" y="-140"/>
                    <a:pt x="12263" y="51"/>
                  </a:cubicBezTo>
                  <a:cubicBezTo>
                    <a:pt x="9271" y="242"/>
                    <a:pt x="6408" y="1005"/>
                    <a:pt x="5237" y="1806"/>
                  </a:cubicBezTo>
                  <a:cubicBezTo>
                    <a:pt x="4066" y="2608"/>
                    <a:pt x="4586" y="3447"/>
                    <a:pt x="6408" y="4249"/>
                  </a:cubicBezTo>
                  <a:cubicBezTo>
                    <a:pt x="8230" y="5050"/>
                    <a:pt x="11353" y="5813"/>
                    <a:pt x="13304" y="6386"/>
                  </a:cubicBezTo>
                  <a:cubicBezTo>
                    <a:pt x="15256" y="6958"/>
                    <a:pt x="16037" y="7340"/>
                    <a:pt x="16427" y="7721"/>
                  </a:cubicBezTo>
                  <a:cubicBezTo>
                    <a:pt x="16818" y="8103"/>
                    <a:pt x="16818" y="8485"/>
                    <a:pt x="15777" y="8905"/>
                  </a:cubicBezTo>
                  <a:cubicBezTo>
                    <a:pt x="14736" y="9324"/>
                    <a:pt x="12654" y="9782"/>
                    <a:pt x="10962" y="10126"/>
                  </a:cubicBezTo>
                  <a:cubicBezTo>
                    <a:pt x="9271" y="10469"/>
                    <a:pt x="7969" y="10698"/>
                    <a:pt x="6798" y="10927"/>
                  </a:cubicBezTo>
                  <a:cubicBezTo>
                    <a:pt x="5627" y="11156"/>
                    <a:pt x="4586" y="11385"/>
                    <a:pt x="4716" y="11614"/>
                  </a:cubicBezTo>
                  <a:cubicBezTo>
                    <a:pt x="4847" y="11843"/>
                    <a:pt x="6148" y="12072"/>
                    <a:pt x="6929" y="12415"/>
                  </a:cubicBezTo>
                  <a:cubicBezTo>
                    <a:pt x="7709" y="12759"/>
                    <a:pt x="7969" y="13217"/>
                    <a:pt x="6929" y="14209"/>
                  </a:cubicBezTo>
                  <a:cubicBezTo>
                    <a:pt x="5888" y="15201"/>
                    <a:pt x="3545" y="16728"/>
                    <a:pt x="2114" y="17835"/>
                  </a:cubicBezTo>
                  <a:cubicBezTo>
                    <a:pt x="683" y="18941"/>
                    <a:pt x="162" y="19628"/>
                    <a:pt x="32" y="20162"/>
                  </a:cubicBezTo>
                  <a:cubicBezTo>
                    <a:pt x="-98" y="20697"/>
                    <a:pt x="162" y="21078"/>
                    <a:pt x="943" y="21269"/>
                  </a:cubicBezTo>
                  <a:cubicBezTo>
                    <a:pt x="1724" y="21460"/>
                    <a:pt x="3025" y="21460"/>
                    <a:pt x="5107" y="21346"/>
                  </a:cubicBezTo>
                  <a:cubicBezTo>
                    <a:pt x="7189" y="21231"/>
                    <a:pt x="10051" y="21002"/>
                    <a:pt x="12914" y="2077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2720458" y="6407960"/>
              <a:ext cx="156898" cy="22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0802" fill="norm" stroke="1" extrusionOk="0">
                  <a:moveTo>
                    <a:pt x="10588" y="2923"/>
                  </a:moveTo>
                  <a:cubicBezTo>
                    <a:pt x="6942" y="4123"/>
                    <a:pt x="3295" y="5323"/>
                    <a:pt x="1471" y="7923"/>
                  </a:cubicBezTo>
                  <a:cubicBezTo>
                    <a:pt x="-352" y="10523"/>
                    <a:pt x="-352" y="14523"/>
                    <a:pt x="770" y="17223"/>
                  </a:cubicBezTo>
                  <a:cubicBezTo>
                    <a:pt x="1892" y="19923"/>
                    <a:pt x="4136" y="21323"/>
                    <a:pt x="7783" y="20623"/>
                  </a:cubicBezTo>
                  <a:cubicBezTo>
                    <a:pt x="11430" y="19923"/>
                    <a:pt x="16479" y="17123"/>
                    <a:pt x="18864" y="13923"/>
                  </a:cubicBezTo>
                  <a:cubicBezTo>
                    <a:pt x="21248" y="10723"/>
                    <a:pt x="20967" y="7123"/>
                    <a:pt x="20406" y="4823"/>
                  </a:cubicBezTo>
                  <a:cubicBezTo>
                    <a:pt x="19845" y="2523"/>
                    <a:pt x="19004" y="1523"/>
                    <a:pt x="17882" y="823"/>
                  </a:cubicBezTo>
                  <a:cubicBezTo>
                    <a:pt x="16760" y="123"/>
                    <a:pt x="15357" y="-277"/>
                    <a:pt x="14235" y="223"/>
                  </a:cubicBezTo>
                  <a:cubicBezTo>
                    <a:pt x="13113" y="723"/>
                    <a:pt x="12271" y="2123"/>
                    <a:pt x="11430" y="352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2997200" y="655955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3078033" y="6444123"/>
              <a:ext cx="138532" cy="18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0861" fill="norm" stroke="1" extrusionOk="0">
                  <a:moveTo>
                    <a:pt x="18363" y="1533"/>
                  </a:moveTo>
                  <a:cubicBezTo>
                    <a:pt x="16775" y="594"/>
                    <a:pt x="15187" y="-345"/>
                    <a:pt x="12487" y="125"/>
                  </a:cubicBezTo>
                  <a:cubicBezTo>
                    <a:pt x="9787" y="594"/>
                    <a:pt x="5975" y="2472"/>
                    <a:pt x="3434" y="5407"/>
                  </a:cubicBezTo>
                  <a:cubicBezTo>
                    <a:pt x="893" y="8342"/>
                    <a:pt x="-378" y="12333"/>
                    <a:pt x="98" y="15268"/>
                  </a:cubicBezTo>
                  <a:cubicBezTo>
                    <a:pt x="575" y="18203"/>
                    <a:pt x="2798" y="20081"/>
                    <a:pt x="5657" y="20668"/>
                  </a:cubicBezTo>
                  <a:cubicBezTo>
                    <a:pt x="8516" y="21255"/>
                    <a:pt x="12010" y="20551"/>
                    <a:pt x="14869" y="17851"/>
                  </a:cubicBezTo>
                  <a:cubicBezTo>
                    <a:pt x="17728" y="15151"/>
                    <a:pt x="19951" y="10455"/>
                    <a:pt x="20587" y="7638"/>
                  </a:cubicBezTo>
                  <a:cubicBezTo>
                    <a:pt x="21222" y="4820"/>
                    <a:pt x="20269" y="3881"/>
                    <a:pt x="18998" y="3529"/>
                  </a:cubicBezTo>
                  <a:cubicBezTo>
                    <a:pt x="17728" y="3177"/>
                    <a:pt x="16140" y="3412"/>
                    <a:pt x="14551" y="364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3310365" y="6412955"/>
              <a:ext cx="118635" cy="22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49" fill="norm" stroke="1" extrusionOk="0">
                  <a:moveTo>
                    <a:pt x="21239" y="1887"/>
                  </a:moveTo>
                  <a:cubicBezTo>
                    <a:pt x="15934" y="1072"/>
                    <a:pt x="10628" y="257"/>
                    <a:pt x="7028" y="53"/>
                  </a:cubicBezTo>
                  <a:cubicBezTo>
                    <a:pt x="3428" y="-151"/>
                    <a:pt x="1534" y="257"/>
                    <a:pt x="586" y="970"/>
                  </a:cubicBezTo>
                  <a:cubicBezTo>
                    <a:pt x="-361" y="1683"/>
                    <a:pt x="-361" y="2702"/>
                    <a:pt x="2102" y="4943"/>
                  </a:cubicBezTo>
                  <a:cubicBezTo>
                    <a:pt x="4565" y="7185"/>
                    <a:pt x="9492" y="10649"/>
                    <a:pt x="12523" y="13400"/>
                  </a:cubicBezTo>
                  <a:cubicBezTo>
                    <a:pt x="15555" y="16151"/>
                    <a:pt x="16692" y="18189"/>
                    <a:pt x="16502" y="19513"/>
                  </a:cubicBezTo>
                  <a:cubicBezTo>
                    <a:pt x="16313" y="20838"/>
                    <a:pt x="14797" y="21449"/>
                    <a:pt x="12144" y="21449"/>
                  </a:cubicBezTo>
                  <a:cubicBezTo>
                    <a:pt x="9492" y="21449"/>
                    <a:pt x="5702" y="20838"/>
                    <a:pt x="1913" y="2022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3257550" y="6419850"/>
              <a:ext cx="3302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8" y="15508"/>
                    <a:pt x="7477" y="9415"/>
                    <a:pt x="11077" y="5815"/>
                  </a:cubicBezTo>
                  <a:cubicBezTo>
                    <a:pt x="14677" y="2215"/>
                    <a:pt x="18138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3517900" y="6623050"/>
              <a:ext cx="825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3840619" y="6404897"/>
              <a:ext cx="129340" cy="218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06" fill="norm" stroke="1" extrusionOk="0">
                  <a:moveTo>
                    <a:pt x="15864" y="5829"/>
                  </a:moveTo>
                  <a:cubicBezTo>
                    <a:pt x="15515" y="4375"/>
                    <a:pt x="15167" y="2921"/>
                    <a:pt x="14122" y="2091"/>
                  </a:cubicBezTo>
                  <a:cubicBezTo>
                    <a:pt x="13077" y="1260"/>
                    <a:pt x="11335" y="1052"/>
                    <a:pt x="9593" y="1468"/>
                  </a:cubicBezTo>
                  <a:cubicBezTo>
                    <a:pt x="7851" y="1883"/>
                    <a:pt x="6109" y="2921"/>
                    <a:pt x="4193" y="5725"/>
                  </a:cubicBezTo>
                  <a:cubicBezTo>
                    <a:pt x="2277" y="8529"/>
                    <a:pt x="186" y="13098"/>
                    <a:pt x="12" y="16318"/>
                  </a:cubicBezTo>
                  <a:cubicBezTo>
                    <a:pt x="-162" y="19537"/>
                    <a:pt x="1580" y="21406"/>
                    <a:pt x="5238" y="21406"/>
                  </a:cubicBezTo>
                  <a:cubicBezTo>
                    <a:pt x="8896" y="21406"/>
                    <a:pt x="14470" y="19537"/>
                    <a:pt x="17606" y="16110"/>
                  </a:cubicBezTo>
                  <a:cubicBezTo>
                    <a:pt x="20741" y="12683"/>
                    <a:pt x="21438" y="7698"/>
                    <a:pt x="21264" y="4791"/>
                  </a:cubicBezTo>
                  <a:cubicBezTo>
                    <a:pt x="21090" y="1883"/>
                    <a:pt x="20044" y="1052"/>
                    <a:pt x="18651" y="533"/>
                  </a:cubicBezTo>
                  <a:cubicBezTo>
                    <a:pt x="17257" y="14"/>
                    <a:pt x="15515" y="-194"/>
                    <a:pt x="14470" y="221"/>
                  </a:cubicBezTo>
                  <a:cubicBezTo>
                    <a:pt x="13425" y="637"/>
                    <a:pt x="13077" y="1675"/>
                    <a:pt x="12728" y="271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4076700" y="6572250"/>
              <a:ext cx="63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4224765" y="6339416"/>
              <a:ext cx="131335" cy="307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93" fill="norm" stroke="1" extrusionOk="0">
                  <a:moveTo>
                    <a:pt x="21273" y="1184"/>
                  </a:moveTo>
                  <a:cubicBezTo>
                    <a:pt x="20244" y="592"/>
                    <a:pt x="19216" y="0"/>
                    <a:pt x="17844" y="0"/>
                  </a:cubicBezTo>
                  <a:cubicBezTo>
                    <a:pt x="16473" y="0"/>
                    <a:pt x="14759" y="592"/>
                    <a:pt x="11673" y="2811"/>
                  </a:cubicBezTo>
                  <a:cubicBezTo>
                    <a:pt x="8587" y="5030"/>
                    <a:pt x="4130" y="8877"/>
                    <a:pt x="1902" y="11984"/>
                  </a:cubicBezTo>
                  <a:cubicBezTo>
                    <a:pt x="-327" y="15090"/>
                    <a:pt x="-327" y="17458"/>
                    <a:pt x="530" y="18937"/>
                  </a:cubicBezTo>
                  <a:cubicBezTo>
                    <a:pt x="1387" y="20416"/>
                    <a:pt x="3102" y="21008"/>
                    <a:pt x="4816" y="21304"/>
                  </a:cubicBezTo>
                  <a:cubicBezTo>
                    <a:pt x="6530" y="21600"/>
                    <a:pt x="8244" y="21600"/>
                    <a:pt x="10302" y="20934"/>
                  </a:cubicBezTo>
                  <a:cubicBezTo>
                    <a:pt x="12359" y="20268"/>
                    <a:pt x="14759" y="18937"/>
                    <a:pt x="15959" y="17901"/>
                  </a:cubicBezTo>
                  <a:cubicBezTo>
                    <a:pt x="17159" y="16866"/>
                    <a:pt x="17159" y="16126"/>
                    <a:pt x="16816" y="15386"/>
                  </a:cubicBezTo>
                  <a:cubicBezTo>
                    <a:pt x="16473" y="14647"/>
                    <a:pt x="15787" y="13907"/>
                    <a:pt x="13216" y="14203"/>
                  </a:cubicBezTo>
                  <a:cubicBezTo>
                    <a:pt x="10644" y="14499"/>
                    <a:pt x="6187" y="15830"/>
                    <a:pt x="1730" y="1716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4368800" y="6673849"/>
              <a:ext cx="698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4574360" y="6434287"/>
              <a:ext cx="127869" cy="19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0965" fill="norm" stroke="1" extrusionOk="0">
                  <a:moveTo>
                    <a:pt x="15288" y="1899"/>
                  </a:moveTo>
                  <a:cubicBezTo>
                    <a:pt x="13546" y="1435"/>
                    <a:pt x="11805" y="970"/>
                    <a:pt x="9540" y="2015"/>
                  </a:cubicBezTo>
                  <a:cubicBezTo>
                    <a:pt x="7276" y="3061"/>
                    <a:pt x="4488" y="5615"/>
                    <a:pt x="2572" y="8170"/>
                  </a:cubicBezTo>
                  <a:cubicBezTo>
                    <a:pt x="656" y="10725"/>
                    <a:pt x="-389" y="13280"/>
                    <a:pt x="134" y="15603"/>
                  </a:cubicBezTo>
                  <a:cubicBezTo>
                    <a:pt x="656" y="17925"/>
                    <a:pt x="2746" y="20015"/>
                    <a:pt x="5534" y="20712"/>
                  </a:cubicBezTo>
                  <a:cubicBezTo>
                    <a:pt x="8321" y="21409"/>
                    <a:pt x="11805" y="20712"/>
                    <a:pt x="14940" y="18041"/>
                  </a:cubicBezTo>
                  <a:cubicBezTo>
                    <a:pt x="18076" y="15370"/>
                    <a:pt x="20863" y="10725"/>
                    <a:pt x="21037" y="7357"/>
                  </a:cubicBezTo>
                  <a:cubicBezTo>
                    <a:pt x="21211" y="3990"/>
                    <a:pt x="18772" y="1899"/>
                    <a:pt x="16508" y="854"/>
                  </a:cubicBezTo>
                  <a:cubicBezTo>
                    <a:pt x="14243" y="-191"/>
                    <a:pt x="12153" y="-191"/>
                    <a:pt x="10934" y="390"/>
                  </a:cubicBezTo>
                  <a:cubicBezTo>
                    <a:pt x="9714" y="970"/>
                    <a:pt x="9366" y="2132"/>
                    <a:pt x="9017" y="329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4806950" y="6553200"/>
              <a:ext cx="190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4965700" y="6334039"/>
              <a:ext cx="135788" cy="33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38" fill="norm" stroke="1" extrusionOk="0">
                  <a:moveTo>
                    <a:pt x="0" y="3426"/>
                  </a:moveTo>
                  <a:cubicBezTo>
                    <a:pt x="0" y="2755"/>
                    <a:pt x="0" y="2085"/>
                    <a:pt x="1329" y="1414"/>
                  </a:cubicBezTo>
                  <a:cubicBezTo>
                    <a:pt x="2658" y="743"/>
                    <a:pt x="5317" y="72"/>
                    <a:pt x="8474" y="5"/>
                  </a:cubicBezTo>
                  <a:cubicBezTo>
                    <a:pt x="11631" y="-62"/>
                    <a:pt x="15286" y="475"/>
                    <a:pt x="17778" y="2554"/>
                  </a:cubicBezTo>
                  <a:cubicBezTo>
                    <a:pt x="20271" y="4634"/>
                    <a:pt x="21600" y="8256"/>
                    <a:pt x="21268" y="11476"/>
                  </a:cubicBezTo>
                  <a:cubicBezTo>
                    <a:pt x="20935" y="14696"/>
                    <a:pt x="18942" y="17513"/>
                    <a:pt x="17612" y="19123"/>
                  </a:cubicBezTo>
                  <a:cubicBezTo>
                    <a:pt x="16283" y="20733"/>
                    <a:pt x="15618" y="21136"/>
                    <a:pt x="14954" y="2153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4991100" y="6564677"/>
              <a:ext cx="1079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659" y="11040"/>
                    <a:pt x="9318" y="1783"/>
                    <a:pt x="12918" y="240"/>
                  </a:cubicBezTo>
                  <a:cubicBezTo>
                    <a:pt x="16518" y="-1303"/>
                    <a:pt x="1905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5130799" y="6648450"/>
              <a:ext cx="762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5438603" y="6400800"/>
              <a:ext cx="141146" cy="199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0796" fill="norm" stroke="1" extrusionOk="0">
                  <a:moveTo>
                    <a:pt x="18076" y="13224"/>
                  </a:moveTo>
                  <a:cubicBezTo>
                    <a:pt x="16533" y="11241"/>
                    <a:pt x="14991" y="9257"/>
                    <a:pt x="14219" y="7714"/>
                  </a:cubicBezTo>
                  <a:cubicBezTo>
                    <a:pt x="13448" y="6171"/>
                    <a:pt x="13448" y="5069"/>
                    <a:pt x="12676" y="4629"/>
                  </a:cubicBezTo>
                  <a:cubicBezTo>
                    <a:pt x="11905" y="4188"/>
                    <a:pt x="10362" y="4408"/>
                    <a:pt x="8048" y="6392"/>
                  </a:cubicBezTo>
                  <a:cubicBezTo>
                    <a:pt x="5733" y="8376"/>
                    <a:pt x="2648" y="12122"/>
                    <a:pt x="1105" y="14657"/>
                  </a:cubicBezTo>
                  <a:cubicBezTo>
                    <a:pt x="-438" y="17192"/>
                    <a:pt x="-438" y="18514"/>
                    <a:pt x="1568" y="19616"/>
                  </a:cubicBezTo>
                  <a:cubicBezTo>
                    <a:pt x="3573" y="20718"/>
                    <a:pt x="7585" y="21600"/>
                    <a:pt x="11288" y="19616"/>
                  </a:cubicBezTo>
                  <a:cubicBezTo>
                    <a:pt x="14991" y="17633"/>
                    <a:pt x="18385" y="12784"/>
                    <a:pt x="19773" y="9147"/>
                  </a:cubicBezTo>
                  <a:cubicBezTo>
                    <a:pt x="21162" y="5510"/>
                    <a:pt x="20545" y="3086"/>
                    <a:pt x="19465" y="1763"/>
                  </a:cubicBezTo>
                  <a:cubicBezTo>
                    <a:pt x="18385" y="441"/>
                    <a:pt x="16842" y="220"/>
                    <a:pt x="15299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5683249" y="6553200"/>
              <a:ext cx="25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5806836" y="6373303"/>
              <a:ext cx="124065" cy="268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264" fill="norm" stroke="1" extrusionOk="0">
                  <a:moveTo>
                    <a:pt x="21101" y="5190"/>
                  </a:moveTo>
                  <a:cubicBezTo>
                    <a:pt x="17501" y="3683"/>
                    <a:pt x="13901" y="2176"/>
                    <a:pt x="11381" y="1171"/>
                  </a:cubicBezTo>
                  <a:cubicBezTo>
                    <a:pt x="8861" y="166"/>
                    <a:pt x="7421" y="-336"/>
                    <a:pt x="5441" y="250"/>
                  </a:cubicBezTo>
                  <a:cubicBezTo>
                    <a:pt x="3461" y="836"/>
                    <a:pt x="941" y="2511"/>
                    <a:pt x="221" y="3766"/>
                  </a:cubicBezTo>
                  <a:cubicBezTo>
                    <a:pt x="-499" y="5022"/>
                    <a:pt x="581" y="5859"/>
                    <a:pt x="2921" y="6362"/>
                  </a:cubicBezTo>
                  <a:cubicBezTo>
                    <a:pt x="5261" y="6864"/>
                    <a:pt x="8861" y="7031"/>
                    <a:pt x="11741" y="7283"/>
                  </a:cubicBezTo>
                  <a:cubicBezTo>
                    <a:pt x="14621" y="7534"/>
                    <a:pt x="16781" y="7869"/>
                    <a:pt x="17681" y="8455"/>
                  </a:cubicBezTo>
                  <a:cubicBezTo>
                    <a:pt x="18581" y="9041"/>
                    <a:pt x="18221" y="9878"/>
                    <a:pt x="16961" y="12055"/>
                  </a:cubicBezTo>
                  <a:cubicBezTo>
                    <a:pt x="15701" y="14231"/>
                    <a:pt x="13541" y="17748"/>
                    <a:pt x="11381" y="2126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5911849" y="6680200"/>
              <a:ext cx="571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6228244" y="6453680"/>
              <a:ext cx="125170" cy="17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034" fill="norm" stroke="1" extrusionOk="0">
                  <a:moveTo>
                    <a:pt x="15860" y="2799"/>
                  </a:moveTo>
                  <a:cubicBezTo>
                    <a:pt x="14118" y="1783"/>
                    <a:pt x="12376" y="766"/>
                    <a:pt x="10634" y="258"/>
                  </a:cubicBezTo>
                  <a:cubicBezTo>
                    <a:pt x="8892" y="-250"/>
                    <a:pt x="7150" y="-250"/>
                    <a:pt x="4886" y="2545"/>
                  </a:cubicBezTo>
                  <a:cubicBezTo>
                    <a:pt x="2621" y="5341"/>
                    <a:pt x="-166" y="10931"/>
                    <a:pt x="8" y="14743"/>
                  </a:cubicBezTo>
                  <a:cubicBezTo>
                    <a:pt x="182" y="18555"/>
                    <a:pt x="3318" y="20588"/>
                    <a:pt x="7499" y="20969"/>
                  </a:cubicBezTo>
                  <a:cubicBezTo>
                    <a:pt x="11679" y="21350"/>
                    <a:pt x="16905" y="20079"/>
                    <a:pt x="19169" y="16649"/>
                  </a:cubicBezTo>
                  <a:cubicBezTo>
                    <a:pt x="21434" y="13218"/>
                    <a:pt x="20737" y="7628"/>
                    <a:pt x="18995" y="4451"/>
                  </a:cubicBezTo>
                  <a:cubicBezTo>
                    <a:pt x="17253" y="1275"/>
                    <a:pt x="14466" y="512"/>
                    <a:pt x="12550" y="1021"/>
                  </a:cubicBezTo>
                  <a:cubicBezTo>
                    <a:pt x="10634" y="1529"/>
                    <a:pt x="9589" y="3308"/>
                    <a:pt x="8544" y="508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6515100" y="6610350"/>
              <a:ext cx="1" cy="44450"/>
            </a:xfrm>
            <a:prstGeom prst="ellipse">
              <a:avLst/>
            </a:pr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6632485" y="6432550"/>
              <a:ext cx="168365" cy="297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60" fill="norm" stroke="1" extrusionOk="0">
                  <a:moveTo>
                    <a:pt x="21476" y="0"/>
                  </a:moveTo>
                  <a:cubicBezTo>
                    <a:pt x="18776" y="0"/>
                    <a:pt x="16076" y="0"/>
                    <a:pt x="12971" y="1149"/>
                  </a:cubicBezTo>
                  <a:cubicBezTo>
                    <a:pt x="9866" y="2298"/>
                    <a:pt x="6356" y="4596"/>
                    <a:pt x="3926" y="7660"/>
                  </a:cubicBezTo>
                  <a:cubicBezTo>
                    <a:pt x="1496" y="10723"/>
                    <a:pt x="146" y="14553"/>
                    <a:pt x="11" y="16928"/>
                  </a:cubicBezTo>
                  <a:cubicBezTo>
                    <a:pt x="-124" y="19302"/>
                    <a:pt x="956" y="20221"/>
                    <a:pt x="2171" y="20757"/>
                  </a:cubicBezTo>
                  <a:cubicBezTo>
                    <a:pt x="3386" y="21294"/>
                    <a:pt x="4736" y="21447"/>
                    <a:pt x="6491" y="21523"/>
                  </a:cubicBezTo>
                  <a:cubicBezTo>
                    <a:pt x="8246" y="21600"/>
                    <a:pt x="10406" y="21600"/>
                    <a:pt x="12026" y="21064"/>
                  </a:cubicBezTo>
                  <a:cubicBezTo>
                    <a:pt x="13646" y="20528"/>
                    <a:pt x="14726" y="19455"/>
                    <a:pt x="14996" y="18460"/>
                  </a:cubicBezTo>
                  <a:cubicBezTo>
                    <a:pt x="15266" y="17464"/>
                    <a:pt x="14726" y="16545"/>
                    <a:pt x="12431" y="15626"/>
                  </a:cubicBezTo>
                  <a:cubicBezTo>
                    <a:pt x="10136" y="14706"/>
                    <a:pt x="6086" y="13787"/>
                    <a:pt x="2036" y="1286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6864350" y="6317112"/>
              <a:ext cx="115036" cy="52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474" fill="norm" stroke="1" extrusionOk="0">
                  <a:moveTo>
                    <a:pt x="12729" y="1595"/>
                  </a:moveTo>
                  <a:cubicBezTo>
                    <a:pt x="11571" y="993"/>
                    <a:pt x="10414" y="390"/>
                    <a:pt x="10993" y="132"/>
                  </a:cubicBezTo>
                  <a:cubicBezTo>
                    <a:pt x="11571" y="-126"/>
                    <a:pt x="13886" y="-40"/>
                    <a:pt x="16393" y="692"/>
                  </a:cubicBezTo>
                  <a:cubicBezTo>
                    <a:pt x="18900" y="1423"/>
                    <a:pt x="21600" y="2800"/>
                    <a:pt x="20829" y="4048"/>
                  </a:cubicBezTo>
                  <a:cubicBezTo>
                    <a:pt x="20057" y="5296"/>
                    <a:pt x="15814" y="6414"/>
                    <a:pt x="12729" y="7447"/>
                  </a:cubicBezTo>
                  <a:cubicBezTo>
                    <a:pt x="9643" y="8480"/>
                    <a:pt x="7714" y="9426"/>
                    <a:pt x="8486" y="10459"/>
                  </a:cubicBezTo>
                  <a:cubicBezTo>
                    <a:pt x="9257" y="11492"/>
                    <a:pt x="12729" y="12610"/>
                    <a:pt x="15236" y="13987"/>
                  </a:cubicBezTo>
                  <a:cubicBezTo>
                    <a:pt x="17743" y="15364"/>
                    <a:pt x="19286" y="16999"/>
                    <a:pt x="17743" y="18290"/>
                  </a:cubicBezTo>
                  <a:cubicBezTo>
                    <a:pt x="16200" y="19581"/>
                    <a:pt x="11571" y="20527"/>
                    <a:pt x="8100" y="21001"/>
                  </a:cubicBezTo>
                  <a:cubicBezTo>
                    <a:pt x="4629" y="21474"/>
                    <a:pt x="2314" y="21474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6305550" y="6851086"/>
              <a:ext cx="3556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986" y="2735"/>
                    <a:pt x="7971" y="-1585"/>
                    <a:pt x="11571" y="575"/>
                  </a:cubicBezTo>
                  <a:cubicBezTo>
                    <a:pt x="15171" y="2735"/>
                    <a:pt x="18386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6383866" y="6889750"/>
              <a:ext cx="309035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71" y="0"/>
                  </a:moveTo>
                  <a:cubicBezTo>
                    <a:pt x="1036" y="0"/>
                    <a:pt x="0" y="0"/>
                    <a:pt x="0" y="0"/>
                  </a:cubicBezTo>
                  <a:cubicBezTo>
                    <a:pt x="0" y="0"/>
                    <a:pt x="1036" y="0"/>
                    <a:pt x="4364" y="1800"/>
                  </a:cubicBezTo>
                  <a:cubicBezTo>
                    <a:pt x="7693" y="3600"/>
                    <a:pt x="13315" y="7200"/>
                    <a:pt x="16570" y="10800"/>
                  </a:cubicBezTo>
                  <a:cubicBezTo>
                    <a:pt x="19825" y="14400"/>
                    <a:pt x="20712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3854450" y="6788150"/>
              <a:ext cx="387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4957" y="21600"/>
                    <a:pt x="9915" y="21600"/>
                    <a:pt x="13515" y="0"/>
                  </a:cubicBezTo>
                  <a:cubicBezTo>
                    <a:pt x="17115" y="21600"/>
                    <a:pt x="19357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3948594" y="6794500"/>
              <a:ext cx="172556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4879" y="0"/>
                  </a:moveTo>
                  <a:cubicBezTo>
                    <a:pt x="2508" y="3600"/>
                    <a:pt x="137" y="7200"/>
                    <a:pt x="6" y="9000"/>
                  </a:cubicBezTo>
                  <a:cubicBezTo>
                    <a:pt x="-126" y="10800"/>
                    <a:pt x="1981" y="10800"/>
                    <a:pt x="5933" y="12600"/>
                  </a:cubicBezTo>
                  <a:cubicBezTo>
                    <a:pt x="9884" y="14400"/>
                    <a:pt x="15679" y="18000"/>
                    <a:pt x="21474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4787900" y="1793599"/>
              <a:ext cx="622300" cy="4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1322" y="21253"/>
                  </a:moveTo>
                  <a:cubicBezTo>
                    <a:pt x="3673" y="18436"/>
                    <a:pt x="6024" y="15618"/>
                    <a:pt x="8449" y="13270"/>
                  </a:cubicBezTo>
                  <a:cubicBezTo>
                    <a:pt x="10873" y="10923"/>
                    <a:pt x="13371" y="9044"/>
                    <a:pt x="14988" y="8105"/>
                  </a:cubicBezTo>
                  <a:cubicBezTo>
                    <a:pt x="16604" y="7166"/>
                    <a:pt x="17339" y="7166"/>
                    <a:pt x="17890" y="6696"/>
                  </a:cubicBezTo>
                  <a:cubicBezTo>
                    <a:pt x="18441" y="6227"/>
                    <a:pt x="18808" y="5288"/>
                    <a:pt x="18698" y="4349"/>
                  </a:cubicBezTo>
                  <a:cubicBezTo>
                    <a:pt x="18588" y="3410"/>
                    <a:pt x="18000" y="2470"/>
                    <a:pt x="16127" y="2001"/>
                  </a:cubicBezTo>
                  <a:cubicBezTo>
                    <a:pt x="14253" y="1531"/>
                    <a:pt x="11094" y="1531"/>
                    <a:pt x="8339" y="2001"/>
                  </a:cubicBezTo>
                  <a:cubicBezTo>
                    <a:pt x="5584" y="2470"/>
                    <a:pt x="3233" y="3410"/>
                    <a:pt x="1837" y="4818"/>
                  </a:cubicBezTo>
                  <a:cubicBezTo>
                    <a:pt x="441" y="6227"/>
                    <a:pt x="0" y="8105"/>
                    <a:pt x="0" y="9514"/>
                  </a:cubicBezTo>
                  <a:cubicBezTo>
                    <a:pt x="0" y="10923"/>
                    <a:pt x="441" y="11862"/>
                    <a:pt x="1984" y="11392"/>
                  </a:cubicBezTo>
                  <a:cubicBezTo>
                    <a:pt x="3527" y="10923"/>
                    <a:pt x="6171" y="9044"/>
                    <a:pt x="8780" y="7166"/>
                  </a:cubicBezTo>
                  <a:cubicBezTo>
                    <a:pt x="11388" y="5288"/>
                    <a:pt x="13959" y="3410"/>
                    <a:pt x="15906" y="2001"/>
                  </a:cubicBezTo>
                  <a:cubicBezTo>
                    <a:pt x="17853" y="592"/>
                    <a:pt x="19176" y="-347"/>
                    <a:pt x="20020" y="123"/>
                  </a:cubicBezTo>
                  <a:cubicBezTo>
                    <a:pt x="20865" y="592"/>
                    <a:pt x="21233" y="2470"/>
                    <a:pt x="21600" y="4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984250" y="1162050"/>
              <a:ext cx="31750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752"/>
                    <a:pt x="12960" y="7504"/>
                    <a:pt x="9360" y="11104"/>
                  </a:cubicBezTo>
                  <a:cubicBezTo>
                    <a:pt x="5760" y="14704"/>
                    <a:pt x="2880" y="181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882650" y="1086320"/>
              <a:ext cx="1034625" cy="530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81" fill="norm" stroke="1" extrusionOk="0">
                  <a:moveTo>
                    <a:pt x="2650" y="5144"/>
                  </a:moveTo>
                  <a:cubicBezTo>
                    <a:pt x="3578" y="4456"/>
                    <a:pt x="4506" y="3767"/>
                    <a:pt x="5764" y="3208"/>
                  </a:cubicBezTo>
                  <a:cubicBezTo>
                    <a:pt x="7023" y="2649"/>
                    <a:pt x="8613" y="2218"/>
                    <a:pt x="10137" y="1917"/>
                  </a:cubicBezTo>
                  <a:cubicBezTo>
                    <a:pt x="11661" y="1616"/>
                    <a:pt x="13119" y="1444"/>
                    <a:pt x="14599" y="1186"/>
                  </a:cubicBezTo>
                  <a:cubicBezTo>
                    <a:pt x="16079" y="928"/>
                    <a:pt x="17580" y="583"/>
                    <a:pt x="18663" y="368"/>
                  </a:cubicBezTo>
                  <a:cubicBezTo>
                    <a:pt x="19745" y="153"/>
                    <a:pt x="20407" y="67"/>
                    <a:pt x="20849" y="24"/>
                  </a:cubicBezTo>
                  <a:cubicBezTo>
                    <a:pt x="21291" y="-19"/>
                    <a:pt x="21512" y="-19"/>
                    <a:pt x="21534" y="153"/>
                  </a:cubicBezTo>
                  <a:cubicBezTo>
                    <a:pt x="21556" y="325"/>
                    <a:pt x="21379" y="669"/>
                    <a:pt x="21269" y="1487"/>
                  </a:cubicBezTo>
                  <a:cubicBezTo>
                    <a:pt x="21158" y="2305"/>
                    <a:pt x="21114" y="3595"/>
                    <a:pt x="21158" y="5446"/>
                  </a:cubicBezTo>
                  <a:cubicBezTo>
                    <a:pt x="21202" y="7296"/>
                    <a:pt x="21335" y="9705"/>
                    <a:pt x="21423" y="12072"/>
                  </a:cubicBezTo>
                  <a:cubicBezTo>
                    <a:pt x="21512" y="14438"/>
                    <a:pt x="21556" y="16762"/>
                    <a:pt x="21578" y="18139"/>
                  </a:cubicBezTo>
                  <a:cubicBezTo>
                    <a:pt x="21600" y="19516"/>
                    <a:pt x="21600" y="19946"/>
                    <a:pt x="21534" y="20333"/>
                  </a:cubicBezTo>
                  <a:cubicBezTo>
                    <a:pt x="21467" y="20720"/>
                    <a:pt x="21335" y="21065"/>
                    <a:pt x="20937" y="21280"/>
                  </a:cubicBezTo>
                  <a:cubicBezTo>
                    <a:pt x="20540" y="21495"/>
                    <a:pt x="19877" y="21581"/>
                    <a:pt x="18685" y="21581"/>
                  </a:cubicBezTo>
                  <a:cubicBezTo>
                    <a:pt x="17492" y="21581"/>
                    <a:pt x="15769" y="21495"/>
                    <a:pt x="13958" y="21409"/>
                  </a:cubicBezTo>
                  <a:cubicBezTo>
                    <a:pt x="12147" y="21323"/>
                    <a:pt x="10248" y="21237"/>
                    <a:pt x="8481" y="21151"/>
                  </a:cubicBezTo>
                  <a:cubicBezTo>
                    <a:pt x="6714" y="21065"/>
                    <a:pt x="5080" y="20979"/>
                    <a:pt x="3688" y="20979"/>
                  </a:cubicBezTo>
                  <a:cubicBezTo>
                    <a:pt x="2297" y="20979"/>
                    <a:pt x="1148" y="21065"/>
                    <a:pt x="0" y="21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2396843" y="1219200"/>
              <a:ext cx="47908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5620" y="3497"/>
                    <a:pt x="9985" y="6994"/>
                    <a:pt x="6229" y="10337"/>
                  </a:cubicBezTo>
                  <a:cubicBezTo>
                    <a:pt x="2472" y="13680"/>
                    <a:pt x="594" y="16869"/>
                    <a:pt x="125" y="18720"/>
                  </a:cubicBezTo>
                  <a:cubicBezTo>
                    <a:pt x="-345" y="20571"/>
                    <a:pt x="594" y="21086"/>
                    <a:pt x="15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2374900" y="1152265"/>
              <a:ext cx="577040" cy="53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68" fill="norm" stroke="1" extrusionOk="0">
                  <a:moveTo>
                    <a:pt x="236" y="5045"/>
                  </a:moveTo>
                  <a:cubicBezTo>
                    <a:pt x="315" y="4615"/>
                    <a:pt x="394" y="4185"/>
                    <a:pt x="1104" y="3668"/>
                  </a:cubicBezTo>
                  <a:cubicBezTo>
                    <a:pt x="1813" y="3152"/>
                    <a:pt x="3153" y="2550"/>
                    <a:pt x="5203" y="1990"/>
                  </a:cubicBezTo>
                  <a:cubicBezTo>
                    <a:pt x="7253" y="1431"/>
                    <a:pt x="10012" y="915"/>
                    <a:pt x="12613" y="570"/>
                  </a:cubicBezTo>
                  <a:cubicBezTo>
                    <a:pt x="15215" y="226"/>
                    <a:pt x="17658" y="54"/>
                    <a:pt x="19077" y="11"/>
                  </a:cubicBezTo>
                  <a:cubicBezTo>
                    <a:pt x="20496" y="-32"/>
                    <a:pt x="20891" y="54"/>
                    <a:pt x="21166" y="312"/>
                  </a:cubicBezTo>
                  <a:cubicBezTo>
                    <a:pt x="21442" y="570"/>
                    <a:pt x="21600" y="1001"/>
                    <a:pt x="21403" y="2076"/>
                  </a:cubicBezTo>
                  <a:cubicBezTo>
                    <a:pt x="21206" y="3152"/>
                    <a:pt x="20654" y="4873"/>
                    <a:pt x="20181" y="7111"/>
                  </a:cubicBezTo>
                  <a:cubicBezTo>
                    <a:pt x="19708" y="9348"/>
                    <a:pt x="19314" y="12102"/>
                    <a:pt x="19235" y="14210"/>
                  </a:cubicBezTo>
                  <a:cubicBezTo>
                    <a:pt x="19156" y="16319"/>
                    <a:pt x="19393" y="17782"/>
                    <a:pt x="19550" y="18728"/>
                  </a:cubicBezTo>
                  <a:cubicBezTo>
                    <a:pt x="19708" y="19675"/>
                    <a:pt x="19787" y="20105"/>
                    <a:pt x="19708" y="20492"/>
                  </a:cubicBezTo>
                  <a:cubicBezTo>
                    <a:pt x="19629" y="20880"/>
                    <a:pt x="19393" y="21224"/>
                    <a:pt x="18289" y="21396"/>
                  </a:cubicBezTo>
                  <a:cubicBezTo>
                    <a:pt x="17185" y="21568"/>
                    <a:pt x="15215" y="21568"/>
                    <a:pt x="12850" y="21482"/>
                  </a:cubicBezTo>
                  <a:cubicBezTo>
                    <a:pt x="10485" y="21396"/>
                    <a:pt x="7726" y="21224"/>
                    <a:pt x="5518" y="21224"/>
                  </a:cubicBezTo>
                  <a:cubicBezTo>
                    <a:pt x="3311" y="21224"/>
                    <a:pt x="1655" y="21396"/>
                    <a:pt x="0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4923266" y="1431737"/>
              <a:ext cx="156735" cy="225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936" fill="norm" stroke="1" extrusionOk="0">
                  <a:moveTo>
                    <a:pt x="21326" y="3258"/>
                  </a:moveTo>
                  <a:cubicBezTo>
                    <a:pt x="18446" y="2865"/>
                    <a:pt x="15566" y="2472"/>
                    <a:pt x="12830" y="3159"/>
                  </a:cubicBezTo>
                  <a:cubicBezTo>
                    <a:pt x="10094" y="3847"/>
                    <a:pt x="7502" y="5614"/>
                    <a:pt x="5342" y="8167"/>
                  </a:cubicBezTo>
                  <a:cubicBezTo>
                    <a:pt x="3182" y="10719"/>
                    <a:pt x="1454" y="14058"/>
                    <a:pt x="590" y="16316"/>
                  </a:cubicBezTo>
                  <a:cubicBezTo>
                    <a:pt x="-274" y="18574"/>
                    <a:pt x="-274" y="19752"/>
                    <a:pt x="1166" y="20439"/>
                  </a:cubicBezTo>
                  <a:cubicBezTo>
                    <a:pt x="2606" y="21127"/>
                    <a:pt x="5486" y="21323"/>
                    <a:pt x="8510" y="19556"/>
                  </a:cubicBezTo>
                  <a:cubicBezTo>
                    <a:pt x="11534" y="17788"/>
                    <a:pt x="14702" y="14058"/>
                    <a:pt x="15854" y="10621"/>
                  </a:cubicBezTo>
                  <a:cubicBezTo>
                    <a:pt x="17006" y="7185"/>
                    <a:pt x="16142" y="4043"/>
                    <a:pt x="15134" y="2178"/>
                  </a:cubicBezTo>
                  <a:cubicBezTo>
                    <a:pt x="14126" y="312"/>
                    <a:pt x="12974" y="-277"/>
                    <a:pt x="11390" y="116"/>
                  </a:cubicBezTo>
                  <a:cubicBezTo>
                    <a:pt x="9806" y="508"/>
                    <a:pt x="7790" y="1883"/>
                    <a:pt x="5774" y="3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5130799" y="15494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5212218" y="1470754"/>
              <a:ext cx="134502" cy="146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0776" fill="norm" stroke="1" extrusionOk="0">
                  <a:moveTo>
                    <a:pt x="11957" y="3947"/>
                  </a:moveTo>
                  <a:cubicBezTo>
                    <a:pt x="10648" y="2747"/>
                    <a:pt x="9339" y="1547"/>
                    <a:pt x="7866" y="797"/>
                  </a:cubicBezTo>
                  <a:cubicBezTo>
                    <a:pt x="6393" y="47"/>
                    <a:pt x="4757" y="-253"/>
                    <a:pt x="3121" y="1997"/>
                  </a:cubicBezTo>
                  <a:cubicBezTo>
                    <a:pt x="1484" y="4247"/>
                    <a:pt x="-152" y="9047"/>
                    <a:pt x="12" y="12797"/>
                  </a:cubicBezTo>
                  <a:cubicBezTo>
                    <a:pt x="175" y="16547"/>
                    <a:pt x="2139" y="19247"/>
                    <a:pt x="5248" y="20297"/>
                  </a:cubicBezTo>
                  <a:cubicBezTo>
                    <a:pt x="8357" y="21347"/>
                    <a:pt x="12612" y="20747"/>
                    <a:pt x="15884" y="17747"/>
                  </a:cubicBezTo>
                  <a:cubicBezTo>
                    <a:pt x="19157" y="14747"/>
                    <a:pt x="21448" y="9347"/>
                    <a:pt x="20630" y="5747"/>
                  </a:cubicBezTo>
                  <a:cubicBezTo>
                    <a:pt x="19812" y="2147"/>
                    <a:pt x="15884" y="347"/>
                    <a:pt x="13266" y="47"/>
                  </a:cubicBezTo>
                  <a:cubicBezTo>
                    <a:pt x="10648" y="-253"/>
                    <a:pt x="9339" y="947"/>
                    <a:pt x="8030" y="2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5384799" y="1429929"/>
              <a:ext cx="123083" cy="25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98" fill="norm" stroke="1" extrusionOk="0">
                  <a:moveTo>
                    <a:pt x="13180" y="2026"/>
                  </a:moveTo>
                  <a:cubicBezTo>
                    <a:pt x="10983" y="1317"/>
                    <a:pt x="8786" y="609"/>
                    <a:pt x="6773" y="255"/>
                  </a:cubicBezTo>
                  <a:cubicBezTo>
                    <a:pt x="4759" y="-99"/>
                    <a:pt x="2929" y="-99"/>
                    <a:pt x="2014" y="344"/>
                  </a:cubicBezTo>
                  <a:cubicBezTo>
                    <a:pt x="1098" y="786"/>
                    <a:pt x="1098" y="1671"/>
                    <a:pt x="3661" y="3619"/>
                  </a:cubicBezTo>
                  <a:cubicBezTo>
                    <a:pt x="6224" y="5567"/>
                    <a:pt x="11349" y="8576"/>
                    <a:pt x="15010" y="10878"/>
                  </a:cubicBezTo>
                  <a:cubicBezTo>
                    <a:pt x="18671" y="13180"/>
                    <a:pt x="20868" y="14773"/>
                    <a:pt x="21234" y="16455"/>
                  </a:cubicBezTo>
                  <a:cubicBezTo>
                    <a:pt x="21600" y="18137"/>
                    <a:pt x="20136" y="19908"/>
                    <a:pt x="16292" y="20704"/>
                  </a:cubicBezTo>
                  <a:cubicBezTo>
                    <a:pt x="12447" y="21501"/>
                    <a:pt x="6224" y="21324"/>
                    <a:pt x="0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5480050" y="1428750"/>
              <a:ext cx="2857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0" y="15300"/>
                    <a:pt x="7040" y="9000"/>
                    <a:pt x="10640" y="5400"/>
                  </a:cubicBezTo>
                  <a:cubicBezTo>
                    <a:pt x="14240" y="1800"/>
                    <a:pt x="1792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6325135" y="1911350"/>
              <a:ext cx="443966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1203" y="0"/>
                  </a:moveTo>
                  <a:cubicBezTo>
                    <a:pt x="5912" y="0"/>
                    <a:pt x="10621" y="0"/>
                    <a:pt x="13282" y="0"/>
                  </a:cubicBezTo>
                  <a:cubicBezTo>
                    <a:pt x="15944" y="0"/>
                    <a:pt x="16558" y="0"/>
                    <a:pt x="16558" y="0"/>
                  </a:cubicBezTo>
                  <a:cubicBezTo>
                    <a:pt x="16558" y="0"/>
                    <a:pt x="15944" y="0"/>
                    <a:pt x="13641" y="0"/>
                  </a:cubicBezTo>
                  <a:cubicBezTo>
                    <a:pt x="11337" y="0"/>
                    <a:pt x="7345" y="0"/>
                    <a:pt x="5093" y="0"/>
                  </a:cubicBezTo>
                  <a:cubicBezTo>
                    <a:pt x="2841" y="0"/>
                    <a:pt x="2329" y="0"/>
                    <a:pt x="1663" y="2400"/>
                  </a:cubicBezTo>
                  <a:cubicBezTo>
                    <a:pt x="998" y="4800"/>
                    <a:pt x="179" y="9600"/>
                    <a:pt x="26" y="13200"/>
                  </a:cubicBezTo>
                  <a:cubicBezTo>
                    <a:pt x="-128" y="16800"/>
                    <a:pt x="384" y="19200"/>
                    <a:pt x="2482" y="20400"/>
                  </a:cubicBezTo>
                  <a:cubicBezTo>
                    <a:pt x="4581" y="21600"/>
                    <a:pt x="8266" y="21600"/>
                    <a:pt x="11696" y="21600"/>
                  </a:cubicBezTo>
                  <a:cubicBezTo>
                    <a:pt x="15125" y="21600"/>
                    <a:pt x="18299" y="21600"/>
                    <a:pt x="214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745418" y="955939"/>
              <a:ext cx="1369962" cy="77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38" fill="norm" stroke="1" extrusionOk="0">
                  <a:moveTo>
                    <a:pt x="11490" y="1852"/>
                  </a:moveTo>
                  <a:cubicBezTo>
                    <a:pt x="11556" y="1556"/>
                    <a:pt x="11622" y="1261"/>
                    <a:pt x="11622" y="966"/>
                  </a:cubicBezTo>
                  <a:cubicBezTo>
                    <a:pt x="11622" y="671"/>
                    <a:pt x="11556" y="376"/>
                    <a:pt x="11192" y="199"/>
                  </a:cubicBezTo>
                  <a:cubicBezTo>
                    <a:pt x="10827" y="22"/>
                    <a:pt x="10165" y="-37"/>
                    <a:pt x="9436" y="22"/>
                  </a:cubicBezTo>
                  <a:cubicBezTo>
                    <a:pt x="8707" y="81"/>
                    <a:pt x="7912" y="258"/>
                    <a:pt x="7084" y="701"/>
                  </a:cubicBezTo>
                  <a:cubicBezTo>
                    <a:pt x="6256" y="1143"/>
                    <a:pt x="5394" y="1852"/>
                    <a:pt x="4549" y="2678"/>
                  </a:cubicBezTo>
                  <a:cubicBezTo>
                    <a:pt x="3705" y="3504"/>
                    <a:pt x="2876" y="4448"/>
                    <a:pt x="2297" y="5274"/>
                  </a:cubicBezTo>
                  <a:cubicBezTo>
                    <a:pt x="1717" y="6101"/>
                    <a:pt x="1386" y="6809"/>
                    <a:pt x="1021" y="7871"/>
                  </a:cubicBezTo>
                  <a:cubicBezTo>
                    <a:pt x="657" y="8933"/>
                    <a:pt x="259" y="10350"/>
                    <a:pt x="94" y="11560"/>
                  </a:cubicBezTo>
                  <a:cubicBezTo>
                    <a:pt x="-72" y="12770"/>
                    <a:pt x="-6" y="13773"/>
                    <a:pt x="193" y="14776"/>
                  </a:cubicBezTo>
                  <a:cubicBezTo>
                    <a:pt x="392" y="15779"/>
                    <a:pt x="723" y="16783"/>
                    <a:pt x="1319" y="17697"/>
                  </a:cubicBezTo>
                  <a:cubicBezTo>
                    <a:pt x="1916" y="18612"/>
                    <a:pt x="2777" y="19438"/>
                    <a:pt x="3721" y="19999"/>
                  </a:cubicBezTo>
                  <a:cubicBezTo>
                    <a:pt x="4665" y="20560"/>
                    <a:pt x="5692" y="20855"/>
                    <a:pt x="6786" y="21091"/>
                  </a:cubicBezTo>
                  <a:cubicBezTo>
                    <a:pt x="7879" y="21327"/>
                    <a:pt x="9038" y="21504"/>
                    <a:pt x="10115" y="21533"/>
                  </a:cubicBezTo>
                  <a:cubicBezTo>
                    <a:pt x="11192" y="21563"/>
                    <a:pt x="12186" y="21445"/>
                    <a:pt x="13246" y="21209"/>
                  </a:cubicBezTo>
                  <a:cubicBezTo>
                    <a:pt x="14306" y="20973"/>
                    <a:pt x="15432" y="20619"/>
                    <a:pt x="16327" y="20117"/>
                  </a:cubicBezTo>
                  <a:cubicBezTo>
                    <a:pt x="17221" y="19615"/>
                    <a:pt x="17884" y="18966"/>
                    <a:pt x="18513" y="18052"/>
                  </a:cubicBezTo>
                  <a:cubicBezTo>
                    <a:pt x="19143" y="17137"/>
                    <a:pt x="19739" y="15956"/>
                    <a:pt x="20253" y="14481"/>
                  </a:cubicBezTo>
                  <a:cubicBezTo>
                    <a:pt x="20766" y="13006"/>
                    <a:pt x="21197" y="11235"/>
                    <a:pt x="21362" y="9789"/>
                  </a:cubicBezTo>
                  <a:cubicBezTo>
                    <a:pt x="21528" y="8343"/>
                    <a:pt x="21429" y="7222"/>
                    <a:pt x="21114" y="6101"/>
                  </a:cubicBezTo>
                  <a:cubicBezTo>
                    <a:pt x="20799" y="4979"/>
                    <a:pt x="20269" y="3858"/>
                    <a:pt x="19607" y="3032"/>
                  </a:cubicBezTo>
                  <a:cubicBezTo>
                    <a:pt x="18944" y="2206"/>
                    <a:pt x="18149" y="1674"/>
                    <a:pt x="17072" y="1320"/>
                  </a:cubicBezTo>
                  <a:cubicBezTo>
                    <a:pt x="15995" y="966"/>
                    <a:pt x="14637" y="789"/>
                    <a:pt x="13279" y="730"/>
                  </a:cubicBezTo>
                  <a:cubicBezTo>
                    <a:pt x="11921" y="671"/>
                    <a:pt x="10562" y="730"/>
                    <a:pt x="9618" y="878"/>
                  </a:cubicBezTo>
                  <a:cubicBezTo>
                    <a:pt x="8674" y="1025"/>
                    <a:pt x="8144" y="1261"/>
                    <a:pt x="7614" y="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3369011" y="1050131"/>
              <a:ext cx="992394" cy="61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17" fill="norm" stroke="1" extrusionOk="0">
                  <a:moveTo>
                    <a:pt x="15953" y="1465"/>
                  </a:moveTo>
                  <a:cubicBezTo>
                    <a:pt x="15496" y="949"/>
                    <a:pt x="15039" y="433"/>
                    <a:pt x="14217" y="175"/>
                  </a:cubicBezTo>
                  <a:cubicBezTo>
                    <a:pt x="13395" y="-83"/>
                    <a:pt x="12208" y="-83"/>
                    <a:pt x="10884" y="359"/>
                  </a:cubicBezTo>
                  <a:cubicBezTo>
                    <a:pt x="9560" y="802"/>
                    <a:pt x="8098" y="1686"/>
                    <a:pt x="6797" y="2718"/>
                  </a:cubicBezTo>
                  <a:cubicBezTo>
                    <a:pt x="5495" y="3750"/>
                    <a:pt x="4354" y="4930"/>
                    <a:pt x="3395" y="6294"/>
                  </a:cubicBezTo>
                  <a:cubicBezTo>
                    <a:pt x="2436" y="7658"/>
                    <a:pt x="1659" y="9206"/>
                    <a:pt x="1088" y="10533"/>
                  </a:cubicBezTo>
                  <a:cubicBezTo>
                    <a:pt x="518" y="11860"/>
                    <a:pt x="152" y="12965"/>
                    <a:pt x="38" y="13961"/>
                  </a:cubicBezTo>
                  <a:cubicBezTo>
                    <a:pt x="-76" y="14956"/>
                    <a:pt x="61" y="15841"/>
                    <a:pt x="495" y="16762"/>
                  </a:cubicBezTo>
                  <a:cubicBezTo>
                    <a:pt x="929" y="17684"/>
                    <a:pt x="1659" y="18642"/>
                    <a:pt x="2641" y="19416"/>
                  </a:cubicBezTo>
                  <a:cubicBezTo>
                    <a:pt x="3623" y="20190"/>
                    <a:pt x="4856" y="20780"/>
                    <a:pt x="6272" y="21112"/>
                  </a:cubicBezTo>
                  <a:cubicBezTo>
                    <a:pt x="7687" y="21443"/>
                    <a:pt x="9286" y="21517"/>
                    <a:pt x="10678" y="21517"/>
                  </a:cubicBezTo>
                  <a:cubicBezTo>
                    <a:pt x="12071" y="21517"/>
                    <a:pt x="13258" y="21443"/>
                    <a:pt x="14332" y="21075"/>
                  </a:cubicBezTo>
                  <a:cubicBezTo>
                    <a:pt x="15405" y="20706"/>
                    <a:pt x="16364" y="20043"/>
                    <a:pt x="17254" y="19121"/>
                  </a:cubicBezTo>
                  <a:cubicBezTo>
                    <a:pt x="18145" y="18200"/>
                    <a:pt x="18967" y="17020"/>
                    <a:pt x="19652" y="15435"/>
                  </a:cubicBezTo>
                  <a:cubicBezTo>
                    <a:pt x="20337" y="13850"/>
                    <a:pt x="20885" y="11860"/>
                    <a:pt x="21182" y="10017"/>
                  </a:cubicBezTo>
                  <a:cubicBezTo>
                    <a:pt x="21478" y="8174"/>
                    <a:pt x="21524" y="6478"/>
                    <a:pt x="21090" y="5077"/>
                  </a:cubicBezTo>
                  <a:cubicBezTo>
                    <a:pt x="20656" y="3677"/>
                    <a:pt x="19743" y="2571"/>
                    <a:pt x="18556" y="1834"/>
                  </a:cubicBezTo>
                  <a:cubicBezTo>
                    <a:pt x="17368" y="1097"/>
                    <a:pt x="15907" y="728"/>
                    <a:pt x="14925" y="617"/>
                  </a:cubicBezTo>
                  <a:cubicBezTo>
                    <a:pt x="13943" y="507"/>
                    <a:pt x="13441" y="654"/>
                    <a:pt x="12939" y="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6371166" y="1563279"/>
              <a:ext cx="142047" cy="203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44" fill="norm" stroke="1" extrusionOk="0">
                  <a:moveTo>
                    <a:pt x="16835" y="5828"/>
                  </a:moveTo>
                  <a:cubicBezTo>
                    <a:pt x="16200" y="3844"/>
                    <a:pt x="15565" y="1861"/>
                    <a:pt x="14612" y="1199"/>
                  </a:cubicBezTo>
                  <a:cubicBezTo>
                    <a:pt x="13659" y="538"/>
                    <a:pt x="12388" y="1199"/>
                    <a:pt x="10006" y="3514"/>
                  </a:cubicBezTo>
                  <a:cubicBezTo>
                    <a:pt x="7624" y="5828"/>
                    <a:pt x="4129" y="9795"/>
                    <a:pt x="2224" y="12330"/>
                  </a:cubicBezTo>
                  <a:cubicBezTo>
                    <a:pt x="318" y="14865"/>
                    <a:pt x="0" y="15967"/>
                    <a:pt x="0" y="17399"/>
                  </a:cubicBezTo>
                  <a:cubicBezTo>
                    <a:pt x="0" y="18832"/>
                    <a:pt x="318" y="20595"/>
                    <a:pt x="2224" y="21036"/>
                  </a:cubicBezTo>
                  <a:cubicBezTo>
                    <a:pt x="4129" y="21477"/>
                    <a:pt x="7624" y="20595"/>
                    <a:pt x="11118" y="17840"/>
                  </a:cubicBezTo>
                  <a:cubicBezTo>
                    <a:pt x="14612" y="15085"/>
                    <a:pt x="18106" y="10457"/>
                    <a:pt x="19853" y="7591"/>
                  </a:cubicBezTo>
                  <a:cubicBezTo>
                    <a:pt x="21600" y="4726"/>
                    <a:pt x="21600" y="3624"/>
                    <a:pt x="20806" y="2632"/>
                  </a:cubicBezTo>
                  <a:cubicBezTo>
                    <a:pt x="20012" y="1640"/>
                    <a:pt x="18424" y="759"/>
                    <a:pt x="16835" y="318"/>
                  </a:cubicBezTo>
                  <a:cubicBezTo>
                    <a:pt x="15247" y="-123"/>
                    <a:pt x="13659" y="-123"/>
                    <a:pt x="12547" y="428"/>
                  </a:cubicBezTo>
                  <a:cubicBezTo>
                    <a:pt x="11435" y="979"/>
                    <a:pt x="10800" y="2081"/>
                    <a:pt x="10165" y="3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6572250" y="1663700"/>
              <a:ext cx="381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6673850" y="1520615"/>
              <a:ext cx="228600" cy="18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4757"/>
                  </a:moveTo>
                  <a:cubicBezTo>
                    <a:pt x="200" y="3543"/>
                    <a:pt x="400" y="2330"/>
                    <a:pt x="1000" y="1481"/>
                  </a:cubicBezTo>
                  <a:cubicBezTo>
                    <a:pt x="1600" y="631"/>
                    <a:pt x="2600" y="146"/>
                    <a:pt x="3600" y="24"/>
                  </a:cubicBezTo>
                  <a:cubicBezTo>
                    <a:pt x="4600" y="-97"/>
                    <a:pt x="5600" y="146"/>
                    <a:pt x="6000" y="3058"/>
                  </a:cubicBezTo>
                  <a:cubicBezTo>
                    <a:pt x="6400" y="5970"/>
                    <a:pt x="6200" y="11552"/>
                    <a:pt x="5600" y="15072"/>
                  </a:cubicBezTo>
                  <a:cubicBezTo>
                    <a:pt x="5000" y="18591"/>
                    <a:pt x="4000" y="20047"/>
                    <a:pt x="4200" y="20775"/>
                  </a:cubicBezTo>
                  <a:cubicBezTo>
                    <a:pt x="4400" y="21503"/>
                    <a:pt x="5800" y="21503"/>
                    <a:pt x="8900" y="21139"/>
                  </a:cubicBezTo>
                  <a:cubicBezTo>
                    <a:pt x="12000" y="20775"/>
                    <a:pt x="16800" y="20047"/>
                    <a:pt x="21600" y="1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4840515" y="2319946"/>
              <a:ext cx="114920" cy="202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0913" fill="norm" stroke="1" extrusionOk="0">
                  <a:moveTo>
                    <a:pt x="18183" y="4356"/>
                  </a:moveTo>
                  <a:cubicBezTo>
                    <a:pt x="18183" y="2829"/>
                    <a:pt x="18183" y="1301"/>
                    <a:pt x="17219" y="538"/>
                  </a:cubicBezTo>
                  <a:cubicBezTo>
                    <a:pt x="16255" y="-226"/>
                    <a:pt x="14326" y="-226"/>
                    <a:pt x="12205" y="865"/>
                  </a:cubicBezTo>
                  <a:cubicBezTo>
                    <a:pt x="10083" y="1956"/>
                    <a:pt x="7769" y="4138"/>
                    <a:pt x="5648" y="6974"/>
                  </a:cubicBezTo>
                  <a:cubicBezTo>
                    <a:pt x="3526" y="9810"/>
                    <a:pt x="1598" y="13301"/>
                    <a:pt x="633" y="15592"/>
                  </a:cubicBezTo>
                  <a:cubicBezTo>
                    <a:pt x="-331" y="17883"/>
                    <a:pt x="-331" y="18974"/>
                    <a:pt x="1598" y="19847"/>
                  </a:cubicBezTo>
                  <a:cubicBezTo>
                    <a:pt x="3526" y="20719"/>
                    <a:pt x="7383" y="21374"/>
                    <a:pt x="10855" y="20501"/>
                  </a:cubicBezTo>
                  <a:cubicBezTo>
                    <a:pt x="14326" y="19629"/>
                    <a:pt x="17412" y="17229"/>
                    <a:pt x="19148" y="14829"/>
                  </a:cubicBezTo>
                  <a:cubicBezTo>
                    <a:pt x="20883" y="12429"/>
                    <a:pt x="21269" y="10029"/>
                    <a:pt x="20690" y="8283"/>
                  </a:cubicBezTo>
                  <a:cubicBezTo>
                    <a:pt x="20112" y="6538"/>
                    <a:pt x="18569" y="5447"/>
                    <a:pt x="16833" y="4683"/>
                  </a:cubicBezTo>
                  <a:cubicBezTo>
                    <a:pt x="15098" y="3919"/>
                    <a:pt x="13169" y="3483"/>
                    <a:pt x="12012" y="4138"/>
                  </a:cubicBezTo>
                  <a:cubicBezTo>
                    <a:pt x="10855" y="4792"/>
                    <a:pt x="10469" y="6538"/>
                    <a:pt x="10083" y="8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5054599" y="240665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5137150" y="2286057"/>
              <a:ext cx="86015" cy="24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229" fill="norm" stroke="1" extrusionOk="0">
                  <a:moveTo>
                    <a:pt x="0" y="2210"/>
                  </a:moveTo>
                  <a:cubicBezTo>
                    <a:pt x="1029" y="1287"/>
                    <a:pt x="2057" y="364"/>
                    <a:pt x="3857" y="87"/>
                  </a:cubicBezTo>
                  <a:cubicBezTo>
                    <a:pt x="5657" y="-190"/>
                    <a:pt x="8229" y="179"/>
                    <a:pt x="10029" y="1379"/>
                  </a:cubicBezTo>
                  <a:cubicBezTo>
                    <a:pt x="11829" y="2579"/>
                    <a:pt x="12857" y="4610"/>
                    <a:pt x="12600" y="6087"/>
                  </a:cubicBezTo>
                  <a:cubicBezTo>
                    <a:pt x="12343" y="7564"/>
                    <a:pt x="10800" y="8487"/>
                    <a:pt x="9000" y="9225"/>
                  </a:cubicBezTo>
                  <a:cubicBezTo>
                    <a:pt x="7200" y="9964"/>
                    <a:pt x="5143" y="10518"/>
                    <a:pt x="5400" y="10795"/>
                  </a:cubicBezTo>
                  <a:cubicBezTo>
                    <a:pt x="5657" y="11072"/>
                    <a:pt x="8229" y="11072"/>
                    <a:pt x="10800" y="11256"/>
                  </a:cubicBezTo>
                  <a:cubicBezTo>
                    <a:pt x="13371" y="11441"/>
                    <a:pt x="15943" y="11810"/>
                    <a:pt x="18000" y="12918"/>
                  </a:cubicBezTo>
                  <a:cubicBezTo>
                    <a:pt x="20057" y="14025"/>
                    <a:pt x="21600" y="15872"/>
                    <a:pt x="20571" y="17348"/>
                  </a:cubicBezTo>
                  <a:cubicBezTo>
                    <a:pt x="19543" y="18825"/>
                    <a:pt x="15943" y="19933"/>
                    <a:pt x="12600" y="20579"/>
                  </a:cubicBezTo>
                  <a:cubicBezTo>
                    <a:pt x="9257" y="21225"/>
                    <a:pt x="6171" y="21410"/>
                    <a:pt x="4629" y="21041"/>
                  </a:cubicBezTo>
                  <a:cubicBezTo>
                    <a:pt x="3086" y="20672"/>
                    <a:pt x="3086" y="19748"/>
                    <a:pt x="3086" y="18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5295764" y="2307943"/>
              <a:ext cx="127453" cy="240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1356" fill="norm" stroke="1" extrusionOk="0">
                  <a:moveTo>
                    <a:pt x="17234" y="307"/>
                  </a:moveTo>
                  <a:cubicBezTo>
                    <a:pt x="13185" y="119"/>
                    <a:pt x="9135" y="-69"/>
                    <a:pt x="6266" y="25"/>
                  </a:cubicBezTo>
                  <a:cubicBezTo>
                    <a:pt x="3397" y="119"/>
                    <a:pt x="1709" y="494"/>
                    <a:pt x="697" y="1246"/>
                  </a:cubicBezTo>
                  <a:cubicBezTo>
                    <a:pt x="-316" y="1997"/>
                    <a:pt x="-653" y="3124"/>
                    <a:pt x="2722" y="5472"/>
                  </a:cubicBezTo>
                  <a:cubicBezTo>
                    <a:pt x="6097" y="7820"/>
                    <a:pt x="13185" y="11388"/>
                    <a:pt x="16897" y="13736"/>
                  </a:cubicBezTo>
                  <a:cubicBezTo>
                    <a:pt x="20609" y="16084"/>
                    <a:pt x="20947" y="17211"/>
                    <a:pt x="19597" y="18338"/>
                  </a:cubicBezTo>
                  <a:cubicBezTo>
                    <a:pt x="18247" y="19465"/>
                    <a:pt x="15209" y="20592"/>
                    <a:pt x="12847" y="21061"/>
                  </a:cubicBezTo>
                  <a:cubicBezTo>
                    <a:pt x="10484" y="21531"/>
                    <a:pt x="8797" y="21343"/>
                    <a:pt x="7109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5372100" y="2273663"/>
              <a:ext cx="19685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039" y="11918"/>
                    <a:pt x="12077" y="3818"/>
                    <a:pt x="15677" y="1118"/>
                  </a:cubicBezTo>
                  <a:cubicBezTo>
                    <a:pt x="19277" y="-1582"/>
                    <a:pt x="2043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6263481" y="2438437"/>
              <a:ext cx="111527" cy="168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3" h="20462" fill="norm" stroke="1" extrusionOk="0">
                  <a:moveTo>
                    <a:pt x="19237" y="3081"/>
                  </a:moveTo>
                  <a:cubicBezTo>
                    <a:pt x="18080" y="2052"/>
                    <a:pt x="16923" y="1024"/>
                    <a:pt x="15380" y="509"/>
                  </a:cubicBezTo>
                  <a:cubicBezTo>
                    <a:pt x="13837" y="-5"/>
                    <a:pt x="11909" y="-5"/>
                    <a:pt x="9209" y="2181"/>
                  </a:cubicBezTo>
                  <a:cubicBezTo>
                    <a:pt x="6509" y="4367"/>
                    <a:pt x="3037" y="8738"/>
                    <a:pt x="1302" y="11952"/>
                  </a:cubicBezTo>
                  <a:cubicBezTo>
                    <a:pt x="-434" y="15167"/>
                    <a:pt x="-434" y="17224"/>
                    <a:pt x="1302" y="18767"/>
                  </a:cubicBezTo>
                  <a:cubicBezTo>
                    <a:pt x="3037" y="20309"/>
                    <a:pt x="6509" y="21338"/>
                    <a:pt x="10366" y="19409"/>
                  </a:cubicBezTo>
                  <a:cubicBezTo>
                    <a:pt x="14223" y="17481"/>
                    <a:pt x="18466" y="12595"/>
                    <a:pt x="19816" y="8995"/>
                  </a:cubicBezTo>
                  <a:cubicBezTo>
                    <a:pt x="21166" y="5395"/>
                    <a:pt x="19623" y="3081"/>
                    <a:pt x="17502" y="1667"/>
                  </a:cubicBezTo>
                  <a:cubicBezTo>
                    <a:pt x="15380" y="252"/>
                    <a:pt x="12680" y="-262"/>
                    <a:pt x="11330" y="124"/>
                  </a:cubicBezTo>
                  <a:cubicBezTo>
                    <a:pt x="9980" y="509"/>
                    <a:pt x="9980" y="1795"/>
                    <a:pt x="9980" y="3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6451599" y="25463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6578963" y="2438400"/>
              <a:ext cx="3138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447"/>
                    <a:pt x="3818" y="8894"/>
                    <a:pt x="1118" y="12494"/>
                  </a:cubicBezTo>
                  <a:cubicBezTo>
                    <a:pt x="-1582" y="16094"/>
                    <a:pt x="1118" y="1884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4660023" y="3312982"/>
              <a:ext cx="144772" cy="207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0798" fill="norm" stroke="1" extrusionOk="0">
                  <a:moveTo>
                    <a:pt x="19924" y="807"/>
                  </a:moveTo>
                  <a:cubicBezTo>
                    <a:pt x="17824" y="383"/>
                    <a:pt x="15724" y="-40"/>
                    <a:pt x="12424" y="1760"/>
                  </a:cubicBezTo>
                  <a:cubicBezTo>
                    <a:pt x="9124" y="3560"/>
                    <a:pt x="4624" y="7583"/>
                    <a:pt x="2224" y="10866"/>
                  </a:cubicBezTo>
                  <a:cubicBezTo>
                    <a:pt x="-176" y="14148"/>
                    <a:pt x="-476" y="16689"/>
                    <a:pt x="574" y="18489"/>
                  </a:cubicBezTo>
                  <a:cubicBezTo>
                    <a:pt x="1624" y="20289"/>
                    <a:pt x="4024" y="21348"/>
                    <a:pt x="7474" y="20501"/>
                  </a:cubicBezTo>
                  <a:cubicBezTo>
                    <a:pt x="10924" y="19654"/>
                    <a:pt x="15424" y="16901"/>
                    <a:pt x="17974" y="13830"/>
                  </a:cubicBezTo>
                  <a:cubicBezTo>
                    <a:pt x="20524" y="10760"/>
                    <a:pt x="21124" y="7372"/>
                    <a:pt x="19924" y="4936"/>
                  </a:cubicBezTo>
                  <a:cubicBezTo>
                    <a:pt x="18724" y="2501"/>
                    <a:pt x="15724" y="1019"/>
                    <a:pt x="13474" y="383"/>
                  </a:cubicBezTo>
                  <a:cubicBezTo>
                    <a:pt x="11224" y="-252"/>
                    <a:pt x="9724" y="-40"/>
                    <a:pt x="8824" y="595"/>
                  </a:cubicBezTo>
                  <a:cubicBezTo>
                    <a:pt x="7924" y="1230"/>
                    <a:pt x="7624" y="2289"/>
                    <a:pt x="7324" y="3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4921250" y="34226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5016499" y="3244865"/>
              <a:ext cx="254001" cy="25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4179"/>
                  </a:moveTo>
                  <a:cubicBezTo>
                    <a:pt x="0" y="2959"/>
                    <a:pt x="0" y="1740"/>
                    <a:pt x="450" y="956"/>
                  </a:cubicBezTo>
                  <a:cubicBezTo>
                    <a:pt x="900" y="172"/>
                    <a:pt x="1800" y="-176"/>
                    <a:pt x="3510" y="85"/>
                  </a:cubicBezTo>
                  <a:cubicBezTo>
                    <a:pt x="5220" y="347"/>
                    <a:pt x="7740" y="1218"/>
                    <a:pt x="8550" y="3482"/>
                  </a:cubicBezTo>
                  <a:cubicBezTo>
                    <a:pt x="9360" y="5747"/>
                    <a:pt x="8460" y="9405"/>
                    <a:pt x="7290" y="12192"/>
                  </a:cubicBezTo>
                  <a:cubicBezTo>
                    <a:pt x="6120" y="14979"/>
                    <a:pt x="4680" y="16895"/>
                    <a:pt x="3780" y="18289"/>
                  </a:cubicBezTo>
                  <a:cubicBezTo>
                    <a:pt x="2880" y="19682"/>
                    <a:pt x="2520" y="20553"/>
                    <a:pt x="2790" y="20989"/>
                  </a:cubicBezTo>
                  <a:cubicBezTo>
                    <a:pt x="3060" y="21424"/>
                    <a:pt x="3960" y="21424"/>
                    <a:pt x="7200" y="20553"/>
                  </a:cubicBezTo>
                  <a:cubicBezTo>
                    <a:pt x="10440" y="19682"/>
                    <a:pt x="16020" y="17940"/>
                    <a:pt x="21600" y="16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6100409" y="3381285"/>
              <a:ext cx="128941" cy="187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037" fill="norm" stroke="1" extrusionOk="0">
                  <a:moveTo>
                    <a:pt x="21223" y="1790"/>
                  </a:moveTo>
                  <a:cubicBezTo>
                    <a:pt x="20178" y="840"/>
                    <a:pt x="19133" y="-109"/>
                    <a:pt x="16520" y="10"/>
                  </a:cubicBezTo>
                  <a:cubicBezTo>
                    <a:pt x="13907" y="128"/>
                    <a:pt x="9726" y="1315"/>
                    <a:pt x="6591" y="3926"/>
                  </a:cubicBezTo>
                  <a:cubicBezTo>
                    <a:pt x="3455" y="6537"/>
                    <a:pt x="1365" y="10572"/>
                    <a:pt x="494" y="13777"/>
                  </a:cubicBezTo>
                  <a:cubicBezTo>
                    <a:pt x="-377" y="16981"/>
                    <a:pt x="-29" y="19355"/>
                    <a:pt x="1017" y="20423"/>
                  </a:cubicBezTo>
                  <a:cubicBezTo>
                    <a:pt x="2062" y="21491"/>
                    <a:pt x="3804" y="21254"/>
                    <a:pt x="5720" y="18999"/>
                  </a:cubicBezTo>
                  <a:cubicBezTo>
                    <a:pt x="7636" y="16744"/>
                    <a:pt x="9726" y="12471"/>
                    <a:pt x="10771" y="9623"/>
                  </a:cubicBezTo>
                  <a:cubicBezTo>
                    <a:pt x="11817" y="6775"/>
                    <a:pt x="11817" y="5350"/>
                    <a:pt x="11642" y="4045"/>
                  </a:cubicBezTo>
                  <a:cubicBezTo>
                    <a:pt x="11468" y="2739"/>
                    <a:pt x="11120" y="1553"/>
                    <a:pt x="10597" y="1078"/>
                  </a:cubicBezTo>
                  <a:cubicBezTo>
                    <a:pt x="10075" y="603"/>
                    <a:pt x="9378" y="840"/>
                    <a:pt x="8681" y="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6292577" y="3530599"/>
              <a:ext cx="3202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20424" y="21600"/>
                  </a:moveTo>
                  <a:cubicBezTo>
                    <a:pt x="10974" y="21600"/>
                    <a:pt x="1524" y="21600"/>
                    <a:pt x="174" y="18000"/>
                  </a:cubicBezTo>
                  <a:cubicBezTo>
                    <a:pt x="-1176" y="14400"/>
                    <a:pt x="5574" y="7200"/>
                    <a:pt x="123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6446565" y="3399366"/>
              <a:ext cx="108322" cy="12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1179" fill="norm" stroke="1" extrusionOk="0">
                  <a:moveTo>
                    <a:pt x="17751" y="4957"/>
                  </a:moveTo>
                  <a:cubicBezTo>
                    <a:pt x="16151" y="3187"/>
                    <a:pt x="14551" y="1416"/>
                    <a:pt x="11751" y="1239"/>
                  </a:cubicBezTo>
                  <a:cubicBezTo>
                    <a:pt x="8951" y="1062"/>
                    <a:pt x="4951" y="2479"/>
                    <a:pt x="2551" y="5134"/>
                  </a:cubicBezTo>
                  <a:cubicBezTo>
                    <a:pt x="151" y="7790"/>
                    <a:pt x="-649" y="11685"/>
                    <a:pt x="551" y="14872"/>
                  </a:cubicBezTo>
                  <a:cubicBezTo>
                    <a:pt x="1751" y="18059"/>
                    <a:pt x="4951" y="20538"/>
                    <a:pt x="8551" y="21069"/>
                  </a:cubicBezTo>
                  <a:cubicBezTo>
                    <a:pt x="12151" y="21600"/>
                    <a:pt x="16151" y="20184"/>
                    <a:pt x="18351" y="17351"/>
                  </a:cubicBezTo>
                  <a:cubicBezTo>
                    <a:pt x="20551" y="14518"/>
                    <a:pt x="20951" y="10269"/>
                    <a:pt x="19951" y="7259"/>
                  </a:cubicBezTo>
                  <a:cubicBezTo>
                    <a:pt x="18951" y="4249"/>
                    <a:pt x="16551" y="2479"/>
                    <a:pt x="14351" y="1416"/>
                  </a:cubicBezTo>
                  <a:cubicBezTo>
                    <a:pt x="12151" y="354"/>
                    <a:pt x="10151" y="0"/>
                    <a:pt x="10551" y="0"/>
                  </a:cubicBezTo>
                  <a:cubicBezTo>
                    <a:pt x="10951" y="0"/>
                    <a:pt x="13751" y="354"/>
                    <a:pt x="16551" y="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6648450" y="3378994"/>
              <a:ext cx="107950" cy="212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1203"/>
                  </a:moveTo>
                  <a:cubicBezTo>
                    <a:pt x="17365" y="775"/>
                    <a:pt x="13129" y="348"/>
                    <a:pt x="9529" y="134"/>
                  </a:cubicBezTo>
                  <a:cubicBezTo>
                    <a:pt x="5929" y="-80"/>
                    <a:pt x="2965" y="-80"/>
                    <a:pt x="1694" y="455"/>
                  </a:cubicBezTo>
                  <a:cubicBezTo>
                    <a:pt x="424" y="989"/>
                    <a:pt x="847" y="2059"/>
                    <a:pt x="3388" y="4518"/>
                  </a:cubicBezTo>
                  <a:cubicBezTo>
                    <a:pt x="5929" y="6977"/>
                    <a:pt x="10588" y="10827"/>
                    <a:pt x="12918" y="13607"/>
                  </a:cubicBezTo>
                  <a:cubicBezTo>
                    <a:pt x="15247" y="16387"/>
                    <a:pt x="15247" y="18098"/>
                    <a:pt x="14400" y="19381"/>
                  </a:cubicBezTo>
                  <a:cubicBezTo>
                    <a:pt x="13553" y="20665"/>
                    <a:pt x="11859" y="21520"/>
                    <a:pt x="9318" y="21520"/>
                  </a:cubicBezTo>
                  <a:cubicBezTo>
                    <a:pt x="6776" y="21520"/>
                    <a:pt x="3388" y="20665"/>
                    <a:pt x="0" y="19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6718300" y="3352799"/>
              <a:ext cx="209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4744394" y="4453237"/>
              <a:ext cx="112360" cy="17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0959" fill="norm" stroke="1" extrusionOk="0">
                  <a:moveTo>
                    <a:pt x="16622" y="5171"/>
                  </a:moveTo>
                  <a:cubicBezTo>
                    <a:pt x="17022" y="3885"/>
                    <a:pt x="17422" y="2600"/>
                    <a:pt x="16622" y="1957"/>
                  </a:cubicBezTo>
                  <a:cubicBezTo>
                    <a:pt x="15822" y="1314"/>
                    <a:pt x="13822" y="1314"/>
                    <a:pt x="11222" y="2085"/>
                  </a:cubicBezTo>
                  <a:cubicBezTo>
                    <a:pt x="8622" y="2857"/>
                    <a:pt x="5422" y="4400"/>
                    <a:pt x="3222" y="6457"/>
                  </a:cubicBezTo>
                  <a:cubicBezTo>
                    <a:pt x="1022" y="8514"/>
                    <a:pt x="-178" y="11085"/>
                    <a:pt x="22" y="13657"/>
                  </a:cubicBezTo>
                  <a:cubicBezTo>
                    <a:pt x="222" y="16228"/>
                    <a:pt x="1822" y="18800"/>
                    <a:pt x="4622" y="20085"/>
                  </a:cubicBezTo>
                  <a:cubicBezTo>
                    <a:pt x="7422" y="21371"/>
                    <a:pt x="11422" y="21371"/>
                    <a:pt x="14822" y="19185"/>
                  </a:cubicBezTo>
                  <a:cubicBezTo>
                    <a:pt x="18222" y="17000"/>
                    <a:pt x="21022" y="12628"/>
                    <a:pt x="21222" y="9028"/>
                  </a:cubicBezTo>
                  <a:cubicBezTo>
                    <a:pt x="21422" y="5428"/>
                    <a:pt x="19022" y="2600"/>
                    <a:pt x="16222" y="1185"/>
                  </a:cubicBezTo>
                  <a:cubicBezTo>
                    <a:pt x="13422" y="-229"/>
                    <a:pt x="10222" y="-229"/>
                    <a:pt x="8622" y="414"/>
                  </a:cubicBezTo>
                  <a:cubicBezTo>
                    <a:pt x="7022" y="1057"/>
                    <a:pt x="7022" y="2342"/>
                    <a:pt x="8422" y="3371"/>
                  </a:cubicBezTo>
                  <a:cubicBezTo>
                    <a:pt x="9822" y="4400"/>
                    <a:pt x="12622" y="5171"/>
                    <a:pt x="15422" y="5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4965700" y="45339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5097825" y="4464050"/>
              <a:ext cx="13926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600" fill="norm" stroke="1" extrusionOk="0">
                  <a:moveTo>
                    <a:pt x="20299" y="0"/>
                  </a:moveTo>
                  <a:cubicBezTo>
                    <a:pt x="11042" y="2919"/>
                    <a:pt x="1785" y="5838"/>
                    <a:pt x="242" y="9341"/>
                  </a:cubicBezTo>
                  <a:cubicBezTo>
                    <a:pt x="-1301" y="12843"/>
                    <a:pt x="4870" y="16930"/>
                    <a:pt x="9499" y="19070"/>
                  </a:cubicBezTo>
                  <a:cubicBezTo>
                    <a:pt x="14128" y="21211"/>
                    <a:pt x="17213" y="21405"/>
                    <a:pt x="202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5951651" y="4538133"/>
              <a:ext cx="136184" cy="17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167" fill="norm" stroke="1" extrusionOk="0">
                  <a:moveTo>
                    <a:pt x="12501" y="9514"/>
                  </a:moveTo>
                  <a:cubicBezTo>
                    <a:pt x="12501" y="8229"/>
                    <a:pt x="12501" y="6943"/>
                    <a:pt x="11682" y="5914"/>
                  </a:cubicBezTo>
                  <a:cubicBezTo>
                    <a:pt x="10864" y="4886"/>
                    <a:pt x="9228" y="4114"/>
                    <a:pt x="7755" y="4371"/>
                  </a:cubicBezTo>
                  <a:cubicBezTo>
                    <a:pt x="6282" y="4629"/>
                    <a:pt x="4973" y="5914"/>
                    <a:pt x="3664" y="7971"/>
                  </a:cubicBezTo>
                  <a:cubicBezTo>
                    <a:pt x="2355" y="10029"/>
                    <a:pt x="1046" y="12857"/>
                    <a:pt x="392" y="15300"/>
                  </a:cubicBezTo>
                  <a:cubicBezTo>
                    <a:pt x="-263" y="17743"/>
                    <a:pt x="-263" y="19800"/>
                    <a:pt x="1701" y="20700"/>
                  </a:cubicBezTo>
                  <a:cubicBezTo>
                    <a:pt x="3664" y="21600"/>
                    <a:pt x="7592" y="21343"/>
                    <a:pt x="11192" y="18643"/>
                  </a:cubicBezTo>
                  <a:cubicBezTo>
                    <a:pt x="14792" y="15943"/>
                    <a:pt x="18064" y="10800"/>
                    <a:pt x="19701" y="7457"/>
                  </a:cubicBezTo>
                  <a:cubicBezTo>
                    <a:pt x="21337" y="4114"/>
                    <a:pt x="21337" y="2571"/>
                    <a:pt x="20519" y="1543"/>
                  </a:cubicBezTo>
                  <a:cubicBezTo>
                    <a:pt x="19701" y="514"/>
                    <a:pt x="18064" y="0"/>
                    <a:pt x="16428" y="0"/>
                  </a:cubicBezTo>
                  <a:cubicBezTo>
                    <a:pt x="14792" y="0"/>
                    <a:pt x="13155" y="514"/>
                    <a:pt x="12173" y="2057"/>
                  </a:cubicBezTo>
                  <a:cubicBezTo>
                    <a:pt x="11192" y="3600"/>
                    <a:pt x="10864" y="6171"/>
                    <a:pt x="10537" y="8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6165850" y="465454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6292849" y="4546600"/>
              <a:ext cx="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07950" y="4889925"/>
              <a:ext cx="6870700" cy="16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180" y="5759"/>
                  </a:moveTo>
                  <a:cubicBezTo>
                    <a:pt x="146" y="5206"/>
                    <a:pt x="113" y="4652"/>
                    <a:pt x="77" y="3821"/>
                  </a:cubicBezTo>
                  <a:cubicBezTo>
                    <a:pt x="40" y="2990"/>
                    <a:pt x="0" y="1882"/>
                    <a:pt x="0" y="1190"/>
                  </a:cubicBezTo>
                  <a:cubicBezTo>
                    <a:pt x="0" y="498"/>
                    <a:pt x="40" y="221"/>
                    <a:pt x="183" y="82"/>
                  </a:cubicBezTo>
                  <a:cubicBezTo>
                    <a:pt x="326" y="-56"/>
                    <a:pt x="572" y="-56"/>
                    <a:pt x="802" y="359"/>
                  </a:cubicBezTo>
                  <a:cubicBezTo>
                    <a:pt x="1031" y="775"/>
                    <a:pt x="1244" y="1606"/>
                    <a:pt x="1481" y="2159"/>
                  </a:cubicBezTo>
                  <a:cubicBezTo>
                    <a:pt x="1717" y="2713"/>
                    <a:pt x="1976" y="2990"/>
                    <a:pt x="2243" y="3129"/>
                  </a:cubicBezTo>
                  <a:cubicBezTo>
                    <a:pt x="2509" y="3267"/>
                    <a:pt x="2782" y="3267"/>
                    <a:pt x="3051" y="3129"/>
                  </a:cubicBezTo>
                  <a:cubicBezTo>
                    <a:pt x="3321" y="2990"/>
                    <a:pt x="3587" y="2713"/>
                    <a:pt x="3863" y="2436"/>
                  </a:cubicBezTo>
                  <a:cubicBezTo>
                    <a:pt x="4139" y="2159"/>
                    <a:pt x="4425" y="1882"/>
                    <a:pt x="4715" y="1744"/>
                  </a:cubicBezTo>
                  <a:cubicBezTo>
                    <a:pt x="5004" y="1606"/>
                    <a:pt x="5297" y="1606"/>
                    <a:pt x="5590" y="1606"/>
                  </a:cubicBezTo>
                  <a:cubicBezTo>
                    <a:pt x="5882" y="1606"/>
                    <a:pt x="6175" y="1606"/>
                    <a:pt x="6441" y="1882"/>
                  </a:cubicBezTo>
                  <a:cubicBezTo>
                    <a:pt x="6708" y="2159"/>
                    <a:pt x="6947" y="2713"/>
                    <a:pt x="7193" y="3129"/>
                  </a:cubicBezTo>
                  <a:cubicBezTo>
                    <a:pt x="7440" y="3544"/>
                    <a:pt x="7692" y="3821"/>
                    <a:pt x="7942" y="4236"/>
                  </a:cubicBezTo>
                  <a:cubicBezTo>
                    <a:pt x="8191" y="4652"/>
                    <a:pt x="8438" y="5206"/>
                    <a:pt x="8681" y="5621"/>
                  </a:cubicBezTo>
                  <a:cubicBezTo>
                    <a:pt x="8923" y="6036"/>
                    <a:pt x="9163" y="6313"/>
                    <a:pt x="9406" y="6729"/>
                  </a:cubicBezTo>
                  <a:cubicBezTo>
                    <a:pt x="9649" y="7144"/>
                    <a:pt x="9895" y="7698"/>
                    <a:pt x="10148" y="8252"/>
                  </a:cubicBezTo>
                  <a:cubicBezTo>
                    <a:pt x="10401" y="8806"/>
                    <a:pt x="10660" y="9359"/>
                    <a:pt x="10916" y="9775"/>
                  </a:cubicBezTo>
                  <a:cubicBezTo>
                    <a:pt x="11173" y="10190"/>
                    <a:pt x="11426" y="10467"/>
                    <a:pt x="11675" y="10882"/>
                  </a:cubicBezTo>
                  <a:cubicBezTo>
                    <a:pt x="11925" y="11298"/>
                    <a:pt x="12171" y="11852"/>
                    <a:pt x="12414" y="12406"/>
                  </a:cubicBezTo>
                  <a:cubicBezTo>
                    <a:pt x="12657" y="12959"/>
                    <a:pt x="12896" y="13513"/>
                    <a:pt x="13139" y="13929"/>
                  </a:cubicBezTo>
                  <a:cubicBezTo>
                    <a:pt x="13382" y="14344"/>
                    <a:pt x="13628" y="14621"/>
                    <a:pt x="13871" y="15036"/>
                  </a:cubicBezTo>
                  <a:cubicBezTo>
                    <a:pt x="14114" y="15452"/>
                    <a:pt x="14353" y="16006"/>
                    <a:pt x="14590" y="16559"/>
                  </a:cubicBezTo>
                  <a:cubicBezTo>
                    <a:pt x="14826" y="17113"/>
                    <a:pt x="15059" y="17667"/>
                    <a:pt x="15322" y="17944"/>
                  </a:cubicBezTo>
                  <a:cubicBezTo>
                    <a:pt x="15584" y="18221"/>
                    <a:pt x="15877" y="18221"/>
                    <a:pt x="16157" y="18221"/>
                  </a:cubicBezTo>
                  <a:cubicBezTo>
                    <a:pt x="16436" y="18221"/>
                    <a:pt x="16702" y="18221"/>
                    <a:pt x="16972" y="18221"/>
                  </a:cubicBezTo>
                  <a:cubicBezTo>
                    <a:pt x="17241" y="18221"/>
                    <a:pt x="17514" y="18221"/>
                    <a:pt x="17780" y="18221"/>
                  </a:cubicBezTo>
                  <a:cubicBezTo>
                    <a:pt x="18047" y="18221"/>
                    <a:pt x="18306" y="18221"/>
                    <a:pt x="18559" y="18082"/>
                  </a:cubicBezTo>
                  <a:cubicBezTo>
                    <a:pt x="18812" y="17944"/>
                    <a:pt x="19058" y="17667"/>
                    <a:pt x="19324" y="17529"/>
                  </a:cubicBezTo>
                  <a:cubicBezTo>
                    <a:pt x="19590" y="17390"/>
                    <a:pt x="19877" y="17390"/>
                    <a:pt x="20139" y="17667"/>
                  </a:cubicBezTo>
                  <a:cubicBezTo>
                    <a:pt x="20402" y="17944"/>
                    <a:pt x="20642" y="18498"/>
                    <a:pt x="20881" y="19190"/>
                  </a:cubicBezTo>
                  <a:cubicBezTo>
                    <a:pt x="21121" y="19882"/>
                    <a:pt x="21360" y="20713"/>
                    <a:pt x="2160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4821980" y="5194300"/>
              <a:ext cx="1642321" cy="18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944" fill="norm" stroke="1" extrusionOk="0">
                  <a:moveTo>
                    <a:pt x="136" y="0"/>
                  </a:moveTo>
                  <a:cubicBezTo>
                    <a:pt x="52" y="960"/>
                    <a:pt x="-31" y="1920"/>
                    <a:pt x="11" y="4080"/>
                  </a:cubicBezTo>
                  <a:cubicBezTo>
                    <a:pt x="52" y="6240"/>
                    <a:pt x="219" y="9600"/>
                    <a:pt x="608" y="12960"/>
                  </a:cubicBezTo>
                  <a:cubicBezTo>
                    <a:pt x="998" y="16320"/>
                    <a:pt x="1609" y="19680"/>
                    <a:pt x="2332" y="20640"/>
                  </a:cubicBezTo>
                  <a:cubicBezTo>
                    <a:pt x="3055" y="21600"/>
                    <a:pt x="3889" y="20160"/>
                    <a:pt x="4709" y="18120"/>
                  </a:cubicBezTo>
                  <a:cubicBezTo>
                    <a:pt x="5529" y="16080"/>
                    <a:pt x="6335" y="13440"/>
                    <a:pt x="7002" y="12840"/>
                  </a:cubicBezTo>
                  <a:cubicBezTo>
                    <a:pt x="7669" y="12240"/>
                    <a:pt x="8198" y="13680"/>
                    <a:pt x="8767" y="15480"/>
                  </a:cubicBezTo>
                  <a:cubicBezTo>
                    <a:pt x="9337" y="17280"/>
                    <a:pt x="9949" y="19440"/>
                    <a:pt x="10755" y="20160"/>
                  </a:cubicBezTo>
                  <a:cubicBezTo>
                    <a:pt x="11561" y="20880"/>
                    <a:pt x="12562" y="20160"/>
                    <a:pt x="13507" y="19200"/>
                  </a:cubicBezTo>
                  <a:cubicBezTo>
                    <a:pt x="14452" y="18240"/>
                    <a:pt x="15342" y="17040"/>
                    <a:pt x="16148" y="16680"/>
                  </a:cubicBezTo>
                  <a:cubicBezTo>
                    <a:pt x="16954" y="16320"/>
                    <a:pt x="17677" y="16800"/>
                    <a:pt x="18483" y="16920"/>
                  </a:cubicBezTo>
                  <a:cubicBezTo>
                    <a:pt x="19289" y="17040"/>
                    <a:pt x="20179" y="16800"/>
                    <a:pt x="20707" y="16920"/>
                  </a:cubicBezTo>
                  <a:cubicBezTo>
                    <a:pt x="21235" y="17040"/>
                    <a:pt x="21402" y="17520"/>
                    <a:pt x="21569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4464050" y="5656241"/>
              <a:ext cx="241300" cy="187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8822"/>
                  </a:moveTo>
                  <a:cubicBezTo>
                    <a:pt x="0" y="7622"/>
                    <a:pt x="0" y="6422"/>
                    <a:pt x="474" y="5822"/>
                  </a:cubicBezTo>
                  <a:cubicBezTo>
                    <a:pt x="947" y="5222"/>
                    <a:pt x="1895" y="5222"/>
                    <a:pt x="2558" y="5822"/>
                  </a:cubicBezTo>
                  <a:cubicBezTo>
                    <a:pt x="3221" y="6422"/>
                    <a:pt x="3600" y="7622"/>
                    <a:pt x="3789" y="9902"/>
                  </a:cubicBezTo>
                  <a:cubicBezTo>
                    <a:pt x="3979" y="12182"/>
                    <a:pt x="3979" y="15542"/>
                    <a:pt x="3979" y="17822"/>
                  </a:cubicBezTo>
                  <a:cubicBezTo>
                    <a:pt x="3979" y="20102"/>
                    <a:pt x="3979" y="21302"/>
                    <a:pt x="3884" y="21302"/>
                  </a:cubicBezTo>
                  <a:cubicBezTo>
                    <a:pt x="3789" y="21302"/>
                    <a:pt x="3600" y="20102"/>
                    <a:pt x="3884" y="17222"/>
                  </a:cubicBezTo>
                  <a:cubicBezTo>
                    <a:pt x="4168" y="14342"/>
                    <a:pt x="4926" y="9782"/>
                    <a:pt x="5589" y="6902"/>
                  </a:cubicBezTo>
                  <a:cubicBezTo>
                    <a:pt x="6253" y="4022"/>
                    <a:pt x="6821" y="2822"/>
                    <a:pt x="7389" y="2822"/>
                  </a:cubicBezTo>
                  <a:cubicBezTo>
                    <a:pt x="7958" y="2822"/>
                    <a:pt x="8526" y="4022"/>
                    <a:pt x="8811" y="5222"/>
                  </a:cubicBezTo>
                  <a:cubicBezTo>
                    <a:pt x="9095" y="6422"/>
                    <a:pt x="9095" y="7622"/>
                    <a:pt x="9284" y="8822"/>
                  </a:cubicBezTo>
                  <a:cubicBezTo>
                    <a:pt x="9474" y="10022"/>
                    <a:pt x="9853" y="11222"/>
                    <a:pt x="10421" y="11222"/>
                  </a:cubicBezTo>
                  <a:cubicBezTo>
                    <a:pt x="10989" y="11222"/>
                    <a:pt x="11747" y="10022"/>
                    <a:pt x="12884" y="7982"/>
                  </a:cubicBezTo>
                  <a:cubicBezTo>
                    <a:pt x="14021" y="5942"/>
                    <a:pt x="15537" y="3062"/>
                    <a:pt x="16768" y="1502"/>
                  </a:cubicBezTo>
                  <a:cubicBezTo>
                    <a:pt x="18000" y="-58"/>
                    <a:pt x="18947" y="-298"/>
                    <a:pt x="19516" y="302"/>
                  </a:cubicBezTo>
                  <a:cubicBezTo>
                    <a:pt x="20084" y="902"/>
                    <a:pt x="20274" y="2342"/>
                    <a:pt x="20558" y="5342"/>
                  </a:cubicBezTo>
                  <a:cubicBezTo>
                    <a:pt x="20842" y="8342"/>
                    <a:pt x="21221" y="12902"/>
                    <a:pt x="21600" y="17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4726516" y="5672936"/>
              <a:ext cx="143934" cy="13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7" fill="norm" stroke="1" extrusionOk="0">
                  <a:moveTo>
                    <a:pt x="16835" y="6504"/>
                  </a:moveTo>
                  <a:cubicBezTo>
                    <a:pt x="16518" y="4540"/>
                    <a:pt x="16200" y="2577"/>
                    <a:pt x="15247" y="1268"/>
                  </a:cubicBezTo>
                  <a:cubicBezTo>
                    <a:pt x="14294" y="-41"/>
                    <a:pt x="12706" y="-696"/>
                    <a:pt x="10165" y="1104"/>
                  </a:cubicBezTo>
                  <a:cubicBezTo>
                    <a:pt x="7624" y="2904"/>
                    <a:pt x="4129" y="7159"/>
                    <a:pt x="2224" y="10104"/>
                  </a:cubicBezTo>
                  <a:cubicBezTo>
                    <a:pt x="318" y="13049"/>
                    <a:pt x="0" y="14686"/>
                    <a:pt x="0" y="16322"/>
                  </a:cubicBezTo>
                  <a:cubicBezTo>
                    <a:pt x="0" y="17959"/>
                    <a:pt x="318" y="19595"/>
                    <a:pt x="2065" y="20249"/>
                  </a:cubicBezTo>
                  <a:cubicBezTo>
                    <a:pt x="3812" y="20904"/>
                    <a:pt x="6988" y="20577"/>
                    <a:pt x="9371" y="19268"/>
                  </a:cubicBezTo>
                  <a:cubicBezTo>
                    <a:pt x="11753" y="17959"/>
                    <a:pt x="13341" y="15668"/>
                    <a:pt x="14294" y="13540"/>
                  </a:cubicBezTo>
                  <a:cubicBezTo>
                    <a:pt x="15247" y="11413"/>
                    <a:pt x="15565" y="9449"/>
                    <a:pt x="15565" y="9286"/>
                  </a:cubicBezTo>
                  <a:cubicBezTo>
                    <a:pt x="15565" y="9122"/>
                    <a:pt x="15247" y="10759"/>
                    <a:pt x="16200" y="12886"/>
                  </a:cubicBezTo>
                  <a:cubicBezTo>
                    <a:pt x="17153" y="15013"/>
                    <a:pt x="19376" y="17631"/>
                    <a:pt x="21600" y="20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4902199" y="5721350"/>
              <a:ext cx="1016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4921249" y="5708650"/>
              <a:ext cx="1143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867"/>
                    <a:pt x="13600" y="3733"/>
                    <a:pt x="10000" y="7333"/>
                  </a:cubicBezTo>
                  <a:cubicBezTo>
                    <a:pt x="6400" y="10933"/>
                    <a:pt x="3200" y="16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5156200" y="5729816"/>
              <a:ext cx="9525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0800"/>
                    <a:pt x="2880" y="0"/>
                    <a:pt x="6480" y="0"/>
                  </a:cubicBezTo>
                  <a:cubicBezTo>
                    <a:pt x="10080" y="0"/>
                    <a:pt x="158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5181600" y="5829300"/>
              <a:ext cx="1016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4410744" y="2031009"/>
              <a:ext cx="1416704" cy="768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76" fill="norm" stroke="1" extrusionOk="0">
                  <a:moveTo>
                    <a:pt x="18498" y="2158"/>
                  </a:moveTo>
                  <a:cubicBezTo>
                    <a:pt x="18433" y="1862"/>
                    <a:pt x="18369" y="1566"/>
                    <a:pt x="18161" y="1329"/>
                  </a:cubicBezTo>
                  <a:cubicBezTo>
                    <a:pt x="17953" y="1093"/>
                    <a:pt x="17600" y="915"/>
                    <a:pt x="16927" y="708"/>
                  </a:cubicBezTo>
                  <a:cubicBezTo>
                    <a:pt x="16254" y="501"/>
                    <a:pt x="15261" y="264"/>
                    <a:pt x="14155" y="175"/>
                  </a:cubicBezTo>
                  <a:cubicBezTo>
                    <a:pt x="13049" y="87"/>
                    <a:pt x="11832" y="146"/>
                    <a:pt x="10694" y="412"/>
                  </a:cubicBezTo>
                  <a:cubicBezTo>
                    <a:pt x="9556" y="678"/>
                    <a:pt x="8499" y="1152"/>
                    <a:pt x="7473" y="1744"/>
                  </a:cubicBezTo>
                  <a:cubicBezTo>
                    <a:pt x="6448" y="2335"/>
                    <a:pt x="5454" y="3045"/>
                    <a:pt x="4573" y="3992"/>
                  </a:cubicBezTo>
                  <a:cubicBezTo>
                    <a:pt x="3692" y="4939"/>
                    <a:pt x="2922" y="6123"/>
                    <a:pt x="2298" y="7365"/>
                  </a:cubicBezTo>
                  <a:cubicBezTo>
                    <a:pt x="1673" y="8608"/>
                    <a:pt x="1192" y="9910"/>
                    <a:pt x="968" y="11212"/>
                  </a:cubicBezTo>
                  <a:cubicBezTo>
                    <a:pt x="743" y="12514"/>
                    <a:pt x="775" y="13816"/>
                    <a:pt x="968" y="15029"/>
                  </a:cubicBezTo>
                  <a:cubicBezTo>
                    <a:pt x="1160" y="16242"/>
                    <a:pt x="1512" y="17367"/>
                    <a:pt x="2121" y="18313"/>
                  </a:cubicBezTo>
                  <a:cubicBezTo>
                    <a:pt x="2730" y="19260"/>
                    <a:pt x="3595" y="20030"/>
                    <a:pt x="4621" y="20533"/>
                  </a:cubicBezTo>
                  <a:cubicBezTo>
                    <a:pt x="5646" y="21036"/>
                    <a:pt x="6832" y="21272"/>
                    <a:pt x="8066" y="21391"/>
                  </a:cubicBezTo>
                  <a:cubicBezTo>
                    <a:pt x="9300" y="21509"/>
                    <a:pt x="10582" y="21509"/>
                    <a:pt x="11816" y="21361"/>
                  </a:cubicBezTo>
                  <a:cubicBezTo>
                    <a:pt x="13049" y="21213"/>
                    <a:pt x="14235" y="20917"/>
                    <a:pt x="15277" y="20444"/>
                  </a:cubicBezTo>
                  <a:cubicBezTo>
                    <a:pt x="16318" y="19970"/>
                    <a:pt x="17216" y="19319"/>
                    <a:pt x="18097" y="18313"/>
                  </a:cubicBezTo>
                  <a:cubicBezTo>
                    <a:pt x="18978" y="17307"/>
                    <a:pt x="19844" y="15946"/>
                    <a:pt x="20420" y="14526"/>
                  </a:cubicBezTo>
                  <a:cubicBezTo>
                    <a:pt x="20997" y="13106"/>
                    <a:pt x="21286" y="11626"/>
                    <a:pt x="21398" y="10117"/>
                  </a:cubicBezTo>
                  <a:cubicBezTo>
                    <a:pt x="21510" y="8608"/>
                    <a:pt x="21446" y="7070"/>
                    <a:pt x="21157" y="5649"/>
                  </a:cubicBezTo>
                  <a:cubicBezTo>
                    <a:pt x="20869" y="4229"/>
                    <a:pt x="20356" y="2927"/>
                    <a:pt x="19667" y="2010"/>
                  </a:cubicBezTo>
                  <a:cubicBezTo>
                    <a:pt x="18978" y="1093"/>
                    <a:pt x="18113" y="560"/>
                    <a:pt x="17136" y="264"/>
                  </a:cubicBezTo>
                  <a:cubicBezTo>
                    <a:pt x="16158" y="-32"/>
                    <a:pt x="15068" y="-91"/>
                    <a:pt x="13883" y="146"/>
                  </a:cubicBezTo>
                  <a:cubicBezTo>
                    <a:pt x="12697" y="382"/>
                    <a:pt x="11415" y="915"/>
                    <a:pt x="10213" y="1507"/>
                  </a:cubicBezTo>
                  <a:cubicBezTo>
                    <a:pt x="9011" y="2099"/>
                    <a:pt x="7890" y="2750"/>
                    <a:pt x="6832" y="3460"/>
                  </a:cubicBezTo>
                  <a:cubicBezTo>
                    <a:pt x="5775" y="4170"/>
                    <a:pt x="4781" y="4939"/>
                    <a:pt x="3884" y="5797"/>
                  </a:cubicBezTo>
                  <a:cubicBezTo>
                    <a:pt x="2987" y="6655"/>
                    <a:pt x="2185" y="7602"/>
                    <a:pt x="1560" y="8579"/>
                  </a:cubicBezTo>
                  <a:cubicBezTo>
                    <a:pt x="936" y="9555"/>
                    <a:pt x="487" y="10561"/>
                    <a:pt x="230" y="11626"/>
                  </a:cubicBezTo>
                  <a:cubicBezTo>
                    <a:pt x="-26" y="12691"/>
                    <a:pt x="-90" y="13816"/>
                    <a:pt x="150" y="14999"/>
                  </a:cubicBezTo>
                  <a:cubicBezTo>
                    <a:pt x="391" y="16183"/>
                    <a:pt x="936" y="17426"/>
                    <a:pt x="1721" y="18343"/>
                  </a:cubicBezTo>
                  <a:cubicBezTo>
                    <a:pt x="2506" y="19260"/>
                    <a:pt x="3531" y="19852"/>
                    <a:pt x="4637" y="20237"/>
                  </a:cubicBezTo>
                  <a:cubicBezTo>
                    <a:pt x="5743" y="20621"/>
                    <a:pt x="6928" y="20799"/>
                    <a:pt x="8130" y="20858"/>
                  </a:cubicBezTo>
                  <a:cubicBezTo>
                    <a:pt x="9332" y="20917"/>
                    <a:pt x="10550" y="20858"/>
                    <a:pt x="11736" y="20592"/>
                  </a:cubicBezTo>
                  <a:cubicBezTo>
                    <a:pt x="12921" y="20325"/>
                    <a:pt x="14075" y="19852"/>
                    <a:pt x="15197" y="19171"/>
                  </a:cubicBezTo>
                  <a:cubicBezTo>
                    <a:pt x="16318" y="18491"/>
                    <a:pt x="17408" y="17603"/>
                    <a:pt x="18241" y="16449"/>
                  </a:cubicBezTo>
                  <a:cubicBezTo>
                    <a:pt x="19074" y="15295"/>
                    <a:pt x="19651" y="13875"/>
                    <a:pt x="19972" y="12248"/>
                  </a:cubicBezTo>
                  <a:cubicBezTo>
                    <a:pt x="20292" y="10620"/>
                    <a:pt x="20356" y="8786"/>
                    <a:pt x="20068" y="7306"/>
                  </a:cubicBezTo>
                  <a:cubicBezTo>
                    <a:pt x="19779" y="5827"/>
                    <a:pt x="19138" y="4702"/>
                    <a:pt x="18129" y="4022"/>
                  </a:cubicBezTo>
                  <a:cubicBezTo>
                    <a:pt x="17119" y="3341"/>
                    <a:pt x="15741" y="3105"/>
                    <a:pt x="14940" y="3016"/>
                  </a:cubicBezTo>
                  <a:cubicBezTo>
                    <a:pt x="14139" y="2927"/>
                    <a:pt x="13915" y="2986"/>
                    <a:pt x="13690" y="3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5469304" y="5714020"/>
              <a:ext cx="131304" cy="204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0908" fill="norm" stroke="1" extrusionOk="0">
                  <a:moveTo>
                    <a:pt x="16901" y="4636"/>
                  </a:moveTo>
                  <a:cubicBezTo>
                    <a:pt x="15213" y="4420"/>
                    <a:pt x="13526" y="4204"/>
                    <a:pt x="10657" y="6040"/>
                  </a:cubicBezTo>
                  <a:cubicBezTo>
                    <a:pt x="7788" y="7876"/>
                    <a:pt x="3738" y="11764"/>
                    <a:pt x="1713" y="14572"/>
                  </a:cubicBezTo>
                  <a:cubicBezTo>
                    <a:pt x="-312" y="17380"/>
                    <a:pt x="-312" y="19108"/>
                    <a:pt x="532" y="20080"/>
                  </a:cubicBezTo>
                  <a:cubicBezTo>
                    <a:pt x="1375" y="21052"/>
                    <a:pt x="3063" y="21268"/>
                    <a:pt x="6438" y="20188"/>
                  </a:cubicBezTo>
                  <a:cubicBezTo>
                    <a:pt x="9813" y="19108"/>
                    <a:pt x="14876" y="16732"/>
                    <a:pt x="17744" y="13600"/>
                  </a:cubicBezTo>
                  <a:cubicBezTo>
                    <a:pt x="20613" y="10468"/>
                    <a:pt x="21288" y="6580"/>
                    <a:pt x="20782" y="4204"/>
                  </a:cubicBezTo>
                  <a:cubicBezTo>
                    <a:pt x="20276" y="1828"/>
                    <a:pt x="18588" y="964"/>
                    <a:pt x="16563" y="424"/>
                  </a:cubicBezTo>
                  <a:cubicBezTo>
                    <a:pt x="14538" y="-116"/>
                    <a:pt x="12175" y="-332"/>
                    <a:pt x="10657" y="964"/>
                  </a:cubicBezTo>
                  <a:cubicBezTo>
                    <a:pt x="9138" y="2260"/>
                    <a:pt x="8463" y="5068"/>
                    <a:pt x="7788" y="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5689600" y="583564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5810250" y="5667718"/>
              <a:ext cx="115515" cy="23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73" fill="norm" stroke="1" extrusionOk="0">
                  <a:moveTo>
                    <a:pt x="0" y="4269"/>
                  </a:moveTo>
                  <a:cubicBezTo>
                    <a:pt x="0" y="3314"/>
                    <a:pt x="0" y="2358"/>
                    <a:pt x="785" y="1593"/>
                  </a:cubicBezTo>
                  <a:cubicBezTo>
                    <a:pt x="1571" y="829"/>
                    <a:pt x="3142" y="255"/>
                    <a:pt x="4909" y="64"/>
                  </a:cubicBezTo>
                  <a:cubicBezTo>
                    <a:pt x="6676" y="-127"/>
                    <a:pt x="8640" y="64"/>
                    <a:pt x="10407" y="1211"/>
                  </a:cubicBezTo>
                  <a:cubicBezTo>
                    <a:pt x="12175" y="2358"/>
                    <a:pt x="13745" y="4461"/>
                    <a:pt x="13156" y="6181"/>
                  </a:cubicBezTo>
                  <a:cubicBezTo>
                    <a:pt x="12567" y="7901"/>
                    <a:pt x="9818" y="9239"/>
                    <a:pt x="7658" y="10195"/>
                  </a:cubicBezTo>
                  <a:cubicBezTo>
                    <a:pt x="5498" y="11151"/>
                    <a:pt x="3927" y="11724"/>
                    <a:pt x="4124" y="12107"/>
                  </a:cubicBezTo>
                  <a:cubicBezTo>
                    <a:pt x="4320" y="12489"/>
                    <a:pt x="6284" y="12680"/>
                    <a:pt x="9229" y="13158"/>
                  </a:cubicBezTo>
                  <a:cubicBezTo>
                    <a:pt x="12175" y="13636"/>
                    <a:pt x="16102" y="14400"/>
                    <a:pt x="18458" y="15261"/>
                  </a:cubicBezTo>
                  <a:cubicBezTo>
                    <a:pt x="20815" y="16121"/>
                    <a:pt x="21600" y="17077"/>
                    <a:pt x="21404" y="17937"/>
                  </a:cubicBezTo>
                  <a:cubicBezTo>
                    <a:pt x="21207" y="18797"/>
                    <a:pt x="20029" y="19561"/>
                    <a:pt x="17280" y="20135"/>
                  </a:cubicBezTo>
                  <a:cubicBezTo>
                    <a:pt x="14531" y="20708"/>
                    <a:pt x="10211" y="21091"/>
                    <a:pt x="5891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5975567" y="5698066"/>
              <a:ext cx="111187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1" h="21600" fill="norm" stroke="1" extrusionOk="0">
                  <a:moveTo>
                    <a:pt x="19632" y="1819"/>
                  </a:moveTo>
                  <a:cubicBezTo>
                    <a:pt x="18475" y="909"/>
                    <a:pt x="17318" y="0"/>
                    <a:pt x="14039" y="0"/>
                  </a:cubicBezTo>
                  <a:cubicBezTo>
                    <a:pt x="10760" y="0"/>
                    <a:pt x="5360" y="909"/>
                    <a:pt x="2468" y="1933"/>
                  </a:cubicBezTo>
                  <a:cubicBezTo>
                    <a:pt x="-425" y="2956"/>
                    <a:pt x="-811" y="4093"/>
                    <a:pt x="1503" y="5229"/>
                  </a:cubicBezTo>
                  <a:cubicBezTo>
                    <a:pt x="3818" y="6366"/>
                    <a:pt x="8832" y="7503"/>
                    <a:pt x="12689" y="8867"/>
                  </a:cubicBezTo>
                  <a:cubicBezTo>
                    <a:pt x="16546" y="10232"/>
                    <a:pt x="19246" y="11823"/>
                    <a:pt x="20018" y="13869"/>
                  </a:cubicBezTo>
                  <a:cubicBezTo>
                    <a:pt x="20789" y="15916"/>
                    <a:pt x="19632" y="18417"/>
                    <a:pt x="17896" y="19781"/>
                  </a:cubicBezTo>
                  <a:cubicBezTo>
                    <a:pt x="16160" y="21145"/>
                    <a:pt x="13846" y="21373"/>
                    <a:pt x="11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5988050" y="5664200"/>
              <a:ext cx="2540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5055"/>
                    <a:pt x="5760" y="8509"/>
                    <a:pt x="9360" y="4909"/>
                  </a:cubicBezTo>
                  <a:cubicBezTo>
                    <a:pt x="12960" y="1309"/>
                    <a:pt x="1728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6305549" y="582295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6324600" y="5886450"/>
              <a:ext cx="1841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6915150" y="5638800"/>
              <a:ext cx="317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600"/>
                    <a:pt x="8640" y="11200"/>
                    <a:pt x="12240" y="14800"/>
                  </a:cubicBezTo>
                  <a:cubicBezTo>
                    <a:pt x="15840" y="18400"/>
                    <a:pt x="1872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6877607" y="5595292"/>
              <a:ext cx="260789" cy="36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545" fill="norm" stroke="1" extrusionOk="0">
                  <a:moveTo>
                    <a:pt x="469" y="4414"/>
                  </a:moveTo>
                  <a:cubicBezTo>
                    <a:pt x="298" y="3793"/>
                    <a:pt x="126" y="3173"/>
                    <a:pt x="41" y="2552"/>
                  </a:cubicBezTo>
                  <a:cubicBezTo>
                    <a:pt x="-45" y="1931"/>
                    <a:pt x="-45" y="1311"/>
                    <a:pt x="555" y="814"/>
                  </a:cubicBezTo>
                  <a:cubicBezTo>
                    <a:pt x="1155" y="317"/>
                    <a:pt x="2355" y="-55"/>
                    <a:pt x="5012" y="7"/>
                  </a:cubicBezTo>
                  <a:cubicBezTo>
                    <a:pt x="7669" y="69"/>
                    <a:pt x="11784" y="566"/>
                    <a:pt x="14955" y="1807"/>
                  </a:cubicBezTo>
                  <a:cubicBezTo>
                    <a:pt x="18126" y="3048"/>
                    <a:pt x="20355" y="5035"/>
                    <a:pt x="20955" y="7207"/>
                  </a:cubicBezTo>
                  <a:cubicBezTo>
                    <a:pt x="21555" y="9379"/>
                    <a:pt x="20526" y="11738"/>
                    <a:pt x="17955" y="14159"/>
                  </a:cubicBezTo>
                  <a:cubicBezTo>
                    <a:pt x="15384" y="16579"/>
                    <a:pt x="11269" y="19062"/>
                    <a:pt x="7155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7264811" y="5589701"/>
              <a:ext cx="120239" cy="30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479" fill="norm" stroke="1" extrusionOk="0">
                  <a:moveTo>
                    <a:pt x="20797" y="3929"/>
                  </a:moveTo>
                  <a:cubicBezTo>
                    <a:pt x="20797" y="3179"/>
                    <a:pt x="20797" y="2429"/>
                    <a:pt x="20248" y="1754"/>
                  </a:cubicBezTo>
                  <a:cubicBezTo>
                    <a:pt x="19699" y="1079"/>
                    <a:pt x="18600" y="479"/>
                    <a:pt x="16953" y="179"/>
                  </a:cubicBezTo>
                  <a:cubicBezTo>
                    <a:pt x="15305" y="-121"/>
                    <a:pt x="13109" y="-121"/>
                    <a:pt x="10546" y="779"/>
                  </a:cubicBezTo>
                  <a:cubicBezTo>
                    <a:pt x="7983" y="1679"/>
                    <a:pt x="5055" y="3479"/>
                    <a:pt x="2858" y="6179"/>
                  </a:cubicBezTo>
                  <a:cubicBezTo>
                    <a:pt x="661" y="8879"/>
                    <a:pt x="-803" y="12479"/>
                    <a:pt x="478" y="15179"/>
                  </a:cubicBezTo>
                  <a:cubicBezTo>
                    <a:pt x="1760" y="17879"/>
                    <a:pt x="5787" y="19679"/>
                    <a:pt x="8899" y="20579"/>
                  </a:cubicBezTo>
                  <a:cubicBezTo>
                    <a:pt x="12011" y="21479"/>
                    <a:pt x="14207" y="21479"/>
                    <a:pt x="16404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7442733" y="5657850"/>
              <a:ext cx="37568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21297" y="0"/>
                  </a:moveTo>
                  <a:cubicBezTo>
                    <a:pt x="14097" y="3979"/>
                    <a:pt x="6897" y="7958"/>
                    <a:pt x="3297" y="11084"/>
                  </a:cubicBezTo>
                  <a:cubicBezTo>
                    <a:pt x="-303" y="14211"/>
                    <a:pt x="-303" y="16484"/>
                    <a:pt x="297" y="18095"/>
                  </a:cubicBezTo>
                  <a:cubicBezTo>
                    <a:pt x="897" y="19705"/>
                    <a:pt x="2097" y="20653"/>
                    <a:pt x="2697" y="21126"/>
                  </a:cubicBezTo>
                  <a:cubicBezTo>
                    <a:pt x="3297" y="21600"/>
                    <a:pt x="3297" y="21600"/>
                    <a:pt x="3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7448550" y="5562963"/>
              <a:ext cx="171450" cy="107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1113"/>
                  </a:moveTo>
                  <a:cubicBezTo>
                    <a:pt x="1333" y="16128"/>
                    <a:pt x="2667" y="11144"/>
                    <a:pt x="5600" y="7405"/>
                  </a:cubicBezTo>
                  <a:cubicBezTo>
                    <a:pt x="8533" y="3667"/>
                    <a:pt x="13067" y="1175"/>
                    <a:pt x="16000" y="344"/>
                  </a:cubicBezTo>
                  <a:cubicBezTo>
                    <a:pt x="18933" y="-487"/>
                    <a:pt x="20267" y="344"/>
                    <a:pt x="21600" y="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7423150" y="5753100"/>
              <a:ext cx="1651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7562850" y="5797549"/>
              <a:ext cx="1016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7562850" y="5797550"/>
              <a:ext cx="1333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71" y="5009"/>
                    <a:pt x="9943" y="10017"/>
                    <a:pt x="6343" y="13617"/>
                  </a:cubicBezTo>
                  <a:cubicBezTo>
                    <a:pt x="2743" y="17217"/>
                    <a:pt x="1371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7759700" y="5873749"/>
              <a:ext cx="698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7962900" y="5600700"/>
              <a:ext cx="698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383"/>
                    <a:pt x="11127" y="8765"/>
                    <a:pt x="7527" y="12365"/>
                  </a:cubicBezTo>
                  <a:cubicBezTo>
                    <a:pt x="3927" y="15965"/>
                    <a:pt x="1964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7969250" y="5556955"/>
              <a:ext cx="234950" cy="9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fill="norm" stroke="1" extrusionOk="0">
                  <a:moveTo>
                    <a:pt x="0" y="20974"/>
                  </a:moveTo>
                  <a:cubicBezTo>
                    <a:pt x="973" y="16748"/>
                    <a:pt x="1946" y="12522"/>
                    <a:pt x="4768" y="8765"/>
                  </a:cubicBezTo>
                  <a:cubicBezTo>
                    <a:pt x="7589" y="5009"/>
                    <a:pt x="12259" y="1722"/>
                    <a:pt x="15373" y="548"/>
                  </a:cubicBezTo>
                  <a:cubicBezTo>
                    <a:pt x="18486" y="-626"/>
                    <a:pt x="20043" y="313"/>
                    <a:pt x="21600" y="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7988300" y="572135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8128000" y="5803900"/>
              <a:ext cx="762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8159750" y="5835650"/>
              <a:ext cx="1079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8458199" y="5600700"/>
              <a:ext cx="21168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487"/>
                    <a:pt x="21600" y="4975"/>
                    <a:pt x="21600" y="8575"/>
                  </a:cubicBezTo>
                  <a:cubicBezTo>
                    <a:pt x="21600" y="12175"/>
                    <a:pt x="10800" y="168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8343900" y="5547783"/>
              <a:ext cx="124227" cy="46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fill="norm" stroke="1" extrusionOk="0">
                  <a:moveTo>
                    <a:pt x="8640" y="982"/>
                  </a:moveTo>
                  <a:cubicBezTo>
                    <a:pt x="7920" y="491"/>
                    <a:pt x="7200" y="0"/>
                    <a:pt x="7380" y="0"/>
                  </a:cubicBezTo>
                  <a:cubicBezTo>
                    <a:pt x="7560" y="0"/>
                    <a:pt x="8640" y="491"/>
                    <a:pt x="11160" y="1915"/>
                  </a:cubicBezTo>
                  <a:cubicBezTo>
                    <a:pt x="13680" y="3338"/>
                    <a:pt x="17640" y="5695"/>
                    <a:pt x="19620" y="8247"/>
                  </a:cubicBezTo>
                  <a:cubicBezTo>
                    <a:pt x="21600" y="10800"/>
                    <a:pt x="21600" y="13549"/>
                    <a:pt x="19800" y="15611"/>
                  </a:cubicBezTo>
                  <a:cubicBezTo>
                    <a:pt x="18000" y="17673"/>
                    <a:pt x="14400" y="19047"/>
                    <a:pt x="10800" y="19931"/>
                  </a:cubicBezTo>
                  <a:cubicBezTo>
                    <a:pt x="7200" y="20815"/>
                    <a:pt x="3600" y="212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0" y="3797564"/>
              <a:ext cx="7044828" cy="1294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81" fill="norm" stroke="1" extrusionOk="0">
                  <a:moveTo>
                    <a:pt x="156" y="3490"/>
                  </a:moveTo>
                  <a:cubicBezTo>
                    <a:pt x="123" y="3314"/>
                    <a:pt x="91" y="3137"/>
                    <a:pt x="110" y="3014"/>
                  </a:cubicBezTo>
                  <a:cubicBezTo>
                    <a:pt x="130" y="2890"/>
                    <a:pt x="201" y="2820"/>
                    <a:pt x="337" y="2714"/>
                  </a:cubicBezTo>
                  <a:cubicBezTo>
                    <a:pt x="474" y="2608"/>
                    <a:pt x="675" y="2467"/>
                    <a:pt x="895" y="2325"/>
                  </a:cubicBezTo>
                  <a:cubicBezTo>
                    <a:pt x="1116" y="2184"/>
                    <a:pt x="1356" y="2043"/>
                    <a:pt x="1583" y="1920"/>
                  </a:cubicBezTo>
                  <a:cubicBezTo>
                    <a:pt x="1810" y="1796"/>
                    <a:pt x="2024" y="1690"/>
                    <a:pt x="2251" y="1602"/>
                  </a:cubicBezTo>
                  <a:cubicBezTo>
                    <a:pt x="2479" y="1514"/>
                    <a:pt x="2719" y="1443"/>
                    <a:pt x="2968" y="1372"/>
                  </a:cubicBezTo>
                  <a:cubicBezTo>
                    <a:pt x="3218" y="1302"/>
                    <a:pt x="3478" y="1231"/>
                    <a:pt x="3741" y="1178"/>
                  </a:cubicBezTo>
                  <a:cubicBezTo>
                    <a:pt x="4003" y="1125"/>
                    <a:pt x="4269" y="1090"/>
                    <a:pt x="4519" y="1055"/>
                  </a:cubicBezTo>
                  <a:cubicBezTo>
                    <a:pt x="4769" y="1020"/>
                    <a:pt x="5003" y="984"/>
                    <a:pt x="5236" y="949"/>
                  </a:cubicBezTo>
                  <a:cubicBezTo>
                    <a:pt x="5470" y="914"/>
                    <a:pt x="5703" y="878"/>
                    <a:pt x="5953" y="825"/>
                  </a:cubicBezTo>
                  <a:cubicBezTo>
                    <a:pt x="6203" y="772"/>
                    <a:pt x="6469" y="702"/>
                    <a:pt x="6738" y="631"/>
                  </a:cubicBezTo>
                  <a:cubicBezTo>
                    <a:pt x="7008" y="561"/>
                    <a:pt x="7280" y="490"/>
                    <a:pt x="7543" y="437"/>
                  </a:cubicBezTo>
                  <a:cubicBezTo>
                    <a:pt x="7806" y="384"/>
                    <a:pt x="8059" y="349"/>
                    <a:pt x="8315" y="314"/>
                  </a:cubicBezTo>
                  <a:cubicBezTo>
                    <a:pt x="8571" y="278"/>
                    <a:pt x="8831" y="243"/>
                    <a:pt x="9087" y="225"/>
                  </a:cubicBezTo>
                  <a:cubicBezTo>
                    <a:pt x="9343" y="208"/>
                    <a:pt x="9596" y="208"/>
                    <a:pt x="9846" y="190"/>
                  </a:cubicBezTo>
                  <a:cubicBezTo>
                    <a:pt x="10096" y="172"/>
                    <a:pt x="10343" y="137"/>
                    <a:pt x="10592" y="102"/>
                  </a:cubicBezTo>
                  <a:cubicBezTo>
                    <a:pt x="10842" y="67"/>
                    <a:pt x="11095" y="31"/>
                    <a:pt x="11342" y="14"/>
                  </a:cubicBezTo>
                  <a:cubicBezTo>
                    <a:pt x="11588" y="-4"/>
                    <a:pt x="11828" y="-4"/>
                    <a:pt x="12065" y="14"/>
                  </a:cubicBezTo>
                  <a:cubicBezTo>
                    <a:pt x="12302" y="31"/>
                    <a:pt x="12536" y="67"/>
                    <a:pt x="12769" y="102"/>
                  </a:cubicBezTo>
                  <a:cubicBezTo>
                    <a:pt x="13003" y="137"/>
                    <a:pt x="13236" y="172"/>
                    <a:pt x="13470" y="208"/>
                  </a:cubicBezTo>
                  <a:cubicBezTo>
                    <a:pt x="13704" y="243"/>
                    <a:pt x="13937" y="278"/>
                    <a:pt x="14190" y="331"/>
                  </a:cubicBezTo>
                  <a:cubicBezTo>
                    <a:pt x="14443" y="384"/>
                    <a:pt x="14716" y="455"/>
                    <a:pt x="14962" y="525"/>
                  </a:cubicBezTo>
                  <a:cubicBezTo>
                    <a:pt x="15209" y="596"/>
                    <a:pt x="15429" y="667"/>
                    <a:pt x="15650" y="755"/>
                  </a:cubicBezTo>
                  <a:cubicBezTo>
                    <a:pt x="15871" y="843"/>
                    <a:pt x="16091" y="949"/>
                    <a:pt x="16331" y="1055"/>
                  </a:cubicBezTo>
                  <a:cubicBezTo>
                    <a:pt x="16571" y="1161"/>
                    <a:pt x="16831" y="1267"/>
                    <a:pt x="17078" y="1355"/>
                  </a:cubicBezTo>
                  <a:cubicBezTo>
                    <a:pt x="17324" y="1443"/>
                    <a:pt x="17558" y="1514"/>
                    <a:pt x="17785" y="1620"/>
                  </a:cubicBezTo>
                  <a:cubicBezTo>
                    <a:pt x="18012" y="1725"/>
                    <a:pt x="18233" y="1867"/>
                    <a:pt x="18469" y="1990"/>
                  </a:cubicBezTo>
                  <a:cubicBezTo>
                    <a:pt x="18706" y="2114"/>
                    <a:pt x="18959" y="2220"/>
                    <a:pt x="19190" y="2325"/>
                  </a:cubicBezTo>
                  <a:cubicBezTo>
                    <a:pt x="19420" y="2431"/>
                    <a:pt x="19628" y="2537"/>
                    <a:pt x="19848" y="2643"/>
                  </a:cubicBezTo>
                  <a:cubicBezTo>
                    <a:pt x="20069" y="2749"/>
                    <a:pt x="20302" y="2855"/>
                    <a:pt x="20529" y="2978"/>
                  </a:cubicBezTo>
                  <a:cubicBezTo>
                    <a:pt x="20757" y="3102"/>
                    <a:pt x="20977" y="3243"/>
                    <a:pt x="21130" y="3331"/>
                  </a:cubicBezTo>
                  <a:cubicBezTo>
                    <a:pt x="21282" y="3420"/>
                    <a:pt x="21366" y="3455"/>
                    <a:pt x="21415" y="3561"/>
                  </a:cubicBezTo>
                  <a:cubicBezTo>
                    <a:pt x="21464" y="3667"/>
                    <a:pt x="21477" y="3843"/>
                    <a:pt x="21490" y="4549"/>
                  </a:cubicBezTo>
                  <a:cubicBezTo>
                    <a:pt x="21503" y="5255"/>
                    <a:pt x="21516" y="6490"/>
                    <a:pt x="21522" y="7743"/>
                  </a:cubicBezTo>
                  <a:cubicBezTo>
                    <a:pt x="21529" y="8996"/>
                    <a:pt x="21529" y="10267"/>
                    <a:pt x="21542" y="11449"/>
                  </a:cubicBezTo>
                  <a:cubicBezTo>
                    <a:pt x="21555" y="12631"/>
                    <a:pt x="21581" y="13725"/>
                    <a:pt x="21590" y="14731"/>
                  </a:cubicBezTo>
                  <a:cubicBezTo>
                    <a:pt x="21600" y="15737"/>
                    <a:pt x="21594" y="16655"/>
                    <a:pt x="21587" y="17308"/>
                  </a:cubicBezTo>
                  <a:cubicBezTo>
                    <a:pt x="21581" y="17961"/>
                    <a:pt x="21574" y="18349"/>
                    <a:pt x="21522" y="18808"/>
                  </a:cubicBezTo>
                  <a:cubicBezTo>
                    <a:pt x="21470" y="19267"/>
                    <a:pt x="21373" y="19796"/>
                    <a:pt x="21237" y="20237"/>
                  </a:cubicBezTo>
                  <a:cubicBezTo>
                    <a:pt x="21100" y="20678"/>
                    <a:pt x="20925" y="21031"/>
                    <a:pt x="20724" y="21225"/>
                  </a:cubicBezTo>
                  <a:cubicBezTo>
                    <a:pt x="20523" y="21420"/>
                    <a:pt x="20296" y="21455"/>
                    <a:pt x="20062" y="21455"/>
                  </a:cubicBezTo>
                  <a:cubicBezTo>
                    <a:pt x="19829" y="21455"/>
                    <a:pt x="19589" y="21420"/>
                    <a:pt x="19345" y="21384"/>
                  </a:cubicBezTo>
                  <a:cubicBezTo>
                    <a:pt x="19102" y="21349"/>
                    <a:pt x="18855" y="21314"/>
                    <a:pt x="18619" y="21278"/>
                  </a:cubicBezTo>
                  <a:cubicBezTo>
                    <a:pt x="18382" y="21243"/>
                    <a:pt x="18155" y="21208"/>
                    <a:pt x="17915" y="21190"/>
                  </a:cubicBezTo>
                  <a:cubicBezTo>
                    <a:pt x="17674" y="21172"/>
                    <a:pt x="17421" y="21172"/>
                    <a:pt x="17165" y="21155"/>
                  </a:cubicBezTo>
                  <a:cubicBezTo>
                    <a:pt x="16909" y="21137"/>
                    <a:pt x="16649" y="21102"/>
                    <a:pt x="16377" y="21084"/>
                  </a:cubicBezTo>
                  <a:cubicBezTo>
                    <a:pt x="16104" y="21067"/>
                    <a:pt x="15819" y="21067"/>
                    <a:pt x="15556" y="21067"/>
                  </a:cubicBezTo>
                  <a:cubicBezTo>
                    <a:pt x="15293" y="21067"/>
                    <a:pt x="15053" y="21067"/>
                    <a:pt x="14803" y="21067"/>
                  </a:cubicBezTo>
                  <a:cubicBezTo>
                    <a:pt x="14554" y="21067"/>
                    <a:pt x="14294" y="21067"/>
                    <a:pt x="14038" y="21049"/>
                  </a:cubicBezTo>
                  <a:cubicBezTo>
                    <a:pt x="13781" y="21031"/>
                    <a:pt x="13528" y="20996"/>
                    <a:pt x="13269" y="20978"/>
                  </a:cubicBezTo>
                  <a:cubicBezTo>
                    <a:pt x="13009" y="20961"/>
                    <a:pt x="12743" y="20961"/>
                    <a:pt x="12471" y="20961"/>
                  </a:cubicBezTo>
                  <a:cubicBezTo>
                    <a:pt x="12198" y="20961"/>
                    <a:pt x="11919" y="20961"/>
                    <a:pt x="11643" y="20961"/>
                  </a:cubicBezTo>
                  <a:cubicBezTo>
                    <a:pt x="11368" y="20961"/>
                    <a:pt x="11095" y="20961"/>
                    <a:pt x="10826" y="20961"/>
                  </a:cubicBezTo>
                  <a:cubicBezTo>
                    <a:pt x="10557" y="20961"/>
                    <a:pt x="10291" y="20961"/>
                    <a:pt x="10034" y="20961"/>
                  </a:cubicBezTo>
                  <a:cubicBezTo>
                    <a:pt x="9778" y="20961"/>
                    <a:pt x="9532" y="20961"/>
                    <a:pt x="9278" y="20978"/>
                  </a:cubicBezTo>
                  <a:cubicBezTo>
                    <a:pt x="9025" y="20996"/>
                    <a:pt x="8766" y="21031"/>
                    <a:pt x="8516" y="21067"/>
                  </a:cubicBezTo>
                  <a:cubicBezTo>
                    <a:pt x="8266" y="21102"/>
                    <a:pt x="8026" y="21137"/>
                    <a:pt x="7786" y="21172"/>
                  </a:cubicBezTo>
                  <a:cubicBezTo>
                    <a:pt x="7546" y="21208"/>
                    <a:pt x="7306" y="21243"/>
                    <a:pt x="7072" y="21261"/>
                  </a:cubicBezTo>
                  <a:cubicBezTo>
                    <a:pt x="6839" y="21278"/>
                    <a:pt x="6612" y="21278"/>
                    <a:pt x="6385" y="21278"/>
                  </a:cubicBezTo>
                  <a:cubicBezTo>
                    <a:pt x="6158" y="21278"/>
                    <a:pt x="5930" y="21278"/>
                    <a:pt x="5671" y="21278"/>
                  </a:cubicBezTo>
                  <a:cubicBezTo>
                    <a:pt x="5411" y="21278"/>
                    <a:pt x="5119" y="21278"/>
                    <a:pt x="4834" y="21278"/>
                  </a:cubicBezTo>
                  <a:cubicBezTo>
                    <a:pt x="4548" y="21278"/>
                    <a:pt x="4269" y="21278"/>
                    <a:pt x="4007" y="21278"/>
                  </a:cubicBezTo>
                  <a:cubicBezTo>
                    <a:pt x="3744" y="21278"/>
                    <a:pt x="3497" y="21278"/>
                    <a:pt x="3238" y="21278"/>
                  </a:cubicBezTo>
                  <a:cubicBezTo>
                    <a:pt x="2978" y="21278"/>
                    <a:pt x="2706" y="21278"/>
                    <a:pt x="2449" y="21296"/>
                  </a:cubicBezTo>
                  <a:cubicBezTo>
                    <a:pt x="2193" y="21314"/>
                    <a:pt x="1953" y="21349"/>
                    <a:pt x="1723" y="21402"/>
                  </a:cubicBezTo>
                  <a:cubicBezTo>
                    <a:pt x="1492" y="21455"/>
                    <a:pt x="1272" y="21525"/>
                    <a:pt x="1067" y="21561"/>
                  </a:cubicBezTo>
                  <a:cubicBezTo>
                    <a:pt x="863" y="21596"/>
                    <a:pt x="675" y="21596"/>
                    <a:pt x="500" y="21472"/>
                  </a:cubicBezTo>
                  <a:cubicBezTo>
                    <a:pt x="324" y="21349"/>
                    <a:pt x="162" y="21102"/>
                    <a:pt x="0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0" y="3733800"/>
              <a:ext cx="165100" cy="1162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20341"/>
                    <a:pt x="1662" y="19082"/>
                    <a:pt x="2492" y="17784"/>
                  </a:cubicBezTo>
                  <a:cubicBezTo>
                    <a:pt x="3323" y="16485"/>
                    <a:pt x="4154" y="15148"/>
                    <a:pt x="4985" y="13869"/>
                  </a:cubicBezTo>
                  <a:cubicBezTo>
                    <a:pt x="5815" y="12590"/>
                    <a:pt x="6646" y="11370"/>
                    <a:pt x="7477" y="10033"/>
                  </a:cubicBezTo>
                  <a:cubicBezTo>
                    <a:pt x="8308" y="8695"/>
                    <a:pt x="9138" y="7239"/>
                    <a:pt x="10523" y="5961"/>
                  </a:cubicBezTo>
                  <a:cubicBezTo>
                    <a:pt x="11908" y="4682"/>
                    <a:pt x="13846" y="3580"/>
                    <a:pt x="15785" y="2616"/>
                  </a:cubicBezTo>
                  <a:cubicBezTo>
                    <a:pt x="17723" y="1652"/>
                    <a:pt x="19662" y="8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5213349" y="4449147"/>
              <a:ext cx="184151" cy="25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2309"/>
                  </a:moveTo>
                  <a:cubicBezTo>
                    <a:pt x="21103" y="1423"/>
                    <a:pt x="20607" y="538"/>
                    <a:pt x="18497" y="184"/>
                  </a:cubicBezTo>
                  <a:cubicBezTo>
                    <a:pt x="16386" y="-170"/>
                    <a:pt x="12662" y="7"/>
                    <a:pt x="9559" y="538"/>
                  </a:cubicBezTo>
                  <a:cubicBezTo>
                    <a:pt x="6455" y="1069"/>
                    <a:pt x="3972" y="1955"/>
                    <a:pt x="2731" y="3282"/>
                  </a:cubicBezTo>
                  <a:cubicBezTo>
                    <a:pt x="1490" y="4610"/>
                    <a:pt x="1490" y="6381"/>
                    <a:pt x="2234" y="7974"/>
                  </a:cubicBezTo>
                  <a:cubicBezTo>
                    <a:pt x="2979" y="9568"/>
                    <a:pt x="4469" y="10984"/>
                    <a:pt x="6455" y="12046"/>
                  </a:cubicBezTo>
                  <a:cubicBezTo>
                    <a:pt x="8441" y="13109"/>
                    <a:pt x="10924" y="13817"/>
                    <a:pt x="12538" y="14525"/>
                  </a:cubicBezTo>
                  <a:cubicBezTo>
                    <a:pt x="14152" y="15233"/>
                    <a:pt x="14897" y="15941"/>
                    <a:pt x="15393" y="16738"/>
                  </a:cubicBezTo>
                  <a:cubicBezTo>
                    <a:pt x="15890" y="17535"/>
                    <a:pt x="16138" y="18420"/>
                    <a:pt x="15641" y="19040"/>
                  </a:cubicBezTo>
                  <a:cubicBezTo>
                    <a:pt x="15145" y="19660"/>
                    <a:pt x="13903" y="20014"/>
                    <a:pt x="11172" y="20368"/>
                  </a:cubicBezTo>
                  <a:cubicBezTo>
                    <a:pt x="8441" y="20722"/>
                    <a:pt x="4221" y="21076"/>
                    <a:pt x="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7" name="Drawing"/>
          <p:cNvGrpSpPr/>
          <p:nvPr/>
        </p:nvGrpSpPr>
        <p:grpSpPr>
          <a:xfrm>
            <a:off x="858191" y="1449686"/>
            <a:ext cx="11867210" cy="7659442"/>
            <a:chOff x="0" y="0"/>
            <a:chExt cx="11867207" cy="7659441"/>
          </a:xfrm>
        </p:grpSpPr>
        <p:sp>
          <p:nvSpPr>
            <p:cNvPr id="1716" name="Line"/>
            <p:cNvSpPr/>
            <p:nvPr/>
          </p:nvSpPr>
          <p:spPr>
            <a:xfrm>
              <a:off x="0" y="345044"/>
              <a:ext cx="168392" cy="46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27" fill="norm" stroke="1" extrusionOk="0">
                  <a:moveTo>
                    <a:pt x="1500" y="5115"/>
                  </a:moveTo>
                  <a:cubicBezTo>
                    <a:pt x="690" y="4329"/>
                    <a:pt x="-120" y="3544"/>
                    <a:pt x="15" y="3298"/>
                  </a:cubicBezTo>
                  <a:cubicBezTo>
                    <a:pt x="150" y="3053"/>
                    <a:pt x="1230" y="3347"/>
                    <a:pt x="3255" y="5164"/>
                  </a:cubicBezTo>
                  <a:cubicBezTo>
                    <a:pt x="5280" y="6980"/>
                    <a:pt x="8250" y="10318"/>
                    <a:pt x="10815" y="13166"/>
                  </a:cubicBezTo>
                  <a:cubicBezTo>
                    <a:pt x="13380" y="16013"/>
                    <a:pt x="15540" y="18369"/>
                    <a:pt x="17160" y="19744"/>
                  </a:cubicBezTo>
                  <a:cubicBezTo>
                    <a:pt x="18780" y="21118"/>
                    <a:pt x="19860" y="21511"/>
                    <a:pt x="20535" y="21413"/>
                  </a:cubicBezTo>
                  <a:cubicBezTo>
                    <a:pt x="21210" y="21315"/>
                    <a:pt x="21480" y="20726"/>
                    <a:pt x="21480" y="18762"/>
                  </a:cubicBezTo>
                  <a:cubicBezTo>
                    <a:pt x="21480" y="16798"/>
                    <a:pt x="21210" y="13460"/>
                    <a:pt x="20535" y="10416"/>
                  </a:cubicBezTo>
                  <a:cubicBezTo>
                    <a:pt x="19860" y="7373"/>
                    <a:pt x="18780" y="4624"/>
                    <a:pt x="18240" y="2807"/>
                  </a:cubicBezTo>
                  <a:cubicBezTo>
                    <a:pt x="17700" y="991"/>
                    <a:pt x="17700" y="107"/>
                    <a:pt x="18240" y="9"/>
                  </a:cubicBezTo>
                  <a:cubicBezTo>
                    <a:pt x="18780" y="-89"/>
                    <a:pt x="19860" y="598"/>
                    <a:pt x="20940" y="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272107" y="516860"/>
              <a:ext cx="158751" cy="21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13767"/>
                  </a:moveTo>
                  <a:cubicBezTo>
                    <a:pt x="2592" y="10064"/>
                    <a:pt x="5184" y="6361"/>
                    <a:pt x="6624" y="3995"/>
                  </a:cubicBezTo>
                  <a:cubicBezTo>
                    <a:pt x="8064" y="1629"/>
                    <a:pt x="8352" y="601"/>
                    <a:pt x="7776" y="189"/>
                  </a:cubicBezTo>
                  <a:cubicBezTo>
                    <a:pt x="7200" y="-222"/>
                    <a:pt x="5760" y="-16"/>
                    <a:pt x="4176" y="1321"/>
                  </a:cubicBezTo>
                  <a:cubicBezTo>
                    <a:pt x="2592" y="2658"/>
                    <a:pt x="864" y="5127"/>
                    <a:pt x="432" y="8521"/>
                  </a:cubicBezTo>
                  <a:cubicBezTo>
                    <a:pt x="0" y="11915"/>
                    <a:pt x="864" y="16235"/>
                    <a:pt x="3744" y="18601"/>
                  </a:cubicBezTo>
                  <a:cubicBezTo>
                    <a:pt x="6624" y="20967"/>
                    <a:pt x="11520" y="21378"/>
                    <a:pt x="14832" y="21069"/>
                  </a:cubicBezTo>
                  <a:cubicBezTo>
                    <a:pt x="18144" y="20761"/>
                    <a:pt x="19872" y="19732"/>
                    <a:pt x="21600" y="18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407159" y="461663"/>
              <a:ext cx="163399" cy="21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30" fill="norm" stroke="1" extrusionOk="0">
                  <a:moveTo>
                    <a:pt x="1439" y="7477"/>
                  </a:moveTo>
                  <a:cubicBezTo>
                    <a:pt x="608" y="6646"/>
                    <a:pt x="-223" y="5815"/>
                    <a:pt x="54" y="5504"/>
                  </a:cubicBezTo>
                  <a:cubicBezTo>
                    <a:pt x="331" y="5192"/>
                    <a:pt x="1715" y="5400"/>
                    <a:pt x="3792" y="7373"/>
                  </a:cubicBezTo>
                  <a:cubicBezTo>
                    <a:pt x="5869" y="9346"/>
                    <a:pt x="8639" y="13085"/>
                    <a:pt x="10300" y="15992"/>
                  </a:cubicBezTo>
                  <a:cubicBezTo>
                    <a:pt x="11962" y="18900"/>
                    <a:pt x="12515" y="20977"/>
                    <a:pt x="12515" y="21288"/>
                  </a:cubicBezTo>
                  <a:cubicBezTo>
                    <a:pt x="12515" y="21600"/>
                    <a:pt x="11962" y="20146"/>
                    <a:pt x="12100" y="16927"/>
                  </a:cubicBezTo>
                  <a:cubicBezTo>
                    <a:pt x="12239" y="13708"/>
                    <a:pt x="13069" y="8723"/>
                    <a:pt x="14731" y="5608"/>
                  </a:cubicBezTo>
                  <a:cubicBezTo>
                    <a:pt x="16392" y="2492"/>
                    <a:pt x="18885" y="1246"/>
                    <a:pt x="213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571554" y="443555"/>
              <a:ext cx="95696" cy="213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182" fill="norm" stroke="1" extrusionOk="0">
                  <a:moveTo>
                    <a:pt x="13571" y="1165"/>
                  </a:moveTo>
                  <a:cubicBezTo>
                    <a:pt x="11273" y="536"/>
                    <a:pt x="8975" y="-93"/>
                    <a:pt x="6218" y="12"/>
                  </a:cubicBezTo>
                  <a:cubicBezTo>
                    <a:pt x="3461" y="117"/>
                    <a:pt x="244" y="956"/>
                    <a:pt x="14" y="2424"/>
                  </a:cubicBezTo>
                  <a:cubicBezTo>
                    <a:pt x="-216" y="3891"/>
                    <a:pt x="2541" y="5989"/>
                    <a:pt x="6678" y="8505"/>
                  </a:cubicBezTo>
                  <a:cubicBezTo>
                    <a:pt x="10814" y="11022"/>
                    <a:pt x="16329" y="13957"/>
                    <a:pt x="18856" y="16369"/>
                  </a:cubicBezTo>
                  <a:cubicBezTo>
                    <a:pt x="21384" y="18781"/>
                    <a:pt x="20924" y="20668"/>
                    <a:pt x="20235" y="21088"/>
                  </a:cubicBezTo>
                  <a:cubicBezTo>
                    <a:pt x="19546" y="21507"/>
                    <a:pt x="18627" y="20458"/>
                    <a:pt x="17707" y="19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659457" y="480713"/>
              <a:ext cx="4021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5760"/>
                    <a:pt x="11368" y="11520"/>
                    <a:pt x="15347" y="15480"/>
                  </a:cubicBezTo>
                  <a:cubicBezTo>
                    <a:pt x="19326" y="19440"/>
                    <a:pt x="21600" y="21600"/>
                    <a:pt x="21600" y="21600"/>
                  </a:cubicBezTo>
                  <a:cubicBezTo>
                    <a:pt x="21600" y="21600"/>
                    <a:pt x="19326" y="19440"/>
                    <a:pt x="17053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661159" y="410863"/>
              <a:ext cx="2369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21600"/>
                  </a:moveTo>
                  <a:cubicBezTo>
                    <a:pt x="11153" y="15916"/>
                    <a:pt x="2153" y="10232"/>
                    <a:pt x="353" y="6632"/>
                  </a:cubicBezTo>
                  <a:cubicBezTo>
                    <a:pt x="-1447" y="3032"/>
                    <a:pt x="3953" y="1516"/>
                    <a:pt x="9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735141" y="442613"/>
              <a:ext cx="99031" cy="162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204" fill="norm" stroke="1" extrusionOk="0">
                  <a:moveTo>
                    <a:pt x="9365" y="0"/>
                  </a:moveTo>
                  <a:cubicBezTo>
                    <a:pt x="5397" y="3046"/>
                    <a:pt x="1430" y="6092"/>
                    <a:pt x="328" y="9692"/>
                  </a:cubicBezTo>
                  <a:cubicBezTo>
                    <a:pt x="-774" y="13292"/>
                    <a:pt x="989" y="17446"/>
                    <a:pt x="4295" y="19523"/>
                  </a:cubicBezTo>
                  <a:cubicBezTo>
                    <a:pt x="7602" y="21600"/>
                    <a:pt x="12450" y="21600"/>
                    <a:pt x="15757" y="20354"/>
                  </a:cubicBezTo>
                  <a:cubicBezTo>
                    <a:pt x="19063" y="19108"/>
                    <a:pt x="20826" y="16615"/>
                    <a:pt x="20606" y="14123"/>
                  </a:cubicBezTo>
                  <a:cubicBezTo>
                    <a:pt x="20385" y="11631"/>
                    <a:pt x="18181" y="9138"/>
                    <a:pt x="14655" y="7754"/>
                  </a:cubicBezTo>
                  <a:cubicBezTo>
                    <a:pt x="11128" y="6369"/>
                    <a:pt x="6279" y="6092"/>
                    <a:pt x="1430" y="5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824557" y="392341"/>
              <a:ext cx="177801" cy="17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5" fill="norm" stroke="1" extrusionOk="0">
                  <a:moveTo>
                    <a:pt x="0" y="4620"/>
                  </a:moveTo>
                  <a:cubicBezTo>
                    <a:pt x="771" y="3579"/>
                    <a:pt x="1543" y="2538"/>
                    <a:pt x="2314" y="2668"/>
                  </a:cubicBezTo>
                  <a:cubicBezTo>
                    <a:pt x="3086" y="2798"/>
                    <a:pt x="3857" y="4099"/>
                    <a:pt x="4629" y="6051"/>
                  </a:cubicBezTo>
                  <a:cubicBezTo>
                    <a:pt x="5400" y="8003"/>
                    <a:pt x="6171" y="10605"/>
                    <a:pt x="6557" y="13208"/>
                  </a:cubicBezTo>
                  <a:cubicBezTo>
                    <a:pt x="6943" y="15810"/>
                    <a:pt x="6943" y="18413"/>
                    <a:pt x="6814" y="18933"/>
                  </a:cubicBezTo>
                  <a:cubicBezTo>
                    <a:pt x="6686" y="19454"/>
                    <a:pt x="6429" y="17892"/>
                    <a:pt x="6300" y="15160"/>
                  </a:cubicBezTo>
                  <a:cubicBezTo>
                    <a:pt x="6171" y="12427"/>
                    <a:pt x="6171" y="8523"/>
                    <a:pt x="6557" y="5791"/>
                  </a:cubicBezTo>
                  <a:cubicBezTo>
                    <a:pt x="6943" y="3058"/>
                    <a:pt x="7714" y="1497"/>
                    <a:pt x="8743" y="586"/>
                  </a:cubicBezTo>
                  <a:cubicBezTo>
                    <a:pt x="9771" y="-325"/>
                    <a:pt x="11057" y="-585"/>
                    <a:pt x="13243" y="2928"/>
                  </a:cubicBezTo>
                  <a:cubicBezTo>
                    <a:pt x="15429" y="6442"/>
                    <a:pt x="18514" y="13728"/>
                    <a:pt x="21600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1098549" y="261466"/>
              <a:ext cx="272109" cy="22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898" fill="norm" stroke="1" extrusionOk="0">
                  <a:moveTo>
                    <a:pt x="930" y="5561"/>
                  </a:moveTo>
                  <a:cubicBezTo>
                    <a:pt x="427" y="4588"/>
                    <a:pt x="-75" y="3615"/>
                    <a:pt x="9" y="2740"/>
                  </a:cubicBezTo>
                  <a:cubicBezTo>
                    <a:pt x="92" y="1864"/>
                    <a:pt x="762" y="1086"/>
                    <a:pt x="2102" y="502"/>
                  </a:cubicBezTo>
                  <a:cubicBezTo>
                    <a:pt x="3441" y="-82"/>
                    <a:pt x="5451" y="-471"/>
                    <a:pt x="7376" y="1183"/>
                  </a:cubicBezTo>
                  <a:cubicBezTo>
                    <a:pt x="9302" y="2837"/>
                    <a:pt x="11144" y="6534"/>
                    <a:pt x="11562" y="9551"/>
                  </a:cubicBezTo>
                  <a:cubicBezTo>
                    <a:pt x="11981" y="12567"/>
                    <a:pt x="10976" y="14902"/>
                    <a:pt x="10139" y="16751"/>
                  </a:cubicBezTo>
                  <a:cubicBezTo>
                    <a:pt x="9302" y="18599"/>
                    <a:pt x="8632" y="19961"/>
                    <a:pt x="8883" y="20545"/>
                  </a:cubicBezTo>
                  <a:cubicBezTo>
                    <a:pt x="9134" y="21129"/>
                    <a:pt x="10306" y="20934"/>
                    <a:pt x="12567" y="20351"/>
                  </a:cubicBezTo>
                  <a:cubicBezTo>
                    <a:pt x="14827" y="19767"/>
                    <a:pt x="18176" y="18794"/>
                    <a:pt x="21525" y="17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145107" y="690263"/>
              <a:ext cx="8826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1" y="19705"/>
                    <a:pt x="3522" y="17811"/>
                    <a:pt x="5465" y="15632"/>
                  </a:cubicBezTo>
                  <a:cubicBezTo>
                    <a:pt x="7407" y="13453"/>
                    <a:pt x="9531" y="10989"/>
                    <a:pt x="11681" y="8811"/>
                  </a:cubicBezTo>
                  <a:cubicBezTo>
                    <a:pt x="13830" y="6632"/>
                    <a:pt x="16006" y="4737"/>
                    <a:pt x="17663" y="3316"/>
                  </a:cubicBezTo>
                  <a:cubicBezTo>
                    <a:pt x="19321" y="1895"/>
                    <a:pt x="20460" y="9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418157" y="671213"/>
              <a:ext cx="8318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94" y="20400"/>
                    <a:pt x="3188" y="19200"/>
                    <a:pt x="4974" y="17400"/>
                  </a:cubicBezTo>
                  <a:cubicBezTo>
                    <a:pt x="6760" y="15600"/>
                    <a:pt x="8739" y="13200"/>
                    <a:pt x="10745" y="10971"/>
                  </a:cubicBezTo>
                  <a:cubicBezTo>
                    <a:pt x="12751" y="8743"/>
                    <a:pt x="14785" y="6686"/>
                    <a:pt x="16598" y="4886"/>
                  </a:cubicBezTo>
                  <a:cubicBezTo>
                    <a:pt x="18412" y="3086"/>
                    <a:pt x="20006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459557" y="296563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459557" y="423563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2242804" y="114115"/>
              <a:ext cx="201610" cy="39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78" fill="norm" stroke="1" extrusionOk="0">
                  <a:moveTo>
                    <a:pt x="18285" y="5768"/>
                  </a:moveTo>
                  <a:cubicBezTo>
                    <a:pt x="18726" y="5193"/>
                    <a:pt x="19167" y="4619"/>
                    <a:pt x="19828" y="3872"/>
                  </a:cubicBezTo>
                  <a:cubicBezTo>
                    <a:pt x="20489" y="3125"/>
                    <a:pt x="21371" y="2206"/>
                    <a:pt x="20820" y="1517"/>
                  </a:cubicBezTo>
                  <a:cubicBezTo>
                    <a:pt x="20269" y="827"/>
                    <a:pt x="18285" y="368"/>
                    <a:pt x="16742" y="138"/>
                  </a:cubicBezTo>
                  <a:cubicBezTo>
                    <a:pt x="15200" y="-92"/>
                    <a:pt x="14098" y="-92"/>
                    <a:pt x="12444" y="597"/>
                  </a:cubicBezTo>
                  <a:cubicBezTo>
                    <a:pt x="10791" y="1287"/>
                    <a:pt x="8587" y="2665"/>
                    <a:pt x="6383" y="4848"/>
                  </a:cubicBezTo>
                  <a:cubicBezTo>
                    <a:pt x="4179" y="7031"/>
                    <a:pt x="1975" y="10019"/>
                    <a:pt x="873" y="12489"/>
                  </a:cubicBezTo>
                  <a:cubicBezTo>
                    <a:pt x="-229" y="14959"/>
                    <a:pt x="-229" y="16912"/>
                    <a:pt x="542" y="18348"/>
                  </a:cubicBezTo>
                  <a:cubicBezTo>
                    <a:pt x="1314" y="19785"/>
                    <a:pt x="2857" y="20704"/>
                    <a:pt x="6163" y="21106"/>
                  </a:cubicBezTo>
                  <a:cubicBezTo>
                    <a:pt x="9469" y="21508"/>
                    <a:pt x="14538" y="21393"/>
                    <a:pt x="17293" y="21221"/>
                  </a:cubicBezTo>
                  <a:cubicBezTo>
                    <a:pt x="20049" y="21048"/>
                    <a:pt x="20489" y="20819"/>
                    <a:pt x="20930" y="20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2484853" y="346361"/>
              <a:ext cx="103297" cy="16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0691" fill="norm" stroke="1" extrusionOk="0">
                  <a:moveTo>
                    <a:pt x="18470" y="2591"/>
                  </a:moveTo>
                  <a:cubicBezTo>
                    <a:pt x="16776" y="1770"/>
                    <a:pt x="15082" y="950"/>
                    <a:pt x="13176" y="403"/>
                  </a:cubicBezTo>
                  <a:cubicBezTo>
                    <a:pt x="11270" y="-144"/>
                    <a:pt x="9152" y="-417"/>
                    <a:pt x="6611" y="1497"/>
                  </a:cubicBezTo>
                  <a:cubicBezTo>
                    <a:pt x="4070" y="3411"/>
                    <a:pt x="1105" y="7512"/>
                    <a:pt x="258" y="11067"/>
                  </a:cubicBezTo>
                  <a:cubicBezTo>
                    <a:pt x="-589" y="14621"/>
                    <a:pt x="682" y="17629"/>
                    <a:pt x="3646" y="19269"/>
                  </a:cubicBezTo>
                  <a:cubicBezTo>
                    <a:pt x="6611" y="20910"/>
                    <a:pt x="11270" y="21183"/>
                    <a:pt x="14658" y="19816"/>
                  </a:cubicBezTo>
                  <a:cubicBezTo>
                    <a:pt x="18046" y="18449"/>
                    <a:pt x="20164" y="15441"/>
                    <a:pt x="20587" y="12707"/>
                  </a:cubicBezTo>
                  <a:cubicBezTo>
                    <a:pt x="21011" y="9973"/>
                    <a:pt x="19740" y="7512"/>
                    <a:pt x="17835" y="5735"/>
                  </a:cubicBezTo>
                  <a:cubicBezTo>
                    <a:pt x="15929" y="3958"/>
                    <a:pt x="13387" y="2864"/>
                    <a:pt x="10846" y="1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2672407" y="308066"/>
              <a:ext cx="190501" cy="16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5972"/>
                  </a:moveTo>
                  <a:cubicBezTo>
                    <a:pt x="1200" y="10126"/>
                    <a:pt x="2400" y="14280"/>
                    <a:pt x="2880" y="17049"/>
                  </a:cubicBezTo>
                  <a:cubicBezTo>
                    <a:pt x="3360" y="19818"/>
                    <a:pt x="3120" y="21203"/>
                    <a:pt x="2880" y="21203"/>
                  </a:cubicBezTo>
                  <a:cubicBezTo>
                    <a:pt x="2640" y="21203"/>
                    <a:pt x="2400" y="19818"/>
                    <a:pt x="2520" y="16772"/>
                  </a:cubicBezTo>
                  <a:cubicBezTo>
                    <a:pt x="2640" y="13726"/>
                    <a:pt x="3120" y="9018"/>
                    <a:pt x="3720" y="5972"/>
                  </a:cubicBezTo>
                  <a:cubicBezTo>
                    <a:pt x="4320" y="2926"/>
                    <a:pt x="5040" y="1541"/>
                    <a:pt x="6120" y="711"/>
                  </a:cubicBezTo>
                  <a:cubicBezTo>
                    <a:pt x="7200" y="-120"/>
                    <a:pt x="8640" y="-397"/>
                    <a:pt x="9720" y="849"/>
                  </a:cubicBezTo>
                  <a:cubicBezTo>
                    <a:pt x="10800" y="2095"/>
                    <a:pt x="11520" y="4865"/>
                    <a:pt x="11880" y="7634"/>
                  </a:cubicBezTo>
                  <a:cubicBezTo>
                    <a:pt x="12240" y="10403"/>
                    <a:pt x="12240" y="13172"/>
                    <a:pt x="12240" y="13865"/>
                  </a:cubicBezTo>
                  <a:cubicBezTo>
                    <a:pt x="12240" y="14557"/>
                    <a:pt x="12240" y="13172"/>
                    <a:pt x="12480" y="11788"/>
                  </a:cubicBezTo>
                  <a:cubicBezTo>
                    <a:pt x="12720" y="10403"/>
                    <a:pt x="13200" y="9018"/>
                    <a:pt x="14040" y="7634"/>
                  </a:cubicBezTo>
                  <a:cubicBezTo>
                    <a:pt x="14880" y="6249"/>
                    <a:pt x="16080" y="4865"/>
                    <a:pt x="16920" y="4865"/>
                  </a:cubicBezTo>
                  <a:cubicBezTo>
                    <a:pt x="17760" y="4865"/>
                    <a:pt x="18240" y="6249"/>
                    <a:pt x="18960" y="9018"/>
                  </a:cubicBezTo>
                  <a:cubicBezTo>
                    <a:pt x="19680" y="11788"/>
                    <a:pt x="20640" y="15941"/>
                    <a:pt x="21600" y="20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2909474" y="272075"/>
              <a:ext cx="84541" cy="392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408" fill="norm" stroke="1" extrusionOk="0">
                  <a:moveTo>
                    <a:pt x="4114" y="4801"/>
                  </a:moveTo>
                  <a:cubicBezTo>
                    <a:pt x="4114" y="9422"/>
                    <a:pt x="4114" y="14042"/>
                    <a:pt x="4114" y="16641"/>
                  </a:cubicBezTo>
                  <a:cubicBezTo>
                    <a:pt x="4114" y="19240"/>
                    <a:pt x="4114" y="19817"/>
                    <a:pt x="3857" y="20395"/>
                  </a:cubicBezTo>
                  <a:cubicBezTo>
                    <a:pt x="3600" y="20972"/>
                    <a:pt x="3086" y="21550"/>
                    <a:pt x="2571" y="21377"/>
                  </a:cubicBezTo>
                  <a:cubicBezTo>
                    <a:pt x="2057" y="21203"/>
                    <a:pt x="1543" y="20279"/>
                    <a:pt x="1029" y="17854"/>
                  </a:cubicBezTo>
                  <a:cubicBezTo>
                    <a:pt x="514" y="15428"/>
                    <a:pt x="0" y="11501"/>
                    <a:pt x="0" y="8440"/>
                  </a:cubicBezTo>
                  <a:cubicBezTo>
                    <a:pt x="0" y="5379"/>
                    <a:pt x="514" y="3184"/>
                    <a:pt x="1800" y="1914"/>
                  </a:cubicBezTo>
                  <a:cubicBezTo>
                    <a:pt x="3086" y="643"/>
                    <a:pt x="5143" y="297"/>
                    <a:pt x="7457" y="123"/>
                  </a:cubicBezTo>
                  <a:cubicBezTo>
                    <a:pt x="9771" y="-50"/>
                    <a:pt x="12343" y="-50"/>
                    <a:pt x="14400" y="181"/>
                  </a:cubicBezTo>
                  <a:cubicBezTo>
                    <a:pt x="16457" y="412"/>
                    <a:pt x="18000" y="874"/>
                    <a:pt x="19286" y="1856"/>
                  </a:cubicBezTo>
                  <a:cubicBezTo>
                    <a:pt x="20571" y="2838"/>
                    <a:pt x="21600" y="4339"/>
                    <a:pt x="18514" y="5668"/>
                  </a:cubicBezTo>
                  <a:cubicBezTo>
                    <a:pt x="15429" y="6996"/>
                    <a:pt x="8229" y="8151"/>
                    <a:pt x="1029" y="9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2992823" y="300869"/>
              <a:ext cx="162185" cy="13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56" fill="norm" stroke="1" extrusionOk="0">
                  <a:moveTo>
                    <a:pt x="15603" y="4308"/>
                  </a:moveTo>
                  <a:cubicBezTo>
                    <a:pt x="14762" y="2647"/>
                    <a:pt x="13920" y="985"/>
                    <a:pt x="12658" y="321"/>
                  </a:cubicBezTo>
                  <a:cubicBezTo>
                    <a:pt x="11395" y="-344"/>
                    <a:pt x="9712" y="-12"/>
                    <a:pt x="7749" y="1650"/>
                  </a:cubicBezTo>
                  <a:cubicBezTo>
                    <a:pt x="5785" y="3311"/>
                    <a:pt x="3541" y="6302"/>
                    <a:pt x="2138" y="8961"/>
                  </a:cubicBezTo>
                  <a:cubicBezTo>
                    <a:pt x="736" y="11619"/>
                    <a:pt x="175" y="13945"/>
                    <a:pt x="34" y="15939"/>
                  </a:cubicBezTo>
                  <a:cubicBezTo>
                    <a:pt x="-106" y="17933"/>
                    <a:pt x="175" y="19594"/>
                    <a:pt x="1016" y="20259"/>
                  </a:cubicBezTo>
                  <a:cubicBezTo>
                    <a:pt x="1858" y="20924"/>
                    <a:pt x="3260" y="20591"/>
                    <a:pt x="4943" y="18764"/>
                  </a:cubicBezTo>
                  <a:cubicBezTo>
                    <a:pt x="6626" y="16936"/>
                    <a:pt x="8590" y="13613"/>
                    <a:pt x="9993" y="11287"/>
                  </a:cubicBezTo>
                  <a:cubicBezTo>
                    <a:pt x="11395" y="8961"/>
                    <a:pt x="12237" y="7631"/>
                    <a:pt x="13078" y="7798"/>
                  </a:cubicBezTo>
                  <a:cubicBezTo>
                    <a:pt x="13920" y="7964"/>
                    <a:pt x="14762" y="9625"/>
                    <a:pt x="15884" y="11951"/>
                  </a:cubicBezTo>
                  <a:cubicBezTo>
                    <a:pt x="17006" y="14278"/>
                    <a:pt x="18408" y="17268"/>
                    <a:pt x="19390" y="18930"/>
                  </a:cubicBezTo>
                  <a:cubicBezTo>
                    <a:pt x="20372" y="20591"/>
                    <a:pt x="20933" y="20924"/>
                    <a:pt x="21494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3180407" y="303860"/>
              <a:ext cx="120651" cy="13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4911"/>
                  </a:moveTo>
                  <a:cubicBezTo>
                    <a:pt x="1895" y="4911"/>
                    <a:pt x="3789" y="4911"/>
                    <a:pt x="5684" y="7105"/>
                  </a:cubicBezTo>
                  <a:cubicBezTo>
                    <a:pt x="7579" y="9299"/>
                    <a:pt x="9474" y="13687"/>
                    <a:pt x="10232" y="16724"/>
                  </a:cubicBezTo>
                  <a:cubicBezTo>
                    <a:pt x="10989" y="19762"/>
                    <a:pt x="10611" y="21449"/>
                    <a:pt x="10232" y="21280"/>
                  </a:cubicBezTo>
                  <a:cubicBezTo>
                    <a:pt x="9853" y="21112"/>
                    <a:pt x="9474" y="19087"/>
                    <a:pt x="9853" y="15543"/>
                  </a:cubicBezTo>
                  <a:cubicBezTo>
                    <a:pt x="10232" y="11999"/>
                    <a:pt x="11368" y="6936"/>
                    <a:pt x="12884" y="3899"/>
                  </a:cubicBezTo>
                  <a:cubicBezTo>
                    <a:pt x="14400" y="861"/>
                    <a:pt x="16295" y="-151"/>
                    <a:pt x="17811" y="18"/>
                  </a:cubicBezTo>
                  <a:cubicBezTo>
                    <a:pt x="19326" y="186"/>
                    <a:pt x="20463" y="1536"/>
                    <a:pt x="21600" y="2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3302873" y="283987"/>
              <a:ext cx="169635" cy="157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64" fill="norm" stroke="1" extrusionOk="0">
                  <a:moveTo>
                    <a:pt x="571" y="6804"/>
                  </a:moveTo>
                  <a:cubicBezTo>
                    <a:pt x="1371" y="7941"/>
                    <a:pt x="2171" y="9078"/>
                    <a:pt x="3238" y="9220"/>
                  </a:cubicBezTo>
                  <a:cubicBezTo>
                    <a:pt x="4304" y="9362"/>
                    <a:pt x="5638" y="8510"/>
                    <a:pt x="6838" y="7373"/>
                  </a:cubicBezTo>
                  <a:cubicBezTo>
                    <a:pt x="8038" y="6236"/>
                    <a:pt x="9104" y="4815"/>
                    <a:pt x="9904" y="3394"/>
                  </a:cubicBezTo>
                  <a:cubicBezTo>
                    <a:pt x="10704" y="1973"/>
                    <a:pt x="11238" y="552"/>
                    <a:pt x="10838" y="125"/>
                  </a:cubicBezTo>
                  <a:cubicBezTo>
                    <a:pt x="10438" y="-301"/>
                    <a:pt x="9104" y="267"/>
                    <a:pt x="7104" y="3252"/>
                  </a:cubicBezTo>
                  <a:cubicBezTo>
                    <a:pt x="5104" y="6236"/>
                    <a:pt x="2438" y="11636"/>
                    <a:pt x="1104" y="15046"/>
                  </a:cubicBezTo>
                  <a:cubicBezTo>
                    <a:pt x="-229" y="18457"/>
                    <a:pt x="-229" y="19878"/>
                    <a:pt x="438" y="20588"/>
                  </a:cubicBezTo>
                  <a:cubicBezTo>
                    <a:pt x="1104" y="21299"/>
                    <a:pt x="2438" y="21299"/>
                    <a:pt x="6038" y="20873"/>
                  </a:cubicBezTo>
                  <a:cubicBezTo>
                    <a:pt x="9638" y="20446"/>
                    <a:pt x="15504" y="19594"/>
                    <a:pt x="21371" y="18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3960327" y="75543"/>
              <a:ext cx="471031" cy="37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280" fill="norm" stroke="1" extrusionOk="0">
                  <a:moveTo>
                    <a:pt x="5573" y="290"/>
                  </a:moveTo>
                  <a:cubicBezTo>
                    <a:pt x="4895" y="1610"/>
                    <a:pt x="4217" y="2930"/>
                    <a:pt x="3829" y="5570"/>
                  </a:cubicBezTo>
                  <a:cubicBezTo>
                    <a:pt x="3442" y="8210"/>
                    <a:pt x="3345" y="12170"/>
                    <a:pt x="3394" y="14690"/>
                  </a:cubicBezTo>
                  <a:cubicBezTo>
                    <a:pt x="3442" y="17210"/>
                    <a:pt x="3636" y="18290"/>
                    <a:pt x="3878" y="19130"/>
                  </a:cubicBezTo>
                  <a:cubicBezTo>
                    <a:pt x="4120" y="19970"/>
                    <a:pt x="4411" y="20570"/>
                    <a:pt x="4798" y="20930"/>
                  </a:cubicBezTo>
                  <a:cubicBezTo>
                    <a:pt x="5185" y="21290"/>
                    <a:pt x="5670" y="21410"/>
                    <a:pt x="6009" y="21110"/>
                  </a:cubicBezTo>
                  <a:cubicBezTo>
                    <a:pt x="6348" y="20810"/>
                    <a:pt x="6542" y="20090"/>
                    <a:pt x="6251" y="18950"/>
                  </a:cubicBezTo>
                  <a:cubicBezTo>
                    <a:pt x="5960" y="17810"/>
                    <a:pt x="5185" y="16250"/>
                    <a:pt x="4265" y="15230"/>
                  </a:cubicBezTo>
                  <a:cubicBezTo>
                    <a:pt x="3345" y="14210"/>
                    <a:pt x="2280" y="13730"/>
                    <a:pt x="1456" y="13490"/>
                  </a:cubicBezTo>
                  <a:cubicBezTo>
                    <a:pt x="633" y="13250"/>
                    <a:pt x="52" y="13250"/>
                    <a:pt x="3" y="13070"/>
                  </a:cubicBezTo>
                  <a:cubicBezTo>
                    <a:pt x="-45" y="12890"/>
                    <a:pt x="439" y="12530"/>
                    <a:pt x="1650" y="11390"/>
                  </a:cubicBezTo>
                  <a:cubicBezTo>
                    <a:pt x="2861" y="10250"/>
                    <a:pt x="4798" y="8330"/>
                    <a:pt x="6106" y="6710"/>
                  </a:cubicBezTo>
                  <a:cubicBezTo>
                    <a:pt x="7413" y="5090"/>
                    <a:pt x="8091" y="3770"/>
                    <a:pt x="8576" y="2570"/>
                  </a:cubicBezTo>
                  <a:cubicBezTo>
                    <a:pt x="9060" y="1370"/>
                    <a:pt x="9351" y="290"/>
                    <a:pt x="9496" y="50"/>
                  </a:cubicBezTo>
                  <a:cubicBezTo>
                    <a:pt x="9641" y="-190"/>
                    <a:pt x="9641" y="410"/>
                    <a:pt x="9447" y="2270"/>
                  </a:cubicBezTo>
                  <a:cubicBezTo>
                    <a:pt x="9254" y="4130"/>
                    <a:pt x="8866" y="7250"/>
                    <a:pt x="8624" y="9890"/>
                  </a:cubicBezTo>
                  <a:cubicBezTo>
                    <a:pt x="8382" y="12530"/>
                    <a:pt x="8285" y="14690"/>
                    <a:pt x="8430" y="15110"/>
                  </a:cubicBezTo>
                  <a:cubicBezTo>
                    <a:pt x="8576" y="15530"/>
                    <a:pt x="8963" y="14210"/>
                    <a:pt x="9447" y="13310"/>
                  </a:cubicBezTo>
                  <a:cubicBezTo>
                    <a:pt x="9932" y="12410"/>
                    <a:pt x="10513" y="11930"/>
                    <a:pt x="10949" y="11930"/>
                  </a:cubicBezTo>
                  <a:cubicBezTo>
                    <a:pt x="11385" y="11930"/>
                    <a:pt x="11675" y="12410"/>
                    <a:pt x="11966" y="13250"/>
                  </a:cubicBezTo>
                  <a:cubicBezTo>
                    <a:pt x="12256" y="14090"/>
                    <a:pt x="12547" y="15290"/>
                    <a:pt x="12886" y="16130"/>
                  </a:cubicBezTo>
                  <a:cubicBezTo>
                    <a:pt x="13225" y="16970"/>
                    <a:pt x="13612" y="17450"/>
                    <a:pt x="14048" y="17630"/>
                  </a:cubicBezTo>
                  <a:cubicBezTo>
                    <a:pt x="14484" y="17810"/>
                    <a:pt x="14968" y="17690"/>
                    <a:pt x="15501" y="17030"/>
                  </a:cubicBezTo>
                  <a:cubicBezTo>
                    <a:pt x="16034" y="16370"/>
                    <a:pt x="16615" y="15170"/>
                    <a:pt x="17003" y="14210"/>
                  </a:cubicBezTo>
                  <a:cubicBezTo>
                    <a:pt x="17390" y="13250"/>
                    <a:pt x="17584" y="12530"/>
                    <a:pt x="17632" y="11870"/>
                  </a:cubicBezTo>
                  <a:cubicBezTo>
                    <a:pt x="17681" y="11210"/>
                    <a:pt x="17584" y="10610"/>
                    <a:pt x="17293" y="10430"/>
                  </a:cubicBezTo>
                  <a:cubicBezTo>
                    <a:pt x="17003" y="10250"/>
                    <a:pt x="16518" y="10490"/>
                    <a:pt x="16131" y="10910"/>
                  </a:cubicBezTo>
                  <a:cubicBezTo>
                    <a:pt x="15743" y="11330"/>
                    <a:pt x="15453" y="11930"/>
                    <a:pt x="15211" y="12710"/>
                  </a:cubicBezTo>
                  <a:cubicBezTo>
                    <a:pt x="14968" y="13490"/>
                    <a:pt x="14775" y="14450"/>
                    <a:pt x="15259" y="15230"/>
                  </a:cubicBezTo>
                  <a:cubicBezTo>
                    <a:pt x="15743" y="16010"/>
                    <a:pt x="16906" y="16610"/>
                    <a:pt x="18068" y="16790"/>
                  </a:cubicBezTo>
                  <a:cubicBezTo>
                    <a:pt x="19230" y="16970"/>
                    <a:pt x="20393" y="16730"/>
                    <a:pt x="21555" y="16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4920949" y="233063"/>
              <a:ext cx="183509" cy="191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48" fill="norm" stroke="1" extrusionOk="0">
                  <a:moveTo>
                    <a:pt x="2159" y="0"/>
                  </a:moveTo>
                  <a:cubicBezTo>
                    <a:pt x="1415" y="4696"/>
                    <a:pt x="670" y="9391"/>
                    <a:pt x="297" y="12326"/>
                  </a:cubicBezTo>
                  <a:cubicBezTo>
                    <a:pt x="-75" y="15261"/>
                    <a:pt x="-75" y="16435"/>
                    <a:pt x="173" y="17609"/>
                  </a:cubicBezTo>
                  <a:cubicBezTo>
                    <a:pt x="422" y="18783"/>
                    <a:pt x="918" y="19957"/>
                    <a:pt x="1787" y="20661"/>
                  </a:cubicBezTo>
                  <a:cubicBezTo>
                    <a:pt x="2656" y="21365"/>
                    <a:pt x="3897" y="21600"/>
                    <a:pt x="5015" y="20426"/>
                  </a:cubicBezTo>
                  <a:cubicBezTo>
                    <a:pt x="6132" y="19252"/>
                    <a:pt x="7125" y="16670"/>
                    <a:pt x="7994" y="14087"/>
                  </a:cubicBezTo>
                  <a:cubicBezTo>
                    <a:pt x="8863" y="11504"/>
                    <a:pt x="9608" y="8922"/>
                    <a:pt x="10228" y="8217"/>
                  </a:cubicBezTo>
                  <a:cubicBezTo>
                    <a:pt x="10849" y="7513"/>
                    <a:pt x="11346" y="8687"/>
                    <a:pt x="12091" y="10330"/>
                  </a:cubicBezTo>
                  <a:cubicBezTo>
                    <a:pt x="12835" y="11974"/>
                    <a:pt x="13828" y="14087"/>
                    <a:pt x="14822" y="15496"/>
                  </a:cubicBezTo>
                  <a:cubicBezTo>
                    <a:pt x="15815" y="16904"/>
                    <a:pt x="16808" y="17609"/>
                    <a:pt x="17925" y="17843"/>
                  </a:cubicBezTo>
                  <a:cubicBezTo>
                    <a:pt x="19042" y="18078"/>
                    <a:pt x="20284" y="17843"/>
                    <a:pt x="21525" y="17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5123507" y="277513"/>
              <a:ext cx="1143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5867"/>
                    <a:pt x="4000" y="11733"/>
                    <a:pt x="5000" y="15467"/>
                  </a:cubicBezTo>
                  <a:cubicBezTo>
                    <a:pt x="6000" y="19200"/>
                    <a:pt x="6000" y="20800"/>
                    <a:pt x="5400" y="21067"/>
                  </a:cubicBezTo>
                  <a:cubicBezTo>
                    <a:pt x="4800" y="21333"/>
                    <a:pt x="3600" y="20267"/>
                    <a:pt x="3000" y="17467"/>
                  </a:cubicBezTo>
                  <a:cubicBezTo>
                    <a:pt x="2400" y="14667"/>
                    <a:pt x="2400" y="10133"/>
                    <a:pt x="3000" y="7333"/>
                  </a:cubicBezTo>
                  <a:cubicBezTo>
                    <a:pt x="3600" y="4533"/>
                    <a:pt x="4800" y="3467"/>
                    <a:pt x="7200" y="2533"/>
                  </a:cubicBezTo>
                  <a:cubicBezTo>
                    <a:pt x="9600" y="1600"/>
                    <a:pt x="13200" y="800"/>
                    <a:pt x="15200" y="1333"/>
                  </a:cubicBezTo>
                  <a:cubicBezTo>
                    <a:pt x="17200" y="1867"/>
                    <a:pt x="17600" y="3733"/>
                    <a:pt x="18400" y="7333"/>
                  </a:cubicBezTo>
                  <a:cubicBezTo>
                    <a:pt x="19200" y="10933"/>
                    <a:pt x="20400" y="16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5276518" y="71052"/>
              <a:ext cx="163764" cy="35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25" fill="norm" stroke="1" extrusionOk="0">
                  <a:moveTo>
                    <a:pt x="16535" y="15333"/>
                  </a:moveTo>
                  <a:cubicBezTo>
                    <a:pt x="16258" y="14557"/>
                    <a:pt x="15982" y="13781"/>
                    <a:pt x="14597" y="13134"/>
                  </a:cubicBezTo>
                  <a:cubicBezTo>
                    <a:pt x="13212" y="12487"/>
                    <a:pt x="10720" y="11970"/>
                    <a:pt x="8089" y="12810"/>
                  </a:cubicBezTo>
                  <a:cubicBezTo>
                    <a:pt x="5458" y="13651"/>
                    <a:pt x="2689" y="15850"/>
                    <a:pt x="1305" y="17273"/>
                  </a:cubicBezTo>
                  <a:cubicBezTo>
                    <a:pt x="-80" y="18695"/>
                    <a:pt x="-80" y="19342"/>
                    <a:pt x="58" y="20054"/>
                  </a:cubicBezTo>
                  <a:cubicBezTo>
                    <a:pt x="197" y="20765"/>
                    <a:pt x="474" y="21541"/>
                    <a:pt x="2689" y="21412"/>
                  </a:cubicBezTo>
                  <a:cubicBezTo>
                    <a:pt x="4905" y="21282"/>
                    <a:pt x="9058" y="20248"/>
                    <a:pt x="12243" y="17402"/>
                  </a:cubicBezTo>
                  <a:cubicBezTo>
                    <a:pt x="15428" y="14557"/>
                    <a:pt x="17643" y="9900"/>
                    <a:pt x="19028" y="6925"/>
                  </a:cubicBezTo>
                  <a:cubicBezTo>
                    <a:pt x="20412" y="3951"/>
                    <a:pt x="20966" y="2657"/>
                    <a:pt x="21243" y="1687"/>
                  </a:cubicBezTo>
                  <a:cubicBezTo>
                    <a:pt x="21520" y="717"/>
                    <a:pt x="21520" y="70"/>
                    <a:pt x="20966" y="6"/>
                  </a:cubicBezTo>
                  <a:cubicBezTo>
                    <a:pt x="20412" y="-59"/>
                    <a:pt x="19305" y="458"/>
                    <a:pt x="18197" y="2269"/>
                  </a:cubicBezTo>
                  <a:cubicBezTo>
                    <a:pt x="17089" y="4080"/>
                    <a:pt x="15982" y="7184"/>
                    <a:pt x="15566" y="10094"/>
                  </a:cubicBezTo>
                  <a:cubicBezTo>
                    <a:pt x="15151" y="13004"/>
                    <a:pt x="15428" y="15721"/>
                    <a:pt x="16258" y="17467"/>
                  </a:cubicBezTo>
                  <a:cubicBezTo>
                    <a:pt x="17089" y="19213"/>
                    <a:pt x="18474" y="19989"/>
                    <a:pt x="19858" y="20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5455262" y="240055"/>
              <a:ext cx="119096" cy="169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139" fill="norm" stroke="1" extrusionOk="0">
                  <a:moveTo>
                    <a:pt x="4269" y="9403"/>
                  </a:moveTo>
                  <a:cubicBezTo>
                    <a:pt x="6922" y="7559"/>
                    <a:pt x="9575" y="5716"/>
                    <a:pt x="11090" y="4003"/>
                  </a:cubicBezTo>
                  <a:cubicBezTo>
                    <a:pt x="12606" y="2291"/>
                    <a:pt x="12985" y="711"/>
                    <a:pt x="12227" y="184"/>
                  </a:cubicBezTo>
                  <a:cubicBezTo>
                    <a:pt x="11469" y="-343"/>
                    <a:pt x="9575" y="184"/>
                    <a:pt x="7301" y="2818"/>
                  </a:cubicBezTo>
                  <a:cubicBezTo>
                    <a:pt x="5027" y="5452"/>
                    <a:pt x="2375" y="10194"/>
                    <a:pt x="1048" y="13355"/>
                  </a:cubicBezTo>
                  <a:cubicBezTo>
                    <a:pt x="-278" y="16516"/>
                    <a:pt x="-278" y="18096"/>
                    <a:pt x="669" y="19281"/>
                  </a:cubicBezTo>
                  <a:cubicBezTo>
                    <a:pt x="1617" y="20467"/>
                    <a:pt x="3511" y="21257"/>
                    <a:pt x="7111" y="21125"/>
                  </a:cubicBezTo>
                  <a:cubicBezTo>
                    <a:pt x="10711" y="20994"/>
                    <a:pt x="16017" y="19940"/>
                    <a:pt x="21322" y="18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5611762" y="201313"/>
              <a:ext cx="121346" cy="20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500" fill="norm" stroke="1" extrusionOk="0">
                  <a:moveTo>
                    <a:pt x="1219" y="6750"/>
                  </a:moveTo>
                  <a:cubicBezTo>
                    <a:pt x="3415" y="9450"/>
                    <a:pt x="5612" y="12150"/>
                    <a:pt x="6710" y="14400"/>
                  </a:cubicBezTo>
                  <a:cubicBezTo>
                    <a:pt x="7808" y="16650"/>
                    <a:pt x="7808" y="18450"/>
                    <a:pt x="7076" y="19687"/>
                  </a:cubicBezTo>
                  <a:cubicBezTo>
                    <a:pt x="6344" y="20925"/>
                    <a:pt x="4880" y="21600"/>
                    <a:pt x="3598" y="21488"/>
                  </a:cubicBezTo>
                  <a:cubicBezTo>
                    <a:pt x="2317" y="21375"/>
                    <a:pt x="1219" y="20475"/>
                    <a:pt x="486" y="18788"/>
                  </a:cubicBezTo>
                  <a:cubicBezTo>
                    <a:pt x="-246" y="17100"/>
                    <a:pt x="-612" y="14625"/>
                    <a:pt x="2866" y="11363"/>
                  </a:cubicBezTo>
                  <a:cubicBezTo>
                    <a:pt x="6344" y="8100"/>
                    <a:pt x="13666" y="4050"/>
                    <a:pt x="209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5764857" y="73184"/>
              <a:ext cx="16165" cy="33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536" fill="norm" stroke="1" extrusionOk="0">
                  <a:moveTo>
                    <a:pt x="16200" y="1725"/>
                  </a:moveTo>
                  <a:cubicBezTo>
                    <a:pt x="16200" y="899"/>
                    <a:pt x="16200" y="74"/>
                    <a:pt x="17550" y="5"/>
                  </a:cubicBezTo>
                  <a:cubicBezTo>
                    <a:pt x="18900" y="-64"/>
                    <a:pt x="21600" y="624"/>
                    <a:pt x="20250" y="3238"/>
                  </a:cubicBezTo>
                  <a:cubicBezTo>
                    <a:pt x="18900" y="5852"/>
                    <a:pt x="13500" y="10392"/>
                    <a:pt x="9450" y="13763"/>
                  </a:cubicBezTo>
                  <a:cubicBezTo>
                    <a:pt x="5400" y="17133"/>
                    <a:pt x="2700" y="19335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5828357" y="290213"/>
              <a:ext cx="105036" cy="34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26" fill="norm" stroke="1" extrusionOk="0">
                  <a:moveTo>
                    <a:pt x="0" y="0"/>
                  </a:moveTo>
                  <a:cubicBezTo>
                    <a:pt x="0" y="659"/>
                    <a:pt x="0" y="1317"/>
                    <a:pt x="0" y="1976"/>
                  </a:cubicBezTo>
                  <a:cubicBezTo>
                    <a:pt x="0" y="2634"/>
                    <a:pt x="0" y="3293"/>
                    <a:pt x="2160" y="3622"/>
                  </a:cubicBezTo>
                  <a:cubicBezTo>
                    <a:pt x="4320" y="3951"/>
                    <a:pt x="8640" y="3951"/>
                    <a:pt x="12096" y="3490"/>
                  </a:cubicBezTo>
                  <a:cubicBezTo>
                    <a:pt x="15552" y="3029"/>
                    <a:pt x="18144" y="2107"/>
                    <a:pt x="18792" y="2041"/>
                  </a:cubicBezTo>
                  <a:cubicBezTo>
                    <a:pt x="19440" y="1976"/>
                    <a:pt x="18144" y="2766"/>
                    <a:pt x="17928" y="4873"/>
                  </a:cubicBezTo>
                  <a:cubicBezTo>
                    <a:pt x="17712" y="6980"/>
                    <a:pt x="18576" y="10405"/>
                    <a:pt x="19440" y="12973"/>
                  </a:cubicBezTo>
                  <a:cubicBezTo>
                    <a:pt x="20304" y="15541"/>
                    <a:pt x="21168" y="17254"/>
                    <a:pt x="21384" y="18505"/>
                  </a:cubicBezTo>
                  <a:cubicBezTo>
                    <a:pt x="21600" y="19756"/>
                    <a:pt x="21168" y="20546"/>
                    <a:pt x="19872" y="21007"/>
                  </a:cubicBezTo>
                  <a:cubicBezTo>
                    <a:pt x="18576" y="21468"/>
                    <a:pt x="16416" y="21600"/>
                    <a:pt x="13392" y="21139"/>
                  </a:cubicBezTo>
                  <a:cubicBezTo>
                    <a:pt x="10368" y="20678"/>
                    <a:pt x="6480" y="19624"/>
                    <a:pt x="4104" y="18637"/>
                  </a:cubicBezTo>
                  <a:cubicBezTo>
                    <a:pt x="1728" y="17649"/>
                    <a:pt x="864" y="16727"/>
                    <a:pt x="0" y="15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5974407" y="309263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5993457" y="25211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6070191" y="286267"/>
              <a:ext cx="94717" cy="136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834" fill="norm" stroke="1" extrusionOk="0">
                  <a:moveTo>
                    <a:pt x="2759" y="4470"/>
                  </a:moveTo>
                  <a:cubicBezTo>
                    <a:pt x="2279" y="8016"/>
                    <a:pt x="1799" y="11562"/>
                    <a:pt x="1319" y="14625"/>
                  </a:cubicBezTo>
                  <a:cubicBezTo>
                    <a:pt x="839" y="17688"/>
                    <a:pt x="359" y="20267"/>
                    <a:pt x="119" y="20750"/>
                  </a:cubicBezTo>
                  <a:cubicBezTo>
                    <a:pt x="-121" y="21234"/>
                    <a:pt x="-121" y="19622"/>
                    <a:pt x="1319" y="16076"/>
                  </a:cubicBezTo>
                  <a:cubicBezTo>
                    <a:pt x="2759" y="12530"/>
                    <a:pt x="5639" y="7049"/>
                    <a:pt x="8039" y="3825"/>
                  </a:cubicBezTo>
                  <a:cubicBezTo>
                    <a:pt x="10439" y="601"/>
                    <a:pt x="12359" y="-366"/>
                    <a:pt x="13559" y="118"/>
                  </a:cubicBezTo>
                  <a:cubicBezTo>
                    <a:pt x="14759" y="601"/>
                    <a:pt x="15239" y="2535"/>
                    <a:pt x="16439" y="5759"/>
                  </a:cubicBezTo>
                  <a:cubicBezTo>
                    <a:pt x="17639" y="8983"/>
                    <a:pt x="19559" y="13497"/>
                    <a:pt x="21479" y="18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6126807" y="288134"/>
              <a:ext cx="170946" cy="362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72" fill="norm" stroke="1" extrusionOk="0">
                  <a:moveTo>
                    <a:pt x="20800" y="3494"/>
                  </a:moveTo>
                  <a:cubicBezTo>
                    <a:pt x="21067" y="2870"/>
                    <a:pt x="21333" y="2245"/>
                    <a:pt x="21467" y="1621"/>
                  </a:cubicBezTo>
                  <a:cubicBezTo>
                    <a:pt x="21600" y="997"/>
                    <a:pt x="21600" y="372"/>
                    <a:pt x="20933" y="123"/>
                  </a:cubicBezTo>
                  <a:cubicBezTo>
                    <a:pt x="20267" y="-127"/>
                    <a:pt x="18933" y="-2"/>
                    <a:pt x="17467" y="560"/>
                  </a:cubicBezTo>
                  <a:cubicBezTo>
                    <a:pt x="16000" y="1122"/>
                    <a:pt x="14400" y="2120"/>
                    <a:pt x="13467" y="2994"/>
                  </a:cubicBezTo>
                  <a:cubicBezTo>
                    <a:pt x="12533" y="3868"/>
                    <a:pt x="12267" y="4618"/>
                    <a:pt x="12800" y="4867"/>
                  </a:cubicBezTo>
                  <a:cubicBezTo>
                    <a:pt x="13333" y="5117"/>
                    <a:pt x="14667" y="4867"/>
                    <a:pt x="15733" y="5055"/>
                  </a:cubicBezTo>
                  <a:cubicBezTo>
                    <a:pt x="16800" y="5242"/>
                    <a:pt x="17600" y="5866"/>
                    <a:pt x="18000" y="7739"/>
                  </a:cubicBezTo>
                  <a:cubicBezTo>
                    <a:pt x="18400" y="9612"/>
                    <a:pt x="18400" y="12733"/>
                    <a:pt x="18667" y="14793"/>
                  </a:cubicBezTo>
                  <a:cubicBezTo>
                    <a:pt x="18933" y="16853"/>
                    <a:pt x="19467" y="17852"/>
                    <a:pt x="19600" y="18664"/>
                  </a:cubicBezTo>
                  <a:cubicBezTo>
                    <a:pt x="19733" y="19475"/>
                    <a:pt x="19467" y="20100"/>
                    <a:pt x="17333" y="20599"/>
                  </a:cubicBezTo>
                  <a:cubicBezTo>
                    <a:pt x="15200" y="21098"/>
                    <a:pt x="11200" y="21473"/>
                    <a:pt x="8000" y="21348"/>
                  </a:cubicBezTo>
                  <a:cubicBezTo>
                    <a:pt x="4800" y="21223"/>
                    <a:pt x="2400" y="20599"/>
                    <a:pt x="0" y="19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6868535" y="48913"/>
              <a:ext cx="64723" cy="40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10" fill="norm" stroke="1" extrusionOk="0">
                  <a:moveTo>
                    <a:pt x="6674" y="0"/>
                  </a:moveTo>
                  <a:cubicBezTo>
                    <a:pt x="5280" y="3712"/>
                    <a:pt x="3887" y="7425"/>
                    <a:pt x="2493" y="10800"/>
                  </a:cubicBezTo>
                  <a:cubicBezTo>
                    <a:pt x="1100" y="14175"/>
                    <a:pt x="-294" y="17212"/>
                    <a:pt x="54" y="18956"/>
                  </a:cubicBezTo>
                  <a:cubicBezTo>
                    <a:pt x="403" y="20700"/>
                    <a:pt x="2493" y="21150"/>
                    <a:pt x="5280" y="21375"/>
                  </a:cubicBezTo>
                  <a:cubicBezTo>
                    <a:pt x="8067" y="21600"/>
                    <a:pt x="11551" y="21600"/>
                    <a:pt x="14338" y="20925"/>
                  </a:cubicBezTo>
                  <a:cubicBezTo>
                    <a:pt x="17125" y="20250"/>
                    <a:pt x="19216" y="18900"/>
                    <a:pt x="21306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6798776" y="246711"/>
              <a:ext cx="572632" cy="16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62" fill="norm" stroke="1" extrusionOk="0">
                  <a:moveTo>
                    <a:pt x="760" y="7081"/>
                  </a:moveTo>
                  <a:cubicBezTo>
                    <a:pt x="362" y="6548"/>
                    <a:pt x="-37" y="6014"/>
                    <a:pt x="3" y="5214"/>
                  </a:cubicBezTo>
                  <a:cubicBezTo>
                    <a:pt x="43" y="4414"/>
                    <a:pt x="521" y="3348"/>
                    <a:pt x="1557" y="2281"/>
                  </a:cubicBezTo>
                  <a:cubicBezTo>
                    <a:pt x="2593" y="1214"/>
                    <a:pt x="4187" y="148"/>
                    <a:pt x="5144" y="14"/>
                  </a:cubicBezTo>
                  <a:cubicBezTo>
                    <a:pt x="6100" y="-119"/>
                    <a:pt x="6419" y="681"/>
                    <a:pt x="6778" y="3481"/>
                  </a:cubicBezTo>
                  <a:cubicBezTo>
                    <a:pt x="7136" y="6281"/>
                    <a:pt x="7535" y="11081"/>
                    <a:pt x="7694" y="14148"/>
                  </a:cubicBezTo>
                  <a:cubicBezTo>
                    <a:pt x="7854" y="17214"/>
                    <a:pt x="7774" y="18548"/>
                    <a:pt x="7575" y="19614"/>
                  </a:cubicBezTo>
                  <a:cubicBezTo>
                    <a:pt x="7376" y="20681"/>
                    <a:pt x="7057" y="21481"/>
                    <a:pt x="6778" y="21348"/>
                  </a:cubicBezTo>
                  <a:cubicBezTo>
                    <a:pt x="6499" y="21214"/>
                    <a:pt x="6260" y="20148"/>
                    <a:pt x="6220" y="18014"/>
                  </a:cubicBezTo>
                  <a:cubicBezTo>
                    <a:pt x="6180" y="15881"/>
                    <a:pt x="6339" y="12681"/>
                    <a:pt x="6578" y="10414"/>
                  </a:cubicBezTo>
                  <a:cubicBezTo>
                    <a:pt x="6818" y="8148"/>
                    <a:pt x="7136" y="6814"/>
                    <a:pt x="7535" y="5348"/>
                  </a:cubicBezTo>
                  <a:cubicBezTo>
                    <a:pt x="7933" y="3881"/>
                    <a:pt x="8412" y="2281"/>
                    <a:pt x="8850" y="1614"/>
                  </a:cubicBezTo>
                  <a:cubicBezTo>
                    <a:pt x="9288" y="948"/>
                    <a:pt x="9687" y="1214"/>
                    <a:pt x="9886" y="3348"/>
                  </a:cubicBezTo>
                  <a:cubicBezTo>
                    <a:pt x="10086" y="5481"/>
                    <a:pt x="10086" y="9481"/>
                    <a:pt x="10086" y="12148"/>
                  </a:cubicBezTo>
                  <a:cubicBezTo>
                    <a:pt x="10086" y="14814"/>
                    <a:pt x="10086" y="16148"/>
                    <a:pt x="10285" y="16681"/>
                  </a:cubicBezTo>
                  <a:cubicBezTo>
                    <a:pt x="10484" y="17214"/>
                    <a:pt x="10883" y="16948"/>
                    <a:pt x="11241" y="15481"/>
                  </a:cubicBezTo>
                  <a:cubicBezTo>
                    <a:pt x="11600" y="14014"/>
                    <a:pt x="11919" y="11348"/>
                    <a:pt x="12158" y="9348"/>
                  </a:cubicBezTo>
                  <a:cubicBezTo>
                    <a:pt x="12397" y="7348"/>
                    <a:pt x="12556" y="6014"/>
                    <a:pt x="12795" y="4814"/>
                  </a:cubicBezTo>
                  <a:cubicBezTo>
                    <a:pt x="13035" y="3614"/>
                    <a:pt x="13353" y="2548"/>
                    <a:pt x="13513" y="3081"/>
                  </a:cubicBezTo>
                  <a:cubicBezTo>
                    <a:pt x="13672" y="3614"/>
                    <a:pt x="13672" y="5748"/>
                    <a:pt x="13672" y="7481"/>
                  </a:cubicBezTo>
                  <a:cubicBezTo>
                    <a:pt x="13672" y="9214"/>
                    <a:pt x="13672" y="10548"/>
                    <a:pt x="13672" y="11881"/>
                  </a:cubicBezTo>
                  <a:cubicBezTo>
                    <a:pt x="13672" y="13214"/>
                    <a:pt x="13672" y="14548"/>
                    <a:pt x="13832" y="15614"/>
                  </a:cubicBezTo>
                  <a:cubicBezTo>
                    <a:pt x="13991" y="16681"/>
                    <a:pt x="14310" y="17481"/>
                    <a:pt x="14669" y="17748"/>
                  </a:cubicBezTo>
                  <a:cubicBezTo>
                    <a:pt x="15027" y="18014"/>
                    <a:pt x="15426" y="17748"/>
                    <a:pt x="16024" y="15881"/>
                  </a:cubicBezTo>
                  <a:cubicBezTo>
                    <a:pt x="16621" y="14014"/>
                    <a:pt x="17418" y="10548"/>
                    <a:pt x="17857" y="8014"/>
                  </a:cubicBezTo>
                  <a:cubicBezTo>
                    <a:pt x="18295" y="5481"/>
                    <a:pt x="18375" y="3881"/>
                    <a:pt x="18176" y="3214"/>
                  </a:cubicBezTo>
                  <a:cubicBezTo>
                    <a:pt x="17976" y="2548"/>
                    <a:pt x="17498" y="2814"/>
                    <a:pt x="17020" y="4148"/>
                  </a:cubicBezTo>
                  <a:cubicBezTo>
                    <a:pt x="16542" y="5481"/>
                    <a:pt x="16063" y="7881"/>
                    <a:pt x="15824" y="9748"/>
                  </a:cubicBezTo>
                  <a:cubicBezTo>
                    <a:pt x="15585" y="11614"/>
                    <a:pt x="15585" y="12948"/>
                    <a:pt x="16382" y="14281"/>
                  </a:cubicBezTo>
                  <a:cubicBezTo>
                    <a:pt x="17179" y="15614"/>
                    <a:pt x="18773" y="16948"/>
                    <a:pt x="19770" y="17748"/>
                  </a:cubicBezTo>
                  <a:cubicBezTo>
                    <a:pt x="20766" y="18548"/>
                    <a:pt x="21164" y="18814"/>
                    <a:pt x="21563" y="1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7761843" y="61346"/>
              <a:ext cx="148952" cy="34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39" fill="norm" stroke="1" extrusionOk="0">
                  <a:moveTo>
                    <a:pt x="16898" y="13131"/>
                  </a:moveTo>
                  <a:cubicBezTo>
                    <a:pt x="15376" y="12617"/>
                    <a:pt x="13855" y="12102"/>
                    <a:pt x="11574" y="12167"/>
                  </a:cubicBezTo>
                  <a:cubicBezTo>
                    <a:pt x="9292" y="12231"/>
                    <a:pt x="6250" y="12874"/>
                    <a:pt x="3968" y="14031"/>
                  </a:cubicBezTo>
                  <a:cubicBezTo>
                    <a:pt x="1686" y="15188"/>
                    <a:pt x="165" y="16859"/>
                    <a:pt x="13" y="18209"/>
                  </a:cubicBezTo>
                  <a:cubicBezTo>
                    <a:pt x="-139" y="19559"/>
                    <a:pt x="1078" y="20588"/>
                    <a:pt x="2447" y="21038"/>
                  </a:cubicBezTo>
                  <a:cubicBezTo>
                    <a:pt x="3816" y="21488"/>
                    <a:pt x="5337" y="21359"/>
                    <a:pt x="8379" y="18788"/>
                  </a:cubicBezTo>
                  <a:cubicBezTo>
                    <a:pt x="11422" y="16217"/>
                    <a:pt x="15985" y="11202"/>
                    <a:pt x="18419" y="7859"/>
                  </a:cubicBezTo>
                  <a:cubicBezTo>
                    <a:pt x="20853" y="4517"/>
                    <a:pt x="21157" y="2845"/>
                    <a:pt x="21309" y="1688"/>
                  </a:cubicBezTo>
                  <a:cubicBezTo>
                    <a:pt x="21461" y="531"/>
                    <a:pt x="21461" y="-112"/>
                    <a:pt x="21157" y="17"/>
                  </a:cubicBezTo>
                  <a:cubicBezTo>
                    <a:pt x="20853" y="145"/>
                    <a:pt x="20244" y="1045"/>
                    <a:pt x="19636" y="3359"/>
                  </a:cubicBezTo>
                  <a:cubicBezTo>
                    <a:pt x="19027" y="5674"/>
                    <a:pt x="18419" y="9402"/>
                    <a:pt x="18419" y="12552"/>
                  </a:cubicBezTo>
                  <a:cubicBezTo>
                    <a:pt x="18419" y="15702"/>
                    <a:pt x="19027" y="18274"/>
                    <a:pt x="19636" y="2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7949257" y="290213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7955607" y="204398"/>
              <a:ext cx="38101" cy="12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1432"/>
                  </a:moveTo>
                  <a:cubicBezTo>
                    <a:pt x="0" y="15574"/>
                    <a:pt x="0" y="9717"/>
                    <a:pt x="0" y="5873"/>
                  </a:cubicBezTo>
                  <a:cubicBezTo>
                    <a:pt x="0" y="2029"/>
                    <a:pt x="0" y="198"/>
                    <a:pt x="3600" y="15"/>
                  </a:cubicBezTo>
                  <a:cubicBezTo>
                    <a:pt x="7200" y="-168"/>
                    <a:pt x="14400" y="1296"/>
                    <a:pt x="21600" y="2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8023875" y="227989"/>
              <a:ext cx="86441" cy="174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8" h="21238" fill="norm" stroke="1" extrusionOk="0">
                  <a:moveTo>
                    <a:pt x="16567" y="2159"/>
                  </a:moveTo>
                  <a:cubicBezTo>
                    <a:pt x="14112" y="1388"/>
                    <a:pt x="11658" y="616"/>
                    <a:pt x="9203" y="231"/>
                  </a:cubicBezTo>
                  <a:cubicBezTo>
                    <a:pt x="6749" y="-155"/>
                    <a:pt x="4294" y="-155"/>
                    <a:pt x="2330" y="1002"/>
                  </a:cubicBezTo>
                  <a:cubicBezTo>
                    <a:pt x="367" y="2159"/>
                    <a:pt x="-1106" y="4474"/>
                    <a:pt x="1103" y="6659"/>
                  </a:cubicBezTo>
                  <a:cubicBezTo>
                    <a:pt x="3312" y="8845"/>
                    <a:pt x="9203" y="10902"/>
                    <a:pt x="12885" y="12445"/>
                  </a:cubicBezTo>
                  <a:cubicBezTo>
                    <a:pt x="16567" y="13988"/>
                    <a:pt x="18039" y="15016"/>
                    <a:pt x="19021" y="16174"/>
                  </a:cubicBezTo>
                  <a:cubicBezTo>
                    <a:pt x="20003" y="17331"/>
                    <a:pt x="20494" y="18616"/>
                    <a:pt x="19512" y="19645"/>
                  </a:cubicBezTo>
                  <a:cubicBezTo>
                    <a:pt x="18530" y="20674"/>
                    <a:pt x="16076" y="21445"/>
                    <a:pt x="12885" y="21188"/>
                  </a:cubicBezTo>
                  <a:cubicBezTo>
                    <a:pt x="9694" y="20931"/>
                    <a:pt x="5767" y="19645"/>
                    <a:pt x="3803" y="18102"/>
                  </a:cubicBezTo>
                  <a:cubicBezTo>
                    <a:pt x="1839" y="16559"/>
                    <a:pt x="1839" y="14759"/>
                    <a:pt x="1839" y="12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8174423" y="74313"/>
              <a:ext cx="79635" cy="36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52" fill="norm" stroke="1" extrusionOk="0">
                  <a:moveTo>
                    <a:pt x="9449" y="0"/>
                  </a:moveTo>
                  <a:cubicBezTo>
                    <a:pt x="6607" y="4050"/>
                    <a:pt x="3765" y="8100"/>
                    <a:pt x="2060" y="11352"/>
                  </a:cubicBezTo>
                  <a:cubicBezTo>
                    <a:pt x="354" y="14605"/>
                    <a:pt x="-214" y="17059"/>
                    <a:pt x="70" y="18655"/>
                  </a:cubicBezTo>
                  <a:cubicBezTo>
                    <a:pt x="354" y="20250"/>
                    <a:pt x="1491" y="20986"/>
                    <a:pt x="3481" y="21293"/>
                  </a:cubicBezTo>
                  <a:cubicBezTo>
                    <a:pt x="5470" y="21600"/>
                    <a:pt x="8312" y="21477"/>
                    <a:pt x="11439" y="20802"/>
                  </a:cubicBezTo>
                  <a:cubicBezTo>
                    <a:pt x="14565" y="20127"/>
                    <a:pt x="17975" y="18900"/>
                    <a:pt x="21386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8171507" y="240967"/>
              <a:ext cx="171451" cy="147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4" fill="norm" stroke="1" extrusionOk="0">
                  <a:moveTo>
                    <a:pt x="0" y="4280"/>
                  </a:moveTo>
                  <a:cubicBezTo>
                    <a:pt x="0" y="2780"/>
                    <a:pt x="0" y="1280"/>
                    <a:pt x="933" y="530"/>
                  </a:cubicBezTo>
                  <a:cubicBezTo>
                    <a:pt x="1867" y="-220"/>
                    <a:pt x="3733" y="-220"/>
                    <a:pt x="6000" y="830"/>
                  </a:cubicBezTo>
                  <a:cubicBezTo>
                    <a:pt x="8267" y="1880"/>
                    <a:pt x="10933" y="3980"/>
                    <a:pt x="12800" y="6530"/>
                  </a:cubicBezTo>
                  <a:cubicBezTo>
                    <a:pt x="14667" y="9080"/>
                    <a:pt x="15733" y="12080"/>
                    <a:pt x="16400" y="14330"/>
                  </a:cubicBezTo>
                  <a:cubicBezTo>
                    <a:pt x="17067" y="16580"/>
                    <a:pt x="17333" y="18080"/>
                    <a:pt x="16667" y="19280"/>
                  </a:cubicBezTo>
                  <a:cubicBezTo>
                    <a:pt x="16000" y="20480"/>
                    <a:pt x="14400" y="21380"/>
                    <a:pt x="13600" y="20630"/>
                  </a:cubicBezTo>
                  <a:cubicBezTo>
                    <a:pt x="12800" y="19880"/>
                    <a:pt x="12800" y="17480"/>
                    <a:pt x="14267" y="14330"/>
                  </a:cubicBezTo>
                  <a:cubicBezTo>
                    <a:pt x="15733" y="11180"/>
                    <a:pt x="18667" y="7280"/>
                    <a:pt x="21600" y="3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8393757" y="271163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8412807" y="156863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8461443" y="106063"/>
              <a:ext cx="122072" cy="309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505" fill="norm" stroke="1" extrusionOk="0">
                  <a:moveTo>
                    <a:pt x="5768" y="0"/>
                  </a:moveTo>
                  <a:cubicBezTo>
                    <a:pt x="5048" y="3673"/>
                    <a:pt x="4328" y="7347"/>
                    <a:pt x="3788" y="10433"/>
                  </a:cubicBezTo>
                  <a:cubicBezTo>
                    <a:pt x="3248" y="13518"/>
                    <a:pt x="2888" y="16016"/>
                    <a:pt x="2348" y="17633"/>
                  </a:cubicBezTo>
                  <a:cubicBezTo>
                    <a:pt x="1808" y="19249"/>
                    <a:pt x="1088" y="19984"/>
                    <a:pt x="548" y="19984"/>
                  </a:cubicBezTo>
                  <a:cubicBezTo>
                    <a:pt x="8" y="19984"/>
                    <a:pt x="-352" y="19249"/>
                    <a:pt x="548" y="17853"/>
                  </a:cubicBezTo>
                  <a:cubicBezTo>
                    <a:pt x="1448" y="16457"/>
                    <a:pt x="3608" y="14400"/>
                    <a:pt x="5408" y="13078"/>
                  </a:cubicBezTo>
                  <a:cubicBezTo>
                    <a:pt x="7208" y="11755"/>
                    <a:pt x="8648" y="11167"/>
                    <a:pt x="10448" y="10800"/>
                  </a:cubicBezTo>
                  <a:cubicBezTo>
                    <a:pt x="12248" y="10433"/>
                    <a:pt x="14408" y="10286"/>
                    <a:pt x="16028" y="10506"/>
                  </a:cubicBezTo>
                  <a:cubicBezTo>
                    <a:pt x="17648" y="10727"/>
                    <a:pt x="18728" y="11314"/>
                    <a:pt x="19628" y="12416"/>
                  </a:cubicBezTo>
                  <a:cubicBezTo>
                    <a:pt x="20528" y="13518"/>
                    <a:pt x="21248" y="15135"/>
                    <a:pt x="20348" y="16751"/>
                  </a:cubicBezTo>
                  <a:cubicBezTo>
                    <a:pt x="19448" y="18367"/>
                    <a:pt x="16928" y="19984"/>
                    <a:pt x="14588" y="20792"/>
                  </a:cubicBezTo>
                  <a:cubicBezTo>
                    <a:pt x="12248" y="21600"/>
                    <a:pt x="10088" y="21600"/>
                    <a:pt x="8288" y="21380"/>
                  </a:cubicBezTo>
                  <a:cubicBezTo>
                    <a:pt x="6488" y="21159"/>
                    <a:pt x="5048" y="20718"/>
                    <a:pt x="4868" y="19690"/>
                  </a:cubicBezTo>
                  <a:cubicBezTo>
                    <a:pt x="4688" y="18661"/>
                    <a:pt x="5768" y="17045"/>
                    <a:pt x="6848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8603813" y="72197"/>
              <a:ext cx="323345" cy="326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95" fill="norm" stroke="1" extrusionOk="0">
                  <a:moveTo>
                    <a:pt x="390" y="13099"/>
                  </a:moveTo>
                  <a:cubicBezTo>
                    <a:pt x="248" y="14632"/>
                    <a:pt x="107" y="16165"/>
                    <a:pt x="37" y="17489"/>
                  </a:cubicBezTo>
                  <a:cubicBezTo>
                    <a:pt x="-34" y="18813"/>
                    <a:pt x="-34" y="19928"/>
                    <a:pt x="319" y="20625"/>
                  </a:cubicBezTo>
                  <a:cubicBezTo>
                    <a:pt x="672" y="21321"/>
                    <a:pt x="1378" y="21600"/>
                    <a:pt x="1942" y="21461"/>
                  </a:cubicBezTo>
                  <a:cubicBezTo>
                    <a:pt x="2507" y="21321"/>
                    <a:pt x="2931" y="20764"/>
                    <a:pt x="3354" y="20206"/>
                  </a:cubicBezTo>
                  <a:cubicBezTo>
                    <a:pt x="3778" y="19649"/>
                    <a:pt x="4201" y="19092"/>
                    <a:pt x="4625" y="18465"/>
                  </a:cubicBezTo>
                  <a:cubicBezTo>
                    <a:pt x="5048" y="17837"/>
                    <a:pt x="5472" y="17141"/>
                    <a:pt x="5895" y="17350"/>
                  </a:cubicBezTo>
                  <a:cubicBezTo>
                    <a:pt x="6319" y="17559"/>
                    <a:pt x="6742" y="18674"/>
                    <a:pt x="7307" y="19301"/>
                  </a:cubicBezTo>
                  <a:cubicBezTo>
                    <a:pt x="7872" y="19928"/>
                    <a:pt x="8578" y="20067"/>
                    <a:pt x="9142" y="19858"/>
                  </a:cubicBezTo>
                  <a:cubicBezTo>
                    <a:pt x="9707" y="19649"/>
                    <a:pt x="10131" y="19092"/>
                    <a:pt x="11190" y="17141"/>
                  </a:cubicBezTo>
                  <a:cubicBezTo>
                    <a:pt x="12248" y="15190"/>
                    <a:pt x="13942" y="11845"/>
                    <a:pt x="15284" y="8988"/>
                  </a:cubicBezTo>
                  <a:cubicBezTo>
                    <a:pt x="16625" y="6132"/>
                    <a:pt x="17613" y="3763"/>
                    <a:pt x="18107" y="2230"/>
                  </a:cubicBezTo>
                  <a:cubicBezTo>
                    <a:pt x="18601" y="697"/>
                    <a:pt x="18601" y="0"/>
                    <a:pt x="18319" y="0"/>
                  </a:cubicBezTo>
                  <a:cubicBezTo>
                    <a:pt x="18037" y="0"/>
                    <a:pt x="17472" y="697"/>
                    <a:pt x="16554" y="2857"/>
                  </a:cubicBezTo>
                  <a:cubicBezTo>
                    <a:pt x="15637" y="5017"/>
                    <a:pt x="14366" y="8640"/>
                    <a:pt x="13731" y="11566"/>
                  </a:cubicBezTo>
                  <a:cubicBezTo>
                    <a:pt x="13095" y="14493"/>
                    <a:pt x="13095" y="16723"/>
                    <a:pt x="13307" y="18116"/>
                  </a:cubicBezTo>
                  <a:cubicBezTo>
                    <a:pt x="13519" y="19510"/>
                    <a:pt x="13942" y="20067"/>
                    <a:pt x="14578" y="20415"/>
                  </a:cubicBezTo>
                  <a:cubicBezTo>
                    <a:pt x="15213" y="20764"/>
                    <a:pt x="16060" y="20903"/>
                    <a:pt x="16554" y="20625"/>
                  </a:cubicBezTo>
                  <a:cubicBezTo>
                    <a:pt x="17048" y="20346"/>
                    <a:pt x="17190" y="19649"/>
                    <a:pt x="16554" y="18534"/>
                  </a:cubicBezTo>
                  <a:cubicBezTo>
                    <a:pt x="15919" y="17419"/>
                    <a:pt x="14507" y="15886"/>
                    <a:pt x="13448" y="14911"/>
                  </a:cubicBezTo>
                  <a:cubicBezTo>
                    <a:pt x="12390" y="13935"/>
                    <a:pt x="11684" y="13517"/>
                    <a:pt x="11119" y="12960"/>
                  </a:cubicBezTo>
                  <a:cubicBezTo>
                    <a:pt x="10554" y="12403"/>
                    <a:pt x="10131" y="11706"/>
                    <a:pt x="10201" y="11148"/>
                  </a:cubicBezTo>
                  <a:cubicBezTo>
                    <a:pt x="10272" y="10591"/>
                    <a:pt x="10837" y="10173"/>
                    <a:pt x="11895" y="10034"/>
                  </a:cubicBezTo>
                  <a:cubicBezTo>
                    <a:pt x="12954" y="9894"/>
                    <a:pt x="14507" y="10034"/>
                    <a:pt x="15848" y="10591"/>
                  </a:cubicBezTo>
                  <a:cubicBezTo>
                    <a:pt x="17190" y="11148"/>
                    <a:pt x="18319" y="12124"/>
                    <a:pt x="18954" y="13030"/>
                  </a:cubicBezTo>
                  <a:cubicBezTo>
                    <a:pt x="19590" y="13935"/>
                    <a:pt x="19731" y="14772"/>
                    <a:pt x="19801" y="15608"/>
                  </a:cubicBezTo>
                  <a:cubicBezTo>
                    <a:pt x="19872" y="16444"/>
                    <a:pt x="19872" y="17280"/>
                    <a:pt x="19660" y="17977"/>
                  </a:cubicBezTo>
                  <a:cubicBezTo>
                    <a:pt x="19448" y="18674"/>
                    <a:pt x="19025" y="19231"/>
                    <a:pt x="18813" y="19092"/>
                  </a:cubicBezTo>
                  <a:cubicBezTo>
                    <a:pt x="18601" y="18952"/>
                    <a:pt x="18601" y="18116"/>
                    <a:pt x="19095" y="16235"/>
                  </a:cubicBezTo>
                  <a:cubicBezTo>
                    <a:pt x="19590" y="14354"/>
                    <a:pt x="20578" y="11427"/>
                    <a:pt x="21566" y="8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8961151" y="252113"/>
              <a:ext cx="80307" cy="102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272" fill="norm" stroke="1" extrusionOk="0">
                  <a:moveTo>
                    <a:pt x="21013" y="1322"/>
                  </a:moveTo>
                  <a:cubicBezTo>
                    <a:pt x="18244" y="882"/>
                    <a:pt x="15475" y="441"/>
                    <a:pt x="11875" y="2204"/>
                  </a:cubicBezTo>
                  <a:cubicBezTo>
                    <a:pt x="8275" y="3967"/>
                    <a:pt x="3844" y="7935"/>
                    <a:pt x="1628" y="11241"/>
                  </a:cubicBezTo>
                  <a:cubicBezTo>
                    <a:pt x="-587" y="14547"/>
                    <a:pt x="-587" y="17192"/>
                    <a:pt x="1905" y="18955"/>
                  </a:cubicBezTo>
                  <a:cubicBezTo>
                    <a:pt x="4398" y="20718"/>
                    <a:pt x="9382" y="21600"/>
                    <a:pt x="12982" y="21159"/>
                  </a:cubicBezTo>
                  <a:cubicBezTo>
                    <a:pt x="16582" y="20718"/>
                    <a:pt x="18798" y="18955"/>
                    <a:pt x="19075" y="15208"/>
                  </a:cubicBezTo>
                  <a:cubicBezTo>
                    <a:pt x="19351" y="11461"/>
                    <a:pt x="17690" y="5731"/>
                    <a:pt x="160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9081146" y="202470"/>
              <a:ext cx="105419" cy="163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177" fill="norm" stroke="1" extrusionOk="0">
                  <a:moveTo>
                    <a:pt x="4764" y="4772"/>
                  </a:moveTo>
                  <a:cubicBezTo>
                    <a:pt x="4764" y="7780"/>
                    <a:pt x="4764" y="10787"/>
                    <a:pt x="3917" y="13658"/>
                  </a:cubicBezTo>
                  <a:cubicBezTo>
                    <a:pt x="3070" y="16529"/>
                    <a:pt x="1376" y="19263"/>
                    <a:pt x="529" y="19947"/>
                  </a:cubicBezTo>
                  <a:cubicBezTo>
                    <a:pt x="-318" y="20630"/>
                    <a:pt x="-318" y="19263"/>
                    <a:pt x="1800" y="15709"/>
                  </a:cubicBezTo>
                  <a:cubicBezTo>
                    <a:pt x="3917" y="12154"/>
                    <a:pt x="8153" y="6412"/>
                    <a:pt x="11329" y="3268"/>
                  </a:cubicBezTo>
                  <a:cubicBezTo>
                    <a:pt x="14506" y="124"/>
                    <a:pt x="16623" y="-423"/>
                    <a:pt x="18317" y="261"/>
                  </a:cubicBezTo>
                  <a:cubicBezTo>
                    <a:pt x="20011" y="944"/>
                    <a:pt x="21282" y="2858"/>
                    <a:pt x="21070" y="6549"/>
                  </a:cubicBezTo>
                  <a:cubicBezTo>
                    <a:pt x="20858" y="10240"/>
                    <a:pt x="19164" y="15709"/>
                    <a:pt x="17470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9257357" y="202759"/>
              <a:ext cx="55477" cy="19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1441" fill="norm" stroke="1" extrusionOk="0">
                  <a:moveTo>
                    <a:pt x="11571" y="6809"/>
                  </a:moveTo>
                  <a:cubicBezTo>
                    <a:pt x="13114" y="5647"/>
                    <a:pt x="14657" y="4486"/>
                    <a:pt x="15429" y="3325"/>
                  </a:cubicBezTo>
                  <a:cubicBezTo>
                    <a:pt x="16200" y="2164"/>
                    <a:pt x="16200" y="1002"/>
                    <a:pt x="14271" y="422"/>
                  </a:cubicBezTo>
                  <a:cubicBezTo>
                    <a:pt x="12343" y="-159"/>
                    <a:pt x="8486" y="-159"/>
                    <a:pt x="5400" y="538"/>
                  </a:cubicBezTo>
                  <a:cubicBezTo>
                    <a:pt x="2314" y="1235"/>
                    <a:pt x="0" y="2628"/>
                    <a:pt x="386" y="4602"/>
                  </a:cubicBezTo>
                  <a:cubicBezTo>
                    <a:pt x="771" y="6576"/>
                    <a:pt x="3857" y="9131"/>
                    <a:pt x="7329" y="11106"/>
                  </a:cubicBezTo>
                  <a:cubicBezTo>
                    <a:pt x="10800" y="13080"/>
                    <a:pt x="14657" y="14473"/>
                    <a:pt x="17357" y="15867"/>
                  </a:cubicBezTo>
                  <a:cubicBezTo>
                    <a:pt x="20057" y="17260"/>
                    <a:pt x="21600" y="18654"/>
                    <a:pt x="18514" y="19583"/>
                  </a:cubicBezTo>
                  <a:cubicBezTo>
                    <a:pt x="15429" y="20512"/>
                    <a:pt x="7714" y="20976"/>
                    <a:pt x="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9686640" y="22382"/>
              <a:ext cx="320018" cy="578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28" fill="norm" stroke="1" extrusionOk="0">
                  <a:moveTo>
                    <a:pt x="7417" y="8083"/>
                  </a:moveTo>
                  <a:cubicBezTo>
                    <a:pt x="6848" y="7610"/>
                    <a:pt x="6280" y="7137"/>
                    <a:pt x="5285" y="7097"/>
                  </a:cubicBezTo>
                  <a:cubicBezTo>
                    <a:pt x="4290" y="7058"/>
                    <a:pt x="2869" y="7452"/>
                    <a:pt x="1874" y="8122"/>
                  </a:cubicBezTo>
                  <a:cubicBezTo>
                    <a:pt x="880" y="8792"/>
                    <a:pt x="311" y="9738"/>
                    <a:pt x="98" y="10408"/>
                  </a:cubicBezTo>
                  <a:cubicBezTo>
                    <a:pt x="-115" y="11078"/>
                    <a:pt x="27" y="11472"/>
                    <a:pt x="453" y="11709"/>
                  </a:cubicBezTo>
                  <a:cubicBezTo>
                    <a:pt x="880" y="11945"/>
                    <a:pt x="1590" y="12024"/>
                    <a:pt x="2727" y="11670"/>
                  </a:cubicBezTo>
                  <a:cubicBezTo>
                    <a:pt x="3864" y="11315"/>
                    <a:pt x="5427" y="10527"/>
                    <a:pt x="6209" y="9935"/>
                  </a:cubicBezTo>
                  <a:cubicBezTo>
                    <a:pt x="6990" y="9344"/>
                    <a:pt x="6990" y="8950"/>
                    <a:pt x="6848" y="8516"/>
                  </a:cubicBezTo>
                  <a:cubicBezTo>
                    <a:pt x="6706" y="8083"/>
                    <a:pt x="6422" y="7610"/>
                    <a:pt x="6564" y="7255"/>
                  </a:cubicBezTo>
                  <a:cubicBezTo>
                    <a:pt x="6706" y="6900"/>
                    <a:pt x="7274" y="6664"/>
                    <a:pt x="8624" y="5915"/>
                  </a:cubicBezTo>
                  <a:cubicBezTo>
                    <a:pt x="9974" y="5166"/>
                    <a:pt x="12106" y="3905"/>
                    <a:pt x="13385" y="2959"/>
                  </a:cubicBezTo>
                  <a:cubicBezTo>
                    <a:pt x="14664" y="2013"/>
                    <a:pt x="15090" y="1382"/>
                    <a:pt x="15446" y="870"/>
                  </a:cubicBezTo>
                  <a:cubicBezTo>
                    <a:pt x="15801" y="357"/>
                    <a:pt x="16085" y="-37"/>
                    <a:pt x="16156" y="2"/>
                  </a:cubicBezTo>
                  <a:cubicBezTo>
                    <a:pt x="16227" y="42"/>
                    <a:pt x="16085" y="515"/>
                    <a:pt x="15303" y="1894"/>
                  </a:cubicBezTo>
                  <a:cubicBezTo>
                    <a:pt x="14522" y="3274"/>
                    <a:pt x="13101" y="5560"/>
                    <a:pt x="11751" y="7964"/>
                  </a:cubicBezTo>
                  <a:cubicBezTo>
                    <a:pt x="10401" y="10369"/>
                    <a:pt x="9122" y="12891"/>
                    <a:pt x="8411" y="14862"/>
                  </a:cubicBezTo>
                  <a:cubicBezTo>
                    <a:pt x="7701" y="16833"/>
                    <a:pt x="7559" y="18252"/>
                    <a:pt x="7488" y="19198"/>
                  </a:cubicBezTo>
                  <a:cubicBezTo>
                    <a:pt x="7417" y="20144"/>
                    <a:pt x="7417" y="20617"/>
                    <a:pt x="7701" y="20972"/>
                  </a:cubicBezTo>
                  <a:cubicBezTo>
                    <a:pt x="7985" y="21327"/>
                    <a:pt x="8553" y="21563"/>
                    <a:pt x="9264" y="21524"/>
                  </a:cubicBezTo>
                  <a:cubicBezTo>
                    <a:pt x="9974" y="21484"/>
                    <a:pt x="10827" y="21169"/>
                    <a:pt x="11893" y="20183"/>
                  </a:cubicBezTo>
                  <a:cubicBezTo>
                    <a:pt x="12959" y="19198"/>
                    <a:pt x="14238" y="17543"/>
                    <a:pt x="14948" y="16518"/>
                  </a:cubicBezTo>
                  <a:cubicBezTo>
                    <a:pt x="15659" y="15493"/>
                    <a:pt x="15801" y="15099"/>
                    <a:pt x="15303" y="14744"/>
                  </a:cubicBezTo>
                  <a:cubicBezTo>
                    <a:pt x="14806" y="14389"/>
                    <a:pt x="13669" y="14074"/>
                    <a:pt x="13669" y="13877"/>
                  </a:cubicBezTo>
                  <a:cubicBezTo>
                    <a:pt x="13669" y="13680"/>
                    <a:pt x="14806" y="13601"/>
                    <a:pt x="16298" y="13404"/>
                  </a:cubicBezTo>
                  <a:cubicBezTo>
                    <a:pt x="17790" y="13207"/>
                    <a:pt x="19638" y="12891"/>
                    <a:pt x="21485" y="12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0319521" y="79532"/>
              <a:ext cx="214187" cy="302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04" fill="norm" stroke="1" extrusionOk="0">
                  <a:moveTo>
                    <a:pt x="2370" y="5030"/>
                  </a:moveTo>
                  <a:cubicBezTo>
                    <a:pt x="2370" y="3830"/>
                    <a:pt x="2370" y="2630"/>
                    <a:pt x="3747" y="1655"/>
                  </a:cubicBezTo>
                  <a:cubicBezTo>
                    <a:pt x="5123" y="680"/>
                    <a:pt x="7876" y="-70"/>
                    <a:pt x="10100" y="5"/>
                  </a:cubicBezTo>
                  <a:cubicBezTo>
                    <a:pt x="12323" y="80"/>
                    <a:pt x="14017" y="980"/>
                    <a:pt x="13276" y="3905"/>
                  </a:cubicBezTo>
                  <a:cubicBezTo>
                    <a:pt x="12535" y="6830"/>
                    <a:pt x="9358" y="11780"/>
                    <a:pt x="6923" y="14780"/>
                  </a:cubicBezTo>
                  <a:cubicBezTo>
                    <a:pt x="4488" y="17780"/>
                    <a:pt x="2794" y="18830"/>
                    <a:pt x="1629" y="19655"/>
                  </a:cubicBezTo>
                  <a:cubicBezTo>
                    <a:pt x="464" y="20480"/>
                    <a:pt x="-171" y="21080"/>
                    <a:pt x="41" y="21305"/>
                  </a:cubicBezTo>
                  <a:cubicBezTo>
                    <a:pt x="253" y="21530"/>
                    <a:pt x="1311" y="21380"/>
                    <a:pt x="5017" y="20780"/>
                  </a:cubicBezTo>
                  <a:cubicBezTo>
                    <a:pt x="8723" y="20180"/>
                    <a:pt x="15076" y="19130"/>
                    <a:pt x="21429" y="18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0826987" y="0"/>
              <a:ext cx="170271" cy="36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92" fill="norm" stroke="1" extrusionOk="0">
                  <a:moveTo>
                    <a:pt x="16651" y="15723"/>
                  </a:moveTo>
                  <a:cubicBezTo>
                    <a:pt x="14518" y="14741"/>
                    <a:pt x="12384" y="13759"/>
                    <a:pt x="10118" y="13452"/>
                  </a:cubicBezTo>
                  <a:cubicBezTo>
                    <a:pt x="7851" y="13146"/>
                    <a:pt x="5451" y="13514"/>
                    <a:pt x="3718" y="14496"/>
                  </a:cubicBezTo>
                  <a:cubicBezTo>
                    <a:pt x="1984" y="15477"/>
                    <a:pt x="918" y="17073"/>
                    <a:pt x="384" y="18300"/>
                  </a:cubicBezTo>
                  <a:cubicBezTo>
                    <a:pt x="-149" y="19527"/>
                    <a:pt x="-149" y="20386"/>
                    <a:pt x="518" y="20877"/>
                  </a:cubicBezTo>
                  <a:cubicBezTo>
                    <a:pt x="1184" y="21368"/>
                    <a:pt x="2518" y="21491"/>
                    <a:pt x="4518" y="20877"/>
                  </a:cubicBezTo>
                  <a:cubicBezTo>
                    <a:pt x="6518" y="20264"/>
                    <a:pt x="9184" y="18914"/>
                    <a:pt x="11584" y="16214"/>
                  </a:cubicBezTo>
                  <a:cubicBezTo>
                    <a:pt x="13984" y="13514"/>
                    <a:pt x="16118" y="9464"/>
                    <a:pt x="17318" y="6764"/>
                  </a:cubicBezTo>
                  <a:cubicBezTo>
                    <a:pt x="18518" y="4064"/>
                    <a:pt x="18784" y="2714"/>
                    <a:pt x="18918" y="1671"/>
                  </a:cubicBezTo>
                  <a:cubicBezTo>
                    <a:pt x="19051" y="627"/>
                    <a:pt x="19051" y="-109"/>
                    <a:pt x="18518" y="14"/>
                  </a:cubicBezTo>
                  <a:cubicBezTo>
                    <a:pt x="17984" y="136"/>
                    <a:pt x="16918" y="1118"/>
                    <a:pt x="15718" y="3389"/>
                  </a:cubicBezTo>
                  <a:cubicBezTo>
                    <a:pt x="14518" y="5659"/>
                    <a:pt x="13184" y="9218"/>
                    <a:pt x="13184" y="11980"/>
                  </a:cubicBezTo>
                  <a:cubicBezTo>
                    <a:pt x="13184" y="14741"/>
                    <a:pt x="14518" y="16705"/>
                    <a:pt x="16118" y="17871"/>
                  </a:cubicBezTo>
                  <a:cubicBezTo>
                    <a:pt x="17718" y="19036"/>
                    <a:pt x="19584" y="19405"/>
                    <a:pt x="21451" y="19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1005423" y="20252"/>
              <a:ext cx="271235" cy="305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76" fill="norm" stroke="1" extrusionOk="0">
                  <a:moveTo>
                    <a:pt x="7391" y="16318"/>
                  </a:moveTo>
                  <a:cubicBezTo>
                    <a:pt x="6554" y="16020"/>
                    <a:pt x="5716" y="15722"/>
                    <a:pt x="4461" y="16095"/>
                  </a:cubicBezTo>
                  <a:cubicBezTo>
                    <a:pt x="3205" y="16467"/>
                    <a:pt x="1530" y="17510"/>
                    <a:pt x="693" y="18404"/>
                  </a:cubicBezTo>
                  <a:cubicBezTo>
                    <a:pt x="-144" y="19298"/>
                    <a:pt x="-144" y="20042"/>
                    <a:pt x="275" y="20564"/>
                  </a:cubicBezTo>
                  <a:cubicBezTo>
                    <a:pt x="693" y="21085"/>
                    <a:pt x="1530" y="21383"/>
                    <a:pt x="2368" y="21458"/>
                  </a:cubicBezTo>
                  <a:cubicBezTo>
                    <a:pt x="3205" y="21532"/>
                    <a:pt x="4042" y="21383"/>
                    <a:pt x="4796" y="21085"/>
                  </a:cubicBezTo>
                  <a:cubicBezTo>
                    <a:pt x="5549" y="20787"/>
                    <a:pt x="6219" y="20340"/>
                    <a:pt x="7056" y="20191"/>
                  </a:cubicBezTo>
                  <a:cubicBezTo>
                    <a:pt x="7893" y="20042"/>
                    <a:pt x="8898" y="20191"/>
                    <a:pt x="9819" y="19893"/>
                  </a:cubicBezTo>
                  <a:cubicBezTo>
                    <a:pt x="10740" y="19595"/>
                    <a:pt x="11577" y="18851"/>
                    <a:pt x="13084" y="16169"/>
                  </a:cubicBezTo>
                  <a:cubicBezTo>
                    <a:pt x="14591" y="13488"/>
                    <a:pt x="16768" y="8870"/>
                    <a:pt x="18023" y="6114"/>
                  </a:cubicBezTo>
                  <a:cubicBezTo>
                    <a:pt x="19279" y="3358"/>
                    <a:pt x="19614" y="2464"/>
                    <a:pt x="19865" y="1645"/>
                  </a:cubicBezTo>
                  <a:cubicBezTo>
                    <a:pt x="20116" y="826"/>
                    <a:pt x="20284" y="81"/>
                    <a:pt x="19949" y="6"/>
                  </a:cubicBezTo>
                  <a:cubicBezTo>
                    <a:pt x="19614" y="-68"/>
                    <a:pt x="18777" y="528"/>
                    <a:pt x="17689" y="2688"/>
                  </a:cubicBezTo>
                  <a:cubicBezTo>
                    <a:pt x="16600" y="4848"/>
                    <a:pt x="15261" y="8572"/>
                    <a:pt x="14675" y="11402"/>
                  </a:cubicBezTo>
                  <a:cubicBezTo>
                    <a:pt x="14089" y="14233"/>
                    <a:pt x="14256" y="16169"/>
                    <a:pt x="14842" y="17510"/>
                  </a:cubicBezTo>
                  <a:cubicBezTo>
                    <a:pt x="15428" y="18851"/>
                    <a:pt x="16433" y="19595"/>
                    <a:pt x="17354" y="19968"/>
                  </a:cubicBezTo>
                  <a:cubicBezTo>
                    <a:pt x="18275" y="20340"/>
                    <a:pt x="19112" y="20340"/>
                    <a:pt x="19782" y="19893"/>
                  </a:cubicBezTo>
                  <a:cubicBezTo>
                    <a:pt x="20451" y="19446"/>
                    <a:pt x="20954" y="18553"/>
                    <a:pt x="21456" y="17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1168707" y="186896"/>
              <a:ext cx="323851" cy="11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1" fill="norm" stroke="1" extrusionOk="0">
                  <a:moveTo>
                    <a:pt x="0" y="2675"/>
                  </a:moveTo>
                  <a:cubicBezTo>
                    <a:pt x="3812" y="3853"/>
                    <a:pt x="7624" y="5031"/>
                    <a:pt x="9953" y="5620"/>
                  </a:cubicBezTo>
                  <a:cubicBezTo>
                    <a:pt x="12282" y="6209"/>
                    <a:pt x="13129" y="6209"/>
                    <a:pt x="13906" y="6209"/>
                  </a:cubicBezTo>
                  <a:cubicBezTo>
                    <a:pt x="14682" y="6209"/>
                    <a:pt x="15388" y="6209"/>
                    <a:pt x="15529" y="5228"/>
                  </a:cubicBezTo>
                  <a:cubicBezTo>
                    <a:pt x="15671" y="4246"/>
                    <a:pt x="15247" y="2282"/>
                    <a:pt x="14682" y="1104"/>
                  </a:cubicBezTo>
                  <a:cubicBezTo>
                    <a:pt x="14118" y="-74"/>
                    <a:pt x="13412" y="-467"/>
                    <a:pt x="12424" y="711"/>
                  </a:cubicBezTo>
                  <a:cubicBezTo>
                    <a:pt x="11435" y="1889"/>
                    <a:pt x="10165" y="4638"/>
                    <a:pt x="9529" y="7191"/>
                  </a:cubicBezTo>
                  <a:cubicBezTo>
                    <a:pt x="8894" y="9744"/>
                    <a:pt x="8894" y="12100"/>
                    <a:pt x="9247" y="13475"/>
                  </a:cubicBezTo>
                  <a:cubicBezTo>
                    <a:pt x="9600" y="14849"/>
                    <a:pt x="10306" y="15242"/>
                    <a:pt x="11012" y="15242"/>
                  </a:cubicBezTo>
                  <a:cubicBezTo>
                    <a:pt x="11718" y="15242"/>
                    <a:pt x="12424" y="14849"/>
                    <a:pt x="13835" y="16028"/>
                  </a:cubicBezTo>
                  <a:cubicBezTo>
                    <a:pt x="15247" y="17206"/>
                    <a:pt x="17365" y="19955"/>
                    <a:pt x="18776" y="20544"/>
                  </a:cubicBezTo>
                  <a:cubicBezTo>
                    <a:pt x="20188" y="21133"/>
                    <a:pt x="20894" y="19562"/>
                    <a:pt x="21600" y="17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1471350" y="53147"/>
              <a:ext cx="324950" cy="294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46" fill="norm" stroke="1" extrusionOk="0">
                  <a:moveTo>
                    <a:pt x="5158" y="10337"/>
                  </a:moveTo>
                  <a:cubicBezTo>
                    <a:pt x="4740" y="9720"/>
                    <a:pt x="4322" y="9103"/>
                    <a:pt x="3765" y="8717"/>
                  </a:cubicBezTo>
                  <a:cubicBezTo>
                    <a:pt x="3208" y="8331"/>
                    <a:pt x="2511" y="8177"/>
                    <a:pt x="1814" y="8177"/>
                  </a:cubicBezTo>
                  <a:cubicBezTo>
                    <a:pt x="1117" y="8177"/>
                    <a:pt x="420" y="8331"/>
                    <a:pt x="142" y="8794"/>
                  </a:cubicBezTo>
                  <a:cubicBezTo>
                    <a:pt x="-137" y="9257"/>
                    <a:pt x="2" y="10029"/>
                    <a:pt x="490" y="11109"/>
                  </a:cubicBezTo>
                  <a:cubicBezTo>
                    <a:pt x="978" y="12189"/>
                    <a:pt x="1814" y="13577"/>
                    <a:pt x="2302" y="14657"/>
                  </a:cubicBezTo>
                  <a:cubicBezTo>
                    <a:pt x="2789" y="15737"/>
                    <a:pt x="2929" y="16509"/>
                    <a:pt x="2929" y="17280"/>
                  </a:cubicBezTo>
                  <a:cubicBezTo>
                    <a:pt x="2929" y="18051"/>
                    <a:pt x="2789" y="18823"/>
                    <a:pt x="2441" y="18900"/>
                  </a:cubicBezTo>
                  <a:cubicBezTo>
                    <a:pt x="2093" y="18977"/>
                    <a:pt x="1535" y="18360"/>
                    <a:pt x="1326" y="17666"/>
                  </a:cubicBezTo>
                  <a:cubicBezTo>
                    <a:pt x="1117" y="16971"/>
                    <a:pt x="1257" y="16200"/>
                    <a:pt x="1953" y="15506"/>
                  </a:cubicBezTo>
                  <a:cubicBezTo>
                    <a:pt x="2650" y="14811"/>
                    <a:pt x="3904" y="14194"/>
                    <a:pt x="5228" y="13731"/>
                  </a:cubicBezTo>
                  <a:cubicBezTo>
                    <a:pt x="6552" y="13269"/>
                    <a:pt x="7946" y="12960"/>
                    <a:pt x="8851" y="12497"/>
                  </a:cubicBezTo>
                  <a:cubicBezTo>
                    <a:pt x="9757" y="12034"/>
                    <a:pt x="10175" y="11417"/>
                    <a:pt x="10036" y="11031"/>
                  </a:cubicBezTo>
                  <a:cubicBezTo>
                    <a:pt x="9897" y="10646"/>
                    <a:pt x="9200" y="10491"/>
                    <a:pt x="8573" y="11031"/>
                  </a:cubicBezTo>
                  <a:cubicBezTo>
                    <a:pt x="7946" y="11571"/>
                    <a:pt x="7388" y="12806"/>
                    <a:pt x="7040" y="13809"/>
                  </a:cubicBezTo>
                  <a:cubicBezTo>
                    <a:pt x="6691" y="14811"/>
                    <a:pt x="6552" y="15583"/>
                    <a:pt x="6552" y="16354"/>
                  </a:cubicBezTo>
                  <a:cubicBezTo>
                    <a:pt x="6552" y="17126"/>
                    <a:pt x="6691" y="17897"/>
                    <a:pt x="7109" y="18360"/>
                  </a:cubicBezTo>
                  <a:cubicBezTo>
                    <a:pt x="7528" y="18823"/>
                    <a:pt x="8224" y="18977"/>
                    <a:pt x="9200" y="18437"/>
                  </a:cubicBezTo>
                  <a:cubicBezTo>
                    <a:pt x="10175" y="17897"/>
                    <a:pt x="11429" y="16663"/>
                    <a:pt x="13241" y="13731"/>
                  </a:cubicBezTo>
                  <a:cubicBezTo>
                    <a:pt x="15053" y="10800"/>
                    <a:pt x="17422" y="6171"/>
                    <a:pt x="18746" y="3471"/>
                  </a:cubicBezTo>
                  <a:cubicBezTo>
                    <a:pt x="20069" y="771"/>
                    <a:pt x="20348" y="0"/>
                    <a:pt x="20069" y="0"/>
                  </a:cubicBezTo>
                  <a:cubicBezTo>
                    <a:pt x="19791" y="0"/>
                    <a:pt x="18955" y="771"/>
                    <a:pt x="17979" y="2546"/>
                  </a:cubicBezTo>
                  <a:cubicBezTo>
                    <a:pt x="17004" y="4320"/>
                    <a:pt x="15889" y="7097"/>
                    <a:pt x="15192" y="8949"/>
                  </a:cubicBezTo>
                  <a:cubicBezTo>
                    <a:pt x="14495" y="10800"/>
                    <a:pt x="14217" y="11726"/>
                    <a:pt x="14077" y="12729"/>
                  </a:cubicBezTo>
                  <a:cubicBezTo>
                    <a:pt x="13938" y="13731"/>
                    <a:pt x="13938" y="14811"/>
                    <a:pt x="14286" y="15429"/>
                  </a:cubicBezTo>
                  <a:cubicBezTo>
                    <a:pt x="14635" y="16046"/>
                    <a:pt x="15331" y="16200"/>
                    <a:pt x="16307" y="15814"/>
                  </a:cubicBezTo>
                  <a:cubicBezTo>
                    <a:pt x="17282" y="15429"/>
                    <a:pt x="18537" y="14503"/>
                    <a:pt x="19442" y="13500"/>
                  </a:cubicBezTo>
                  <a:cubicBezTo>
                    <a:pt x="20348" y="12497"/>
                    <a:pt x="20906" y="11417"/>
                    <a:pt x="21184" y="10491"/>
                  </a:cubicBezTo>
                  <a:cubicBezTo>
                    <a:pt x="21463" y="9566"/>
                    <a:pt x="21463" y="8794"/>
                    <a:pt x="21184" y="8640"/>
                  </a:cubicBezTo>
                  <a:cubicBezTo>
                    <a:pt x="20906" y="8486"/>
                    <a:pt x="20348" y="8949"/>
                    <a:pt x="20069" y="10337"/>
                  </a:cubicBezTo>
                  <a:cubicBezTo>
                    <a:pt x="19791" y="11726"/>
                    <a:pt x="19791" y="14040"/>
                    <a:pt x="19860" y="15737"/>
                  </a:cubicBezTo>
                  <a:cubicBezTo>
                    <a:pt x="19930" y="17434"/>
                    <a:pt x="20069" y="18514"/>
                    <a:pt x="20069" y="19440"/>
                  </a:cubicBezTo>
                  <a:cubicBezTo>
                    <a:pt x="20069" y="20366"/>
                    <a:pt x="19930" y="21137"/>
                    <a:pt x="19512" y="21369"/>
                  </a:cubicBezTo>
                  <a:cubicBezTo>
                    <a:pt x="19094" y="21600"/>
                    <a:pt x="18397" y="21291"/>
                    <a:pt x="17770" y="20751"/>
                  </a:cubicBezTo>
                  <a:cubicBezTo>
                    <a:pt x="17143" y="20211"/>
                    <a:pt x="16586" y="19440"/>
                    <a:pt x="16028" y="1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1644957" y="129019"/>
              <a:ext cx="2222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823" y="12582"/>
                    <a:pt x="1646" y="4867"/>
                    <a:pt x="5246" y="1782"/>
                  </a:cubicBezTo>
                  <a:cubicBezTo>
                    <a:pt x="8846" y="-1304"/>
                    <a:pt x="1522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255975" y="1284023"/>
              <a:ext cx="223266" cy="395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259" fill="norm" stroke="1" extrusionOk="0">
                  <a:moveTo>
                    <a:pt x="3888" y="3579"/>
                  </a:moveTo>
                  <a:cubicBezTo>
                    <a:pt x="3888" y="8240"/>
                    <a:pt x="3888" y="12901"/>
                    <a:pt x="3988" y="15516"/>
                  </a:cubicBezTo>
                  <a:cubicBezTo>
                    <a:pt x="4087" y="18131"/>
                    <a:pt x="4285" y="18699"/>
                    <a:pt x="4582" y="19495"/>
                  </a:cubicBezTo>
                  <a:cubicBezTo>
                    <a:pt x="4879" y="20291"/>
                    <a:pt x="5276" y="21314"/>
                    <a:pt x="5474" y="21257"/>
                  </a:cubicBezTo>
                  <a:cubicBezTo>
                    <a:pt x="5672" y="21200"/>
                    <a:pt x="5672" y="20063"/>
                    <a:pt x="4879" y="17506"/>
                  </a:cubicBezTo>
                  <a:cubicBezTo>
                    <a:pt x="4087" y="14948"/>
                    <a:pt x="2501" y="10969"/>
                    <a:pt x="1411" y="8354"/>
                  </a:cubicBezTo>
                  <a:cubicBezTo>
                    <a:pt x="321" y="5739"/>
                    <a:pt x="-273" y="4489"/>
                    <a:pt x="123" y="3352"/>
                  </a:cubicBezTo>
                  <a:cubicBezTo>
                    <a:pt x="520" y="2215"/>
                    <a:pt x="1907" y="1192"/>
                    <a:pt x="4087" y="567"/>
                  </a:cubicBezTo>
                  <a:cubicBezTo>
                    <a:pt x="6266" y="-59"/>
                    <a:pt x="9239" y="-286"/>
                    <a:pt x="12112" y="510"/>
                  </a:cubicBezTo>
                  <a:cubicBezTo>
                    <a:pt x="14986" y="1306"/>
                    <a:pt x="17760" y="3125"/>
                    <a:pt x="19345" y="5512"/>
                  </a:cubicBezTo>
                  <a:cubicBezTo>
                    <a:pt x="20931" y="7899"/>
                    <a:pt x="21327" y="10855"/>
                    <a:pt x="20435" y="13129"/>
                  </a:cubicBezTo>
                  <a:cubicBezTo>
                    <a:pt x="19544" y="15402"/>
                    <a:pt x="17364" y="16994"/>
                    <a:pt x="14589" y="18017"/>
                  </a:cubicBezTo>
                  <a:cubicBezTo>
                    <a:pt x="11815" y="19040"/>
                    <a:pt x="8446" y="19495"/>
                    <a:pt x="6167" y="19666"/>
                  </a:cubicBezTo>
                  <a:cubicBezTo>
                    <a:pt x="3888" y="19836"/>
                    <a:pt x="2699" y="19722"/>
                    <a:pt x="2898" y="19438"/>
                  </a:cubicBezTo>
                  <a:cubicBezTo>
                    <a:pt x="3096" y="19154"/>
                    <a:pt x="4681" y="18699"/>
                    <a:pt x="6266" y="18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519757" y="1572913"/>
              <a:ext cx="1079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5867"/>
                    <a:pt x="11012" y="11733"/>
                    <a:pt x="14612" y="15333"/>
                  </a:cubicBezTo>
                  <a:cubicBezTo>
                    <a:pt x="18212" y="18933"/>
                    <a:pt x="19906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564207" y="1598313"/>
              <a:ext cx="1016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480"/>
                    <a:pt x="16200" y="960"/>
                    <a:pt x="12600" y="4560"/>
                  </a:cubicBezTo>
                  <a:cubicBezTo>
                    <a:pt x="9000" y="8160"/>
                    <a:pt x="4500" y="14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849957" y="1388763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843607" y="1509413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1277794" y="1161752"/>
              <a:ext cx="111914" cy="48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451" fill="norm" stroke="1" extrusionOk="0">
                  <a:moveTo>
                    <a:pt x="20765" y="3593"/>
                  </a:moveTo>
                  <a:cubicBezTo>
                    <a:pt x="19194" y="2747"/>
                    <a:pt x="17623" y="1902"/>
                    <a:pt x="15463" y="1292"/>
                  </a:cubicBezTo>
                  <a:cubicBezTo>
                    <a:pt x="13303" y="681"/>
                    <a:pt x="10554" y="306"/>
                    <a:pt x="8001" y="118"/>
                  </a:cubicBezTo>
                  <a:cubicBezTo>
                    <a:pt x="5449" y="-70"/>
                    <a:pt x="3092" y="-70"/>
                    <a:pt x="1521" y="400"/>
                  </a:cubicBezTo>
                  <a:cubicBezTo>
                    <a:pt x="-50" y="869"/>
                    <a:pt x="-835" y="1808"/>
                    <a:pt x="1325" y="3217"/>
                  </a:cubicBezTo>
                  <a:cubicBezTo>
                    <a:pt x="3485" y="4626"/>
                    <a:pt x="8590" y="6504"/>
                    <a:pt x="11143" y="7960"/>
                  </a:cubicBezTo>
                  <a:cubicBezTo>
                    <a:pt x="13696" y="9415"/>
                    <a:pt x="13696" y="10448"/>
                    <a:pt x="13107" y="11153"/>
                  </a:cubicBezTo>
                  <a:cubicBezTo>
                    <a:pt x="12518" y="11857"/>
                    <a:pt x="11340" y="12233"/>
                    <a:pt x="9769" y="12608"/>
                  </a:cubicBezTo>
                  <a:cubicBezTo>
                    <a:pt x="8198" y="12984"/>
                    <a:pt x="6234" y="13360"/>
                    <a:pt x="4270" y="13547"/>
                  </a:cubicBezTo>
                  <a:cubicBezTo>
                    <a:pt x="2307" y="13735"/>
                    <a:pt x="343" y="13735"/>
                    <a:pt x="147" y="13547"/>
                  </a:cubicBezTo>
                  <a:cubicBezTo>
                    <a:pt x="-50" y="13360"/>
                    <a:pt x="1521" y="12984"/>
                    <a:pt x="3289" y="12843"/>
                  </a:cubicBezTo>
                  <a:cubicBezTo>
                    <a:pt x="5056" y="12702"/>
                    <a:pt x="7020" y="12796"/>
                    <a:pt x="8394" y="13125"/>
                  </a:cubicBezTo>
                  <a:cubicBezTo>
                    <a:pt x="9769" y="13453"/>
                    <a:pt x="10554" y="14017"/>
                    <a:pt x="9965" y="14815"/>
                  </a:cubicBezTo>
                  <a:cubicBezTo>
                    <a:pt x="9376" y="15613"/>
                    <a:pt x="7412" y="16647"/>
                    <a:pt x="6038" y="17445"/>
                  </a:cubicBezTo>
                  <a:cubicBezTo>
                    <a:pt x="4663" y="18243"/>
                    <a:pt x="3878" y="18807"/>
                    <a:pt x="3289" y="19417"/>
                  </a:cubicBezTo>
                  <a:cubicBezTo>
                    <a:pt x="2700" y="20027"/>
                    <a:pt x="2307" y="20685"/>
                    <a:pt x="3092" y="21060"/>
                  </a:cubicBezTo>
                  <a:cubicBezTo>
                    <a:pt x="3878" y="21436"/>
                    <a:pt x="5841" y="21530"/>
                    <a:pt x="8983" y="21389"/>
                  </a:cubicBezTo>
                  <a:cubicBezTo>
                    <a:pt x="12125" y="21248"/>
                    <a:pt x="16445" y="20873"/>
                    <a:pt x="20765" y="20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497657" y="1317313"/>
              <a:ext cx="152401" cy="2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134"/>
                  </a:moveTo>
                  <a:cubicBezTo>
                    <a:pt x="1800" y="-43"/>
                    <a:pt x="3600" y="-220"/>
                    <a:pt x="6000" y="842"/>
                  </a:cubicBezTo>
                  <a:cubicBezTo>
                    <a:pt x="8400" y="1905"/>
                    <a:pt x="11400" y="4206"/>
                    <a:pt x="14100" y="7836"/>
                  </a:cubicBezTo>
                  <a:cubicBezTo>
                    <a:pt x="16800" y="11465"/>
                    <a:pt x="19200" y="16423"/>
                    <a:pt x="2160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552812" y="1293513"/>
              <a:ext cx="12899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21232" y="0"/>
                  </a:moveTo>
                  <a:cubicBezTo>
                    <a:pt x="16703" y="2965"/>
                    <a:pt x="12174" y="5929"/>
                    <a:pt x="8516" y="8612"/>
                  </a:cubicBezTo>
                  <a:cubicBezTo>
                    <a:pt x="4858" y="11294"/>
                    <a:pt x="2071" y="13694"/>
                    <a:pt x="851" y="15812"/>
                  </a:cubicBezTo>
                  <a:cubicBezTo>
                    <a:pt x="-368" y="17929"/>
                    <a:pt x="-20" y="19765"/>
                    <a:pt x="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681807" y="1541163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891357" y="1560213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2196157" y="1579263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2589857" y="1279402"/>
              <a:ext cx="173345" cy="287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90" fill="norm" stroke="1" extrusionOk="0">
                  <a:moveTo>
                    <a:pt x="0" y="105"/>
                  </a:moveTo>
                  <a:cubicBezTo>
                    <a:pt x="1301" y="-52"/>
                    <a:pt x="2602" y="-210"/>
                    <a:pt x="5075" y="1051"/>
                  </a:cubicBezTo>
                  <a:cubicBezTo>
                    <a:pt x="7547" y="2313"/>
                    <a:pt x="11190" y="4993"/>
                    <a:pt x="14183" y="8225"/>
                  </a:cubicBezTo>
                  <a:cubicBezTo>
                    <a:pt x="17176" y="11457"/>
                    <a:pt x="19518" y="15241"/>
                    <a:pt x="20559" y="17527"/>
                  </a:cubicBezTo>
                  <a:cubicBezTo>
                    <a:pt x="21600" y="19813"/>
                    <a:pt x="21340" y="20602"/>
                    <a:pt x="2108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2610620" y="1242713"/>
              <a:ext cx="169738" cy="37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38" fill="norm" stroke="1" extrusionOk="0">
                  <a:moveTo>
                    <a:pt x="21384" y="0"/>
                  </a:moveTo>
                  <a:cubicBezTo>
                    <a:pt x="20051" y="0"/>
                    <a:pt x="18717" y="0"/>
                    <a:pt x="17651" y="243"/>
                  </a:cubicBezTo>
                  <a:cubicBezTo>
                    <a:pt x="16584" y="485"/>
                    <a:pt x="15784" y="971"/>
                    <a:pt x="13784" y="3216"/>
                  </a:cubicBezTo>
                  <a:cubicBezTo>
                    <a:pt x="11784" y="5461"/>
                    <a:pt x="8584" y="9465"/>
                    <a:pt x="6051" y="12438"/>
                  </a:cubicBezTo>
                  <a:cubicBezTo>
                    <a:pt x="3517" y="15411"/>
                    <a:pt x="1651" y="17353"/>
                    <a:pt x="717" y="18748"/>
                  </a:cubicBezTo>
                  <a:cubicBezTo>
                    <a:pt x="-216" y="20144"/>
                    <a:pt x="-216" y="20993"/>
                    <a:pt x="584" y="21297"/>
                  </a:cubicBezTo>
                  <a:cubicBezTo>
                    <a:pt x="1384" y="21600"/>
                    <a:pt x="2984" y="21357"/>
                    <a:pt x="4584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2799833" y="1470106"/>
              <a:ext cx="107525" cy="12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40" fill="norm" stroke="1" extrusionOk="0">
                  <a:moveTo>
                    <a:pt x="1186" y="6916"/>
                  </a:moveTo>
                  <a:cubicBezTo>
                    <a:pt x="1186" y="8778"/>
                    <a:pt x="1186" y="10640"/>
                    <a:pt x="974" y="12874"/>
                  </a:cubicBezTo>
                  <a:cubicBezTo>
                    <a:pt x="762" y="15109"/>
                    <a:pt x="339" y="17716"/>
                    <a:pt x="127" y="18088"/>
                  </a:cubicBezTo>
                  <a:cubicBezTo>
                    <a:pt x="-85" y="18461"/>
                    <a:pt x="-85" y="16599"/>
                    <a:pt x="550" y="13619"/>
                  </a:cubicBezTo>
                  <a:cubicBezTo>
                    <a:pt x="1186" y="10640"/>
                    <a:pt x="2456" y="6543"/>
                    <a:pt x="4997" y="3937"/>
                  </a:cubicBezTo>
                  <a:cubicBezTo>
                    <a:pt x="7539" y="1330"/>
                    <a:pt x="11350" y="212"/>
                    <a:pt x="14315" y="26"/>
                  </a:cubicBezTo>
                  <a:cubicBezTo>
                    <a:pt x="17280" y="-160"/>
                    <a:pt x="19397" y="585"/>
                    <a:pt x="20456" y="4309"/>
                  </a:cubicBezTo>
                  <a:cubicBezTo>
                    <a:pt x="21515" y="8033"/>
                    <a:pt x="21515" y="14737"/>
                    <a:pt x="21515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2964507" y="1174964"/>
              <a:ext cx="140548" cy="50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36" fill="norm" stroke="1" extrusionOk="0">
                  <a:moveTo>
                    <a:pt x="0" y="1518"/>
                  </a:moveTo>
                  <a:cubicBezTo>
                    <a:pt x="318" y="982"/>
                    <a:pt x="635" y="447"/>
                    <a:pt x="1747" y="179"/>
                  </a:cubicBezTo>
                  <a:cubicBezTo>
                    <a:pt x="2859" y="-89"/>
                    <a:pt x="4765" y="-89"/>
                    <a:pt x="6829" y="402"/>
                  </a:cubicBezTo>
                  <a:cubicBezTo>
                    <a:pt x="8894" y="893"/>
                    <a:pt x="11118" y="1875"/>
                    <a:pt x="11912" y="3303"/>
                  </a:cubicBezTo>
                  <a:cubicBezTo>
                    <a:pt x="12706" y="4731"/>
                    <a:pt x="12071" y="6605"/>
                    <a:pt x="10959" y="7989"/>
                  </a:cubicBezTo>
                  <a:cubicBezTo>
                    <a:pt x="9847" y="9372"/>
                    <a:pt x="8259" y="10265"/>
                    <a:pt x="7306" y="10979"/>
                  </a:cubicBezTo>
                  <a:cubicBezTo>
                    <a:pt x="6353" y="11693"/>
                    <a:pt x="6035" y="12228"/>
                    <a:pt x="6671" y="12630"/>
                  </a:cubicBezTo>
                  <a:cubicBezTo>
                    <a:pt x="7306" y="13032"/>
                    <a:pt x="8894" y="13299"/>
                    <a:pt x="11435" y="14013"/>
                  </a:cubicBezTo>
                  <a:cubicBezTo>
                    <a:pt x="13976" y="14728"/>
                    <a:pt x="17471" y="15888"/>
                    <a:pt x="19376" y="17004"/>
                  </a:cubicBezTo>
                  <a:cubicBezTo>
                    <a:pt x="21282" y="18119"/>
                    <a:pt x="21600" y="19190"/>
                    <a:pt x="20329" y="19949"/>
                  </a:cubicBezTo>
                  <a:cubicBezTo>
                    <a:pt x="19059" y="20708"/>
                    <a:pt x="16200" y="21154"/>
                    <a:pt x="13976" y="21332"/>
                  </a:cubicBezTo>
                  <a:cubicBezTo>
                    <a:pt x="11753" y="21511"/>
                    <a:pt x="10165" y="21422"/>
                    <a:pt x="8576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3342990" y="1407813"/>
              <a:ext cx="243818" cy="10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35" fill="norm" stroke="1" extrusionOk="0">
                  <a:moveTo>
                    <a:pt x="3015" y="20736"/>
                  </a:moveTo>
                  <a:cubicBezTo>
                    <a:pt x="2083" y="21168"/>
                    <a:pt x="1152" y="21600"/>
                    <a:pt x="594" y="20736"/>
                  </a:cubicBezTo>
                  <a:cubicBezTo>
                    <a:pt x="35" y="19872"/>
                    <a:pt x="-151" y="17712"/>
                    <a:pt x="128" y="14472"/>
                  </a:cubicBezTo>
                  <a:cubicBezTo>
                    <a:pt x="408" y="11232"/>
                    <a:pt x="1152" y="6912"/>
                    <a:pt x="1897" y="4104"/>
                  </a:cubicBezTo>
                  <a:cubicBezTo>
                    <a:pt x="2642" y="1296"/>
                    <a:pt x="3387" y="0"/>
                    <a:pt x="4783" y="1512"/>
                  </a:cubicBezTo>
                  <a:cubicBezTo>
                    <a:pt x="6180" y="3024"/>
                    <a:pt x="8228" y="7344"/>
                    <a:pt x="9532" y="10584"/>
                  </a:cubicBezTo>
                  <a:cubicBezTo>
                    <a:pt x="10835" y="13824"/>
                    <a:pt x="11394" y="15984"/>
                    <a:pt x="12139" y="17928"/>
                  </a:cubicBezTo>
                  <a:cubicBezTo>
                    <a:pt x="12883" y="19872"/>
                    <a:pt x="13815" y="21600"/>
                    <a:pt x="14839" y="20736"/>
                  </a:cubicBezTo>
                  <a:cubicBezTo>
                    <a:pt x="15863" y="19872"/>
                    <a:pt x="16980" y="16416"/>
                    <a:pt x="18097" y="12528"/>
                  </a:cubicBezTo>
                  <a:cubicBezTo>
                    <a:pt x="19215" y="8640"/>
                    <a:pt x="20332" y="4320"/>
                    <a:pt x="21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3383607" y="1204613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3377257" y="114746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3491557" y="1223663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3485207" y="1134763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3551793" y="1000284"/>
              <a:ext cx="111215" cy="321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88" fill="norm" stroke="1" extrusionOk="0">
                  <a:moveTo>
                    <a:pt x="15300" y="14382"/>
                  </a:moveTo>
                  <a:cubicBezTo>
                    <a:pt x="13670" y="13961"/>
                    <a:pt x="12039" y="13540"/>
                    <a:pt x="10002" y="13330"/>
                  </a:cubicBezTo>
                  <a:cubicBezTo>
                    <a:pt x="7964" y="13119"/>
                    <a:pt x="5519" y="13119"/>
                    <a:pt x="3481" y="13891"/>
                  </a:cubicBezTo>
                  <a:cubicBezTo>
                    <a:pt x="1443" y="14662"/>
                    <a:pt x="-187" y="16205"/>
                    <a:pt x="17" y="17608"/>
                  </a:cubicBezTo>
                  <a:cubicBezTo>
                    <a:pt x="221" y="19010"/>
                    <a:pt x="2258" y="20273"/>
                    <a:pt x="4296" y="20904"/>
                  </a:cubicBezTo>
                  <a:cubicBezTo>
                    <a:pt x="6334" y="21535"/>
                    <a:pt x="8371" y="21535"/>
                    <a:pt x="10817" y="19782"/>
                  </a:cubicBezTo>
                  <a:cubicBezTo>
                    <a:pt x="13262" y="18029"/>
                    <a:pt x="16115" y="14522"/>
                    <a:pt x="17338" y="11226"/>
                  </a:cubicBezTo>
                  <a:cubicBezTo>
                    <a:pt x="18560" y="7930"/>
                    <a:pt x="18153" y="4844"/>
                    <a:pt x="17541" y="2880"/>
                  </a:cubicBezTo>
                  <a:cubicBezTo>
                    <a:pt x="16930" y="917"/>
                    <a:pt x="16115" y="75"/>
                    <a:pt x="15096" y="5"/>
                  </a:cubicBezTo>
                  <a:cubicBezTo>
                    <a:pt x="14077" y="-65"/>
                    <a:pt x="12855" y="636"/>
                    <a:pt x="12651" y="2740"/>
                  </a:cubicBezTo>
                  <a:cubicBezTo>
                    <a:pt x="12447" y="4844"/>
                    <a:pt x="13262" y="8351"/>
                    <a:pt x="14892" y="11226"/>
                  </a:cubicBezTo>
                  <a:cubicBezTo>
                    <a:pt x="16522" y="14101"/>
                    <a:pt x="18968" y="16345"/>
                    <a:pt x="21413" y="18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3929707" y="1185563"/>
              <a:ext cx="2159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3943"/>
                    <a:pt x="8471" y="7886"/>
                    <a:pt x="12071" y="11486"/>
                  </a:cubicBezTo>
                  <a:cubicBezTo>
                    <a:pt x="15671" y="15086"/>
                    <a:pt x="18635" y="18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3939143" y="1147463"/>
              <a:ext cx="206465" cy="41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84" fill="norm" stroke="1" extrusionOk="0">
                  <a:moveTo>
                    <a:pt x="21499" y="0"/>
                  </a:moveTo>
                  <a:cubicBezTo>
                    <a:pt x="19295" y="1645"/>
                    <a:pt x="17091" y="3289"/>
                    <a:pt x="14666" y="5811"/>
                  </a:cubicBezTo>
                  <a:cubicBezTo>
                    <a:pt x="12242" y="8333"/>
                    <a:pt x="9597" y="11732"/>
                    <a:pt x="7393" y="14089"/>
                  </a:cubicBezTo>
                  <a:cubicBezTo>
                    <a:pt x="5189" y="16447"/>
                    <a:pt x="3426" y="17762"/>
                    <a:pt x="2103" y="18859"/>
                  </a:cubicBezTo>
                  <a:cubicBezTo>
                    <a:pt x="781" y="19955"/>
                    <a:pt x="-101" y="20832"/>
                    <a:pt x="9" y="21216"/>
                  </a:cubicBezTo>
                  <a:cubicBezTo>
                    <a:pt x="119" y="21600"/>
                    <a:pt x="1221" y="21490"/>
                    <a:pt x="2323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3853507" y="1680863"/>
              <a:ext cx="285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0" y="15429"/>
                    <a:pt x="8960" y="9257"/>
                    <a:pt x="12560" y="5657"/>
                  </a:cubicBezTo>
                  <a:cubicBezTo>
                    <a:pt x="16160" y="2057"/>
                    <a:pt x="1888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3942407" y="1744363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3684174" y="1998363"/>
              <a:ext cx="137584" cy="137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665" y="0"/>
                  </a:moveTo>
                  <a:cubicBezTo>
                    <a:pt x="332" y="4836"/>
                    <a:pt x="0" y="9672"/>
                    <a:pt x="0" y="13057"/>
                  </a:cubicBezTo>
                  <a:cubicBezTo>
                    <a:pt x="0" y="16442"/>
                    <a:pt x="332" y="18376"/>
                    <a:pt x="1329" y="19666"/>
                  </a:cubicBezTo>
                  <a:cubicBezTo>
                    <a:pt x="2326" y="20955"/>
                    <a:pt x="3988" y="21600"/>
                    <a:pt x="5649" y="20310"/>
                  </a:cubicBezTo>
                  <a:cubicBezTo>
                    <a:pt x="7311" y="19021"/>
                    <a:pt x="8972" y="15797"/>
                    <a:pt x="10302" y="13057"/>
                  </a:cubicBezTo>
                  <a:cubicBezTo>
                    <a:pt x="11631" y="10316"/>
                    <a:pt x="12628" y="8060"/>
                    <a:pt x="13126" y="8060"/>
                  </a:cubicBezTo>
                  <a:cubicBezTo>
                    <a:pt x="13625" y="8060"/>
                    <a:pt x="13625" y="10316"/>
                    <a:pt x="14289" y="12251"/>
                  </a:cubicBezTo>
                  <a:cubicBezTo>
                    <a:pt x="14954" y="14185"/>
                    <a:pt x="16283" y="15797"/>
                    <a:pt x="17612" y="16119"/>
                  </a:cubicBezTo>
                  <a:cubicBezTo>
                    <a:pt x="18942" y="16442"/>
                    <a:pt x="20271" y="15475"/>
                    <a:pt x="21600" y="14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3859857" y="1983710"/>
              <a:ext cx="101601" cy="109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4044"/>
                  </a:moveTo>
                  <a:cubicBezTo>
                    <a:pt x="450" y="10565"/>
                    <a:pt x="900" y="17086"/>
                    <a:pt x="1575" y="17289"/>
                  </a:cubicBezTo>
                  <a:cubicBezTo>
                    <a:pt x="2250" y="17493"/>
                    <a:pt x="3150" y="11380"/>
                    <a:pt x="4275" y="7304"/>
                  </a:cubicBezTo>
                  <a:cubicBezTo>
                    <a:pt x="5400" y="3229"/>
                    <a:pt x="6750" y="1191"/>
                    <a:pt x="8550" y="376"/>
                  </a:cubicBezTo>
                  <a:cubicBezTo>
                    <a:pt x="10350" y="-439"/>
                    <a:pt x="12600" y="-31"/>
                    <a:pt x="14400" y="2618"/>
                  </a:cubicBezTo>
                  <a:cubicBezTo>
                    <a:pt x="16200" y="5267"/>
                    <a:pt x="17550" y="10157"/>
                    <a:pt x="18675" y="13621"/>
                  </a:cubicBezTo>
                  <a:cubicBezTo>
                    <a:pt x="19800" y="17086"/>
                    <a:pt x="20700" y="19123"/>
                    <a:pt x="21600" y="2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4025222" y="1852313"/>
              <a:ext cx="9498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1380" y="0"/>
                  </a:moveTo>
                  <a:cubicBezTo>
                    <a:pt x="900" y="6171"/>
                    <a:pt x="420" y="12343"/>
                    <a:pt x="180" y="15943"/>
                  </a:cubicBezTo>
                  <a:cubicBezTo>
                    <a:pt x="-60" y="19543"/>
                    <a:pt x="-60" y="20571"/>
                    <a:pt x="180" y="20571"/>
                  </a:cubicBezTo>
                  <a:cubicBezTo>
                    <a:pt x="420" y="20571"/>
                    <a:pt x="900" y="19543"/>
                    <a:pt x="2100" y="17383"/>
                  </a:cubicBezTo>
                  <a:cubicBezTo>
                    <a:pt x="3300" y="15223"/>
                    <a:pt x="5220" y="11931"/>
                    <a:pt x="7140" y="9977"/>
                  </a:cubicBezTo>
                  <a:cubicBezTo>
                    <a:pt x="9060" y="8023"/>
                    <a:pt x="10980" y="7406"/>
                    <a:pt x="12180" y="7611"/>
                  </a:cubicBezTo>
                  <a:cubicBezTo>
                    <a:pt x="13380" y="7817"/>
                    <a:pt x="13860" y="8846"/>
                    <a:pt x="13860" y="10286"/>
                  </a:cubicBezTo>
                  <a:cubicBezTo>
                    <a:pt x="13860" y="11726"/>
                    <a:pt x="13380" y="13577"/>
                    <a:pt x="11460" y="15017"/>
                  </a:cubicBezTo>
                  <a:cubicBezTo>
                    <a:pt x="9540" y="16457"/>
                    <a:pt x="6180" y="17486"/>
                    <a:pt x="5940" y="18514"/>
                  </a:cubicBezTo>
                  <a:cubicBezTo>
                    <a:pt x="5700" y="19543"/>
                    <a:pt x="8580" y="20571"/>
                    <a:pt x="11700" y="21086"/>
                  </a:cubicBezTo>
                  <a:cubicBezTo>
                    <a:pt x="14820" y="21600"/>
                    <a:pt x="18180" y="21600"/>
                    <a:pt x="215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4165021" y="1966102"/>
              <a:ext cx="88537" cy="97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51" fill="norm" stroke="1" extrusionOk="0">
                  <a:moveTo>
                    <a:pt x="2998" y="111"/>
                  </a:moveTo>
                  <a:cubicBezTo>
                    <a:pt x="1969" y="4706"/>
                    <a:pt x="941" y="9302"/>
                    <a:pt x="426" y="13438"/>
                  </a:cubicBezTo>
                  <a:cubicBezTo>
                    <a:pt x="-88" y="17574"/>
                    <a:pt x="-88" y="21251"/>
                    <a:pt x="169" y="21251"/>
                  </a:cubicBezTo>
                  <a:cubicBezTo>
                    <a:pt x="426" y="21251"/>
                    <a:pt x="941" y="17574"/>
                    <a:pt x="1712" y="14128"/>
                  </a:cubicBezTo>
                  <a:cubicBezTo>
                    <a:pt x="2483" y="10681"/>
                    <a:pt x="3512" y="7464"/>
                    <a:pt x="4798" y="4936"/>
                  </a:cubicBezTo>
                  <a:cubicBezTo>
                    <a:pt x="6083" y="2408"/>
                    <a:pt x="7626" y="570"/>
                    <a:pt x="9683" y="111"/>
                  </a:cubicBezTo>
                  <a:cubicBezTo>
                    <a:pt x="11741" y="-349"/>
                    <a:pt x="14312" y="570"/>
                    <a:pt x="16369" y="3787"/>
                  </a:cubicBezTo>
                  <a:cubicBezTo>
                    <a:pt x="18426" y="7004"/>
                    <a:pt x="19969" y="12519"/>
                    <a:pt x="21512" y="18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4307797" y="1972963"/>
              <a:ext cx="58355" cy="8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343" fill="norm" stroke="1" extrusionOk="0">
                  <a:moveTo>
                    <a:pt x="12196" y="0"/>
                  </a:moveTo>
                  <a:cubicBezTo>
                    <a:pt x="8472" y="514"/>
                    <a:pt x="4748" y="1029"/>
                    <a:pt x="2513" y="3600"/>
                  </a:cubicBezTo>
                  <a:cubicBezTo>
                    <a:pt x="279" y="6171"/>
                    <a:pt x="-466" y="10800"/>
                    <a:pt x="279" y="14143"/>
                  </a:cubicBezTo>
                  <a:cubicBezTo>
                    <a:pt x="1024" y="17486"/>
                    <a:pt x="3258" y="19543"/>
                    <a:pt x="6237" y="20571"/>
                  </a:cubicBezTo>
                  <a:cubicBezTo>
                    <a:pt x="9217" y="21600"/>
                    <a:pt x="12941" y="21600"/>
                    <a:pt x="15920" y="20571"/>
                  </a:cubicBezTo>
                  <a:cubicBezTo>
                    <a:pt x="18900" y="19543"/>
                    <a:pt x="21134" y="17486"/>
                    <a:pt x="20389" y="14143"/>
                  </a:cubicBezTo>
                  <a:cubicBezTo>
                    <a:pt x="19644" y="10800"/>
                    <a:pt x="15920" y="6171"/>
                    <a:pt x="12196" y="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4446981" y="1928513"/>
              <a:ext cx="124077" cy="96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01" fill="norm" stroke="1" extrusionOk="0">
                  <a:moveTo>
                    <a:pt x="1691" y="0"/>
                  </a:moveTo>
                  <a:cubicBezTo>
                    <a:pt x="958" y="5165"/>
                    <a:pt x="226" y="10330"/>
                    <a:pt x="43" y="14087"/>
                  </a:cubicBezTo>
                  <a:cubicBezTo>
                    <a:pt x="-140" y="17843"/>
                    <a:pt x="226" y="20191"/>
                    <a:pt x="1691" y="19957"/>
                  </a:cubicBezTo>
                  <a:cubicBezTo>
                    <a:pt x="3155" y="19722"/>
                    <a:pt x="5718" y="16904"/>
                    <a:pt x="7548" y="16435"/>
                  </a:cubicBezTo>
                  <a:cubicBezTo>
                    <a:pt x="9379" y="15965"/>
                    <a:pt x="10477" y="17843"/>
                    <a:pt x="11941" y="19252"/>
                  </a:cubicBezTo>
                  <a:cubicBezTo>
                    <a:pt x="13406" y="20661"/>
                    <a:pt x="15236" y="21600"/>
                    <a:pt x="16884" y="21365"/>
                  </a:cubicBezTo>
                  <a:cubicBezTo>
                    <a:pt x="18531" y="21130"/>
                    <a:pt x="19996" y="19722"/>
                    <a:pt x="20728" y="16200"/>
                  </a:cubicBezTo>
                  <a:cubicBezTo>
                    <a:pt x="21460" y="12678"/>
                    <a:pt x="21460" y="7043"/>
                    <a:pt x="21460" y="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4602807" y="1902618"/>
              <a:ext cx="127001" cy="12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0" y="5395"/>
                  </a:moveTo>
                  <a:cubicBezTo>
                    <a:pt x="1080" y="6811"/>
                    <a:pt x="2160" y="8227"/>
                    <a:pt x="2700" y="9821"/>
                  </a:cubicBezTo>
                  <a:cubicBezTo>
                    <a:pt x="3240" y="11414"/>
                    <a:pt x="3240" y="13185"/>
                    <a:pt x="3240" y="15486"/>
                  </a:cubicBezTo>
                  <a:cubicBezTo>
                    <a:pt x="3240" y="17788"/>
                    <a:pt x="3240" y="20621"/>
                    <a:pt x="3420" y="20975"/>
                  </a:cubicBezTo>
                  <a:cubicBezTo>
                    <a:pt x="3600" y="21329"/>
                    <a:pt x="3960" y="19204"/>
                    <a:pt x="4860" y="15840"/>
                  </a:cubicBezTo>
                  <a:cubicBezTo>
                    <a:pt x="5760" y="12477"/>
                    <a:pt x="7200" y="7873"/>
                    <a:pt x="8460" y="4863"/>
                  </a:cubicBezTo>
                  <a:cubicBezTo>
                    <a:pt x="9720" y="1854"/>
                    <a:pt x="10800" y="437"/>
                    <a:pt x="12240" y="83"/>
                  </a:cubicBezTo>
                  <a:cubicBezTo>
                    <a:pt x="13680" y="-271"/>
                    <a:pt x="15480" y="437"/>
                    <a:pt x="17100" y="3624"/>
                  </a:cubicBezTo>
                  <a:cubicBezTo>
                    <a:pt x="18720" y="6811"/>
                    <a:pt x="20160" y="12477"/>
                    <a:pt x="21600" y="18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6339780" y="1155940"/>
              <a:ext cx="187584" cy="425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493" fill="norm" stroke="1" extrusionOk="0">
                  <a:moveTo>
                    <a:pt x="3142" y="8234"/>
                  </a:moveTo>
                  <a:cubicBezTo>
                    <a:pt x="2672" y="12297"/>
                    <a:pt x="2203" y="16360"/>
                    <a:pt x="1968" y="18659"/>
                  </a:cubicBezTo>
                  <a:cubicBezTo>
                    <a:pt x="1733" y="20958"/>
                    <a:pt x="1733" y="21493"/>
                    <a:pt x="1733" y="21493"/>
                  </a:cubicBezTo>
                  <a:cubicBezTo>
                    <a:pt x="1733" y="21493"/>
                    <a:pt x="1733" y="20958"/>
                    <a:pt x="1381" y="18873"/>
                  </a:cubicBezTo>
                  <a:cubicBezTo>
                    <a:pt x="1029" y="16788"/>
                    <a:pt x="325" y="13152"/>
                    <a:pt x="90" y="9998"/>
                  </a:cubicBezTo>
                  <a:cubicBezTo>
                    <a:pt x="-145" y="6843"/>
                    <a:pt x="90" y="4170"/>
                    <a:pt x="677" y="2566"/>
                  </a:cubicBezTo>
                  <a:cubicBezTo>
                    <a:pt x="1264" y="962"/>
                    <a:pt x="2203" y="428"/>
                    <a:pt x="3259" y="160"/>
                  </a:cubicBezTo>
                  <a:cubicBezTo>
                    <a:pt x="4316" y="-107"/>
                    <a:pt x="5490" y="-107"/>
                    <a:pt x="8072" y="695"/>
                  </a:cubicBezTo>
                  <a:cubicBezTo>
                    <a:pt x="10655" y="1497"/>
                    <a:pt x="14646" y="3101"/>
                    <a:pt x="17346" y="5293"/>
                  </a:cubicBezTo>
                  <a:cubicBezTo>
                    <a:pt x="20046" y="7485"/>
                    <a:pt x="21455" y="10265"/>
                    <a:pt x="20516" y="12671"/>
                  </a:cubicBezTo>
                  <a:cubicBezTo>
                    <a:pt x="19577" y="15077"/>
                    <a:pt x="16290" y="17109"/>
                    <a:pt x="13238" y="18232"/>
                  </a:cubicBezTo>
                  <a:cubicBezTo>
                    <a:pt x="10185" y="19354"/>
                    <a:pt x="7368" y="19568"/>
                    <a:pt x="4551" y="19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6533207" y="1490363"/>
              <a:ext cx="69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6584007" y="1503063"/>
              <a:ext cx="762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557"/>
                    <a:pt x="14400" y="3114"/>
                    <a:pt x="10800" y="6714"/>
                  </a:cubicBezTo>
                  <a:cubicBezTo>
                    <a:pt x="7200" y="10314"/>
                    <a:pt x="3600" y="15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6768157" y="1378957"/>
              <a:ext cx="952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800" y="2735"/>
                    <a:pt x="9600" y="-1585"/>
                    <a:pt x="13200" y="575"/>
                  </a:cubicBezTo>
                  <a:cubicBezTo>
                    <a:pt x="16800" y="2735"/>
                    <a:pt x="192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6768157" y="1490363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7118567" y="1112847"/>
              <a:ext cx="113141" cy="414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63" fill="norm" stroke="1" extrusionOk="0">
                  <a:moveTo>
                    <a:pt x="21381" y="2780"/>
                  </a:moveTo>
                  <a:cubicBezTo>
                    <a:pt x="18581" y="1903"/>
                    <a:pt x="15781" y="1025"/>
                    <a:pt x="12981" y="532"/>
                  </a:cubicBezTo>
                  <a:cubicBezTo>
                    <a:pt x="10181" y="39"/>
                    <a:pt x="7381" y="-71"/>
                    <a:pt x="5181" y="39"/>
                  </a:cubicBezTo>
                  <a:cubicBezTo>
                    <a:pt x="2981" y="148"/>
                    <a:pt x="1381" y="477"/>
                    <a:pt x="1581" y="1519"/>
                  </a:cubicBezTo>
                  <a:cubicBezTo>
                    <a:pt x="1781" y="2560"/>
                    <a:pt x="3781" y="4315"/>
                    <a:pt x="5181" y="6069"/>
                  </a:cubicBezTo>
                  <a:cubicBezTo>
                    <a:pt x="6581" y="7823"/>
                    <a:pt x="7381" y="9578"/>
                    <a:pt x="6381" y="10729"/>
                  </a:cubicBezTo>
                  <a:cubicBezTo>
                    <a:pt x="5381" y="11880"/>
                    <a:pt x="2581" y="12428"/>
                    <a:pt x="1181" y="12428"/>
                  </a:cubicBezTo>
                  <a:cubicBezTo>
                    <a:pt x="-219" y="12428"/>
                    <a:pt x="-219" y="11880"/>
                    <a:pt x="781" y="11661"/>
                  </a:cubicBezTo>
                  <a:cubicBezTo>
                    <a:pt x="1781" y="11442"/>
                    <a:pt x="3781" y="11551"/>
                    <a:pt x="4981" y="11935"/>
                  </a:cubicBezTo>
                  <a:cubicBezTo>
                    <a:pt x="6181" y="12319"/>
                    <a:pt x="6581" y="12977"/>
                    <a:pt x="6181" y="13854"/>
                  </a:cubicBezTo>
                  <a:cubicBezTo>
                    <a:pt x="5781" y="14731"/>
                    <a:pt x="4581" y="15827"/>
                    <a:pt x="3381" y="16814"/>
                  </a:cubicBezTo>
                  <a:cubicBezTo>
                    <a:pt x="2181" y="17801"/>
                    <a:pt x="981" y="18678"/>
                    <a:pt x="381" y="19446"/>
                  </a:cubicBezTo>
                  <a:cubicBezTo>
                    <a:pt x="-219" y="20213"/>
                    <a:pt x="-219" y="20871"/>
                    <a:pt x="1181" y="21200"/>
                  </a:cubicBezTo>
                  <a:cubicBezTo>
                    <a:pt x="2581" y="21529"/>
                    <a:pt x="5381" y="21529"/>
                    <a:pt x="8381" y="21310"/>
                  </a:cubicBezTo>
                  <a:cubicBezTo>
                    <a:pt x="11381" y="21090"/>
                    <a:pt x="14581" y="20652"/>
                    <a:pt x="17781" y="20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7288857" y="1210963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7377757" y="1204613"/>
              <a:ext cx="952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0"/>
                    <a:pt x="15840" y="0"/>
                    <a:pt x="13680" y="600"/>
                  </a:cubicBezTo>
                  <a:cubicBezTo>
                    <a:pt x="11520" y="1200"/>
                    <a:pt x="10080" y="2400"/>
                    <a:pt x="8160" y="5175"/>
                  </a:cubicBezTo>
                  <a:cubicBezTo>
                    <a:pt x="6240" y="7950"/>
                    <a:pt x="3840" y="12300"/>
                    <a:pt x="2400" y="15300"/>
                  </a:cubicBezTo>
                  <a:cubicBezTo>
                    <a:pt x="960" y="18300"/>
                    <a:pt x="480" y="19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7492057" y="1445913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7625407" y="1477663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7930207" y="1471313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8133407" y="1477663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8393757" y="1128413"/>
              <a:ext cx="127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717"/>
                    <a:pt x="10080" y="9434"/>
                    <a:pt x="13680" y="13034"/>
                  </a:cubicBezTo>
                  <a:cubicBezTo>
                    <a:pt x="17280" y="16634"/>
                    <a:pt x="19440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8506164" y="1134763"/>
              <a:ext cx="10984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21149" y="0"/>
                  </a:moveTo>
                  <a:cubicBezTo>
                    <a:pt x="19111" y="124"/>
                    <a:pt x="17074" y="248"/>
                    <a:pt x="15240" y="993"/>
                  </a:cubicBezTo>
                  <a:cubicBezTo>
                    <a:pt x="13406" y="1738"/>
                    <a:pt x="11775" y="3103"/>
                    <a:pt x="9126" y="5400"/>
                  </a:cubicBezTo>
                  <a:cubicBezTo>
                    <a:pt x="6477" y="7697"/>
                    <a:pt x="2809" y="10924"/>
                    <a:pt x="1179" y="13779"/>
                  </a:cubicBezTo>
                  <a:cubicBezTo>
                    <a:pt x="-451" y="16634"/>
                    <a:pt x="-43" y="19117"/>
                    <a:pt x="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8578378" y="1410899"/>
              <a:ext cx="151930" cy="10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02" fill="norm" stroke="1" extrusionOk="0">
                  <a:moveTo>
                    <a:pt x="833" y="8442"/>
                  </a:moveTo>
                  <a:cubicBezTo>
                    <a:pt x="833" y="10602"/>
                    <a:pt x="833" y="12762"/>
                    <a:pt x="683" y="14922"/>
                  </a:cubicBezTo>
                  <a:cubicBezTo>
                    <a:pt x="533" y="17082"/>
                    <a:pt x="233" y="19242"/>
                    <a:pt x="83" y="19242"/>
                  </a:cubicBezTo>
                  <a:cubicBezTo>
                    <a:pt x="-67" y="19242"/>
                    <a:pt x="-67" y="17082"/>
                    <a:pt x="533" y="14274"/>
                  </a:cubicBezTo>
                  <a:cubicBezTo>
                    <a:pt x="1133" y="11466"/>
                    <a:pt x="2333" y="8010"/>
                    <a:pt x="3383" y="5202"/>
                  </a:cubicBezTo>
                  <a:cubicBezTo>
                    <a:pt x="4433" y="2394"/>
                    <a:pt x="5333" y="234"/>
                    <a:pt x="6233" y="18"/>
                  </a:cubicBezTo>
                  <a:cubicBezTo>
                    <a:pt x="7133" y="-198"/>
                    <a:pt x="8033" y="1530"/>
                    <a:pt x="8483" y="3474"/>
                  </a:cubicBezTo>
                  <a:cubicBezTo>
                    <a:pt x="8933" y="5418"/>
                    <a:pt x="8933" y="7578"/>
                    <a:pt x="8933" y="9738"/>
                  </a:cubicBezTo>
                  <a:cubicBezTo>
                    <a:pt x="8933" y="11898"/>
                    <a:pt x="8933" y="14058"/>
                    <a:pt x="9233" y="14058"/>
                  </a:cubicBezTo>
                  <a:cubicBezTo>
                    <a:pt x="9533" y="14058"/>
                    <a:pt x="10133" y="11898"/>
                    <a:pt x="11033" y="9738"/>
                  </a:cubicBezTo>
                  <a:cubicBezTo>
                    <a:pt x="11933" y="7578"/>
                    <a:pt x="13133" y="5418"/>
                    <a:pt x="14483" y="3690"/>
                  </a:cubicBezTo>
                  <a:cubicBezTo>
                    <a:pt x="15833" y="1962"/>
                    <a:pt x="17333" y="666"/>
                    <a:pt x="18383" y="1530"/>
                  </a:cubicBezTo>
                  <a:cubicBezTo>
                    <a:pt x="19433" y="2394"/>
                    <a:pt x="20033" y="5418"/>
                    <a:pt x="20483" y="9090"/>
                  </a:cubicBezTo>
                  <a:cubicBezTo>
                    <a:pt x="20933" y="12762"/>
                    <a:pt x="21233" y="17082"/>
                    <a:pt x="21533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8768407" y="1094400"/>
              <a:ext cx="107418" cy="48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62" fill="norm" stroke="1" extrusionOk="0">
                  <a:moveTo>
                    <a:pt x="0" y="101"/>
                  </a:moveTo>
                  <a:cubicBezTo>
                    <a:pt x="2118" y="7"/>
                    <a:pt x="4235" y="-87"/>
                    <a:pt x="5929" y="148"/>
                  </a:cubicBezTo>
                  <a:cubicBezTo>
                    <a:pt x="7624" y="383"/>
                    <a:pt x="8894" y="946"/>
                    <a:pt x="10376" y="1885"/>
                  </a:cubicBezTo>
                  <a:cubicBezTo>
                    <a:pt x="11859" y="2824"/>
                    <a:pt x="13553" y="4139"/>
                    <a:pt x="14400" y="5078"/>
                  </a:cubicBezTo>
                  <a:cubicBezTo>
                    <a:pt x="15247" y="6017"/>
                    <a:pt x="15247" y="6581"/>
                    <a:pt x="14400" y="7050"/>
                  </a:cubicBezTo>
                  <a:cubicBezTo>
                    <a:pt x="13553" y="7520"/>
                    <a:pt x="11859" y="7896"/>
                    <a:pt x="10588" y="8318"/>
                  </a:cubicBezTo>
                  <a:cubicBezTo>
                    <a:pt x="9318" y="8741"/>
                    <a:pt x="8471" y="9210"/>
                    <a:pt x="8682" y="9633"/>
                  </a:cubicBezTo>
                  <a:cubicBezTo>
                    <a:pt x="8894" y="10056"/>
                    <a:pt x="10165" y="10431"/>
                    <a:pt x="11224" y="11089"/>
                  </a:cubicBezTo>
                  <a:cubicBezTo>
                    <a:pt x="12282" y="11746"/>
                    <a:pt x="13129" y="12685"/>
                    <a:pt x="14612" y="13765"/>
                  </a:cubicBezTo>
                  <a:cubicBezTo>
                    <a:pt x="16094" y="14845"/>
                    <a:pt x="18212" y="16066"/>
                    <a:pt x="19482" y="16958"/>
                  </a:cubicBezTo>
                  <a:cubicBezTo>
                    <a:pt x="20753" y="17850"/>
                    <a:pt x="21176" y="18414"/>
                    <a:pt x="21388" y="19024"/>
                  </a:cubicBezTo>
                  <a:cubicBezTo>
                    <a:pt x="21600" y="19635"/>
                    <a:pt x="21600" y="20292"/>
                    <a:pt x="20329" y="20762"/>
                  </a:cubicBezTo>
                  <a:cubicBezTo>
                    <a:pt x="19059" y="21231"/>
                    <a:pt x="16518" y="21513"/>
                    <a:pt x="15035" y="21278"/>
                  </a:cubicBezTo>
                  <a:cubicBezTo>
                    <a:pt x="13553" y="21043"/>
                    <a:pt x="13129" y="20292"/>
                    <a:pt x="12706" y="19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8946207" y="1249874"/>
              <a:ext cx="361951" cy="163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9" fill="norm" stroke="1" extrusionOk="0">
                  <a:moveTo>
                    <a:pt x="0" y="14660"/>
                  </a:moveTo>
                  <a:cubicBezTo>
                    <a:pt x="253" y="11379"/>
                    <a:pt x="505" y="8098"/>
                    <a:pt x="1200" y="5500"/>
                  </a:cubicBezTo>
                  <a:cubicBezTo>
                    <a:pt x="1895" y="2903"/>
                    <a:pt x="3032" y="989"/>
                    <a:pt x="3916" y="306"/>
                  </a:cubicBezTo>
                  <a:cubicBezTo>
                    <a:pt x="4800" y="-378"/>
                    <a:pt x="5432" y="169"/>
                    <a:pt x="5874" y="1126"/>
                  </a:cubicBezTo>
                  <a:cubicBezTo>
                    <a:pt x="6316" y="2083"/>
                    <a:pt x="6568" y="3450"/>
                    <a:pt x="7011" y="6594"/>
                  </a:cubicBezTo>
                  <a:cubicBezTo>
                    <a:pt x="7453" y="9738"/>
                    <a:pt x="8084" y="14660"/>
                    <a:pt x="8653" y="17531"/>
                  </a:cubicBezTo>
                  <a:cubicBezTo>
                    <a:pt x="9221" y="20402"/>
                    <a:pt x="9726" y="21222"/>
                    <a:pt x="10863" y="21085"/>
                  </a:cubicBezTo>
                  <a:cubicBezTo>
                    <a:pt x="12000" y="20949"/>
                    <a:pt x="13768" y="19855"/>
                    <a:pt x="15663" y="16300"/>
                  </a:cubicBezTo>
                  <a:cubicBezTo>
                    <a:pt x="17558" y="12746"/>
                    <a:pt x="19579" y="6731"/>
                    <a:pt x="21600" y="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9073207" y="1109363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9098607" y="976013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9155757" y="1115713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9174807" y="102681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9201002" y="901930"/>
              <a:ext cx="106245" cy="33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58" fill="norm" stroke="1" extrusionOk="0">
                  <a:moveTo>
                    <a:pt x="12547" y="12015"/>
                  </a:moveTo>
                  <a:cubicBezTo>
                    <a:pt x="10429" y="12015"/>
                    <a:pt x="8312" y="12015"/>
                    <a:pt x="6194" y="12555"/>
                  </a:cubicBezTo>
                  <a:cubicBezTo>
                    <a:pt x="4076" y="13095"/>
                    <a:pt x="1959" y="14175"/>
                    <a:pt x="900" y="15390"/>
                  </a:cubicBezTo>
                  <a:cubicBezTo>
                    <a:pt x="-159" y="16605"/>
                    <a:pt x="-159" y="17955"/>
                    <a:pt x="265" y="18967"/>
                  </a:cubicBezTo>
                  <a:cubicBezTo>
                    <a:pt x="688" y="19980"/>
                    <a:pt x="1535" y="20655"/>
                    <a:pt x="3017" y="21060"/>
                  </a:cubicBezTo>
                  <a:cubicBezTo>
                    <a:pt x="4500" y="21465"/>
                    <a:pt x="6617" y="21600"/>
                    <a:pt x="8947" y="20520"/>
                  </a:cubicBezTo>
                  <a:cubicBezTo>
                    <a:pt x="11276" y="19440"/>
                    <a:pt x="13817" y="17145"/>
                    <a:pt x="15935" y="13838"/>
                  </a:cubicBezTo>
                  <a:cubicBezTo>
                    <a:pt x="18053" y="10530"/>
                    <a:pt x="19747" y="6210"/>
                    <a:pt x="20594" y="3578"/>
                  </a:cubicBezTo>
                  <a:cubicBezTo>
                    <a:pt x="21441" y="945"/>
                    <a:pt x="21441" y="0"/>
                    <a:pt x="20806" y="0"/>
                  </a:cubicBezTo>
                  <a:cubicBezTo>
                    <a:pt x="20170" y="0"/>
                    <a:pt x="18900" y="945"/>
                    <a:pt x="18053" y="3443"/>
                  </a:cubicBezTo>
                  <a:cubicBezTo>
                    <a:pt x="17206" y="5940"/>
                    <a:pt x="16782" y="9990"/>
                    <a:pt x="17206" y="12893"/>
                  </a:cubicBezTo>
                  <a:cubicBezTo>
                    <a:pt x="17629" y="15795"/>
                    <a:pt x="18900" y="17550"/>
                    <a:pt x="20170" y="19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9612957" y="1080702"/>
              <a:ext cx="146051" cy="19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2475"/>
                  </a:moveTo>
                  <a:cubicBezTo>
                    <a:pt x="626" y="1301"/>
                    <a:pt x="1252" y="127"/>
                    <a:pt x="2191" y="9"/>
                  </a:cubicBezTo>
                  <a:cubicBezTo>
                    <a:pt x="3130" y="-108"/>
                    <a:pt x="4383" y="831"/>
                    <a:pt x="6887" y="4118"/>
                  </a:cubicBezTo>
                  <a:cubicBezTo>
                    <a:pt x="9391" y="7405"/>
                    <a:pt x="13148" y="13040"/>
                    <a:pt x="15809" y="16327"/>
                  </a:cubicBezTo>
                  <a:cubicBezTo>
                    <a:pt x="18470" y="19614"/>
                    <a:pt x="20035" y="20553"/>
                    <a:pt x="2160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9712113" y="1134763"/>
              <a:ext cx="10404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21235" y="0"/>
                  </a:moveTo>
                  <a:cubicBezTo>
                    <a:pt x="16051" y="3663"/>
                    <a:pt x="10867" y="7326"/>
                    <a:pt x="7195" y="10611"/>
                  </a:cubicBezTo>
                  <a:cubicBezTo>
                    <a:pt x="3523" y="13895"/>
                    <a:pt x="1363" y="16800"/>
                    <a:pt x="499" y="18568"/>
                  </a:cubicBezTo>
                  <a:cubicBezTo>
                    <a:pt x="-365" y="20337"/>
                    <a:pt x="67" y="20968"/>
                    <a:pt x="4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9632007" y="1665170"/>
              <a:ext cx="2222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966" y="11918"/>
                    <a:pt x="11931" y="3818"/>
                    <a:pt x="15531" y="1118"/>
                  </a:cubicBezTo>
                  <a:cubicBezTo>
                    <a:pt x="19131" y="-1582"/>
                    <a:pt x="2036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9683805" y="1725313"/>
              <a:ext cx="157753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700" fill="norm" stroke="1" extrusionOk="0">
                  <a:moveTo>
                    <a:pt x="4184" y="0"/>
                  </a:moveTo>
                  <a:cubicBezTo>
                    <a:pt x="2168" y="7200"/>
                    <a:pt x="152" y="14400"/>
                    <a:pt x="8" y="18000"/>
                  </a:cubicBezTo>
                  <a:cubicBezTo>
                    <a:pt x="-136" y="21600"/>
                    <a:pt x="1592" y="21600"/>
                    <a:pt x="5480" y="18000"/>
                  </a:cubicBezTo>
                  <a:cubicBezTo>
                    <a:pt x="9368" y="14400"/>
                    <a:pt x="15416" y="7200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9596818" y="1865013"/>
              <a:ext cx="136790" cy="14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855" fill="norm" stroke="1" extrusionOk="0">
                  <a:moveTo>
                    <a:pt x="1537" y="0"/>
                  </a:moveTo>
                  <a:cubicBezTo>
                    <a:pt x="872" y="5009"/>
                    <a:pt x="207" y="10017"/>
                    <a:pt x="41" y="13304"/>
                  </a:cubicBezTo>
                  <a:cubicBezTo>
                    <a:pt x="-125" y="16591"/>
                    <a:pt x="207" y="18157"/>
                    <a:pt x="1038" y="19409"/>
                  </a:cubicBezTo>
                  <a:cubicBezTo>
                    <a:pt x="1869" y="20661"/>
                    <a:pt x="3198" y="21600"/>
                    <a:pt x="5690" y="20035"/>
                  </a:cubicBezTo>
                  <a:cubicBezTo>
                    <a:pt x="8183" y="18470"/>
                    <a:pt x="11838" y="14400"/>
                    <a:pt x="13998" y="11426"/>
                  </a:cubicBezTo>
                  <a:cubicBezTo>
                    <a:pt x="16158" y="8452"/>
                    <a:pt x="16823" y="6574"/>
                    <a:pt x="17155" y="7043"/>
                  </a:cubicBezTo>
                  <a:cubicBezTo>
                    <a:pt x="17487" y="7513"/>
                    <a:pt x="17487" y="10330"/>
                    <a:pt x="18152" y="12209"/>
                  </a:cubicBezTo>
                  <a:cubicBezTo>
                    <a:pt x="18817" y="14087"/>
                    <a:pt x="20146" y="15026"/>
                    <a:pt x="21475" y="15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9743314" y="1873480"/>
              <a:ext cx="72844" cy="11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14" fill="norm" stroke="1" extrusionOk="0">
                  <a:moveTo>
                    <a:pt x="2724" y="4400"/>
                  </a:moveTo>
                  <a:cubicBezTo>
                    <a:pt x="2724" y="8800"/>
                    <a:pt x="2724" y="13200"/>
                    <a:pt x="2415" y="16400"/>
                  </a:cubicBezTo>
                  <a:cubicBezTo>
                    <a:pt x="2107" y="19600"/>
                    <a:pt x="1489" y="21600"/>
                    <a:pt x="872" y="21400"/>
                  </a:cubicBezTo>
                  <a:cubicBezTo>
                    <a:pt x="255" y="21200"/>
                    <a:pt x="-362" y="18800"/>
                    <a:pt x="255" y="15400"/>
                  </a:cubicBezTo>
                  <a:cubicBezTo>
                    <a:pt x="872" y="12000"/>
                    <a:pt x="2724" y="7600"/>
                    <a:pt x="4575" y="4600"/>
                  </a:cubicBezTo>
                  <a:cubicBezTo>
                    <a:pt x="6427" y="1600"/>
                    <a:pt x="8278" y="0"/>
                    <a:pt x="10747" y="0"/>
                  </a:cubicBezTo>
                  <a:cubicBezTo>
                    <a:pt x="13215" y="0"/>
                    <a:pt x="16301" y="1600"/>
                    <a:pt x="18152" y="5200"/>
                  </a:cubicBezTo>
                  <a:cubicBezTo>
                    <a:pt x="20004" y="8800"/>
                    <a:pt x="20621" y="14400"/>
                    <a:pt x="21238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9867487" y="1782463"/>
              <a:ext cx="8202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6508" y="0"/>
                  </a:moveTo>
                  <a:cubicBezTo>
                    <a:pt x="5954" y="4645"/>
                    <a:pt x="5400" y="9290"/>
                    <a:pt x="4847" y="12426"/>
                  </a:cubicBezTo>
                  <a:cubicBezTo>
                    <a:pt x="4293" y="15561"/>
                    <a:pt x="3739" y="17187"/>
                    <a:pt x="2908" y="18697"/>
                  </a:cubicBezTo>
                  <a:cubicBezTo>
                    <a:pt x="2077" y="20206"/>
                    <a:pt x="970" y="21600"/>
                    <a:pt x="416" y="21600"/>
                  </a:cubicBezTo>
                  <a:cubicBezTo>
                    <a:pt x="-138" y="21600"/>
                    <a:pt x="-138" y="20206"/>
                    <a:pt x="416" y="18000"/>
                  </a:cubicBezTo>
                  <a:cubicBezTo>
                    <a:pt x="970" y="15794"/>
                    <a:pt x="2077" y="12774"/>
                    <a:pt x="3462" y="10684"/>
                  </a:cubicBezTo>
                  <a:cubicBezTo>
                    <a:pt x="4847" y="8594"/>
                    <a:pt x="6508" y="7432"/>
                    <a:pt x="8724" y="6735"/>
                  </a:cubicBezTo>
                  <a:cubicBezTo>
                    <a:pt x="10939" y="6039"/>
                    <a:pt x="13708" y="5806"/>
                    <a:pt x="15370" y="6271"/>
                  </a:cubicBezTo>
                  <a:cubicBezTo>
                    <a:pt x="17031" y="6735"/>
                    <a:pt x="17585" y="7897"/>
                    <a:pt x="17031" y="8942"/>
                  </a:cubicBezTo>
                  <a:cubicBezTo>
                    <a:pt x="16477" y="9987"/>
                    <a:pt x="14816" y="10916"/>
                    <a:pt x="12600" y="11729"/>
                  </a:cubicBezTo>
                  <a:cubicBezTo>
                    <a:pt x="10385" y="12542"/>
                    <a:pt x="7616" y="13239"/>
                    <a:pt x="5677" y="14168"/>
                  </a:cubicBezTo>
                  <a:cubicBezTo>
                    <a:pt x="3739" y="15097"/>
                    <a:pt x="2631" y="16258"/>
                    <a:pt x="3739" y="17071"/>
                  </a:cubicBezTo>
                  <a:cubicBezTo>
                    <a:pt x="4847" y="17884"/>
                    <a:pt x="8170" y="18348"/>
                    <a:pt x="11493" y="18348"/>
                  </a:cubicBezTo>
                  <a:cubicBezTo>
                    <a:pt x="14816" y="18348"/>
                    <a:pt x="18139" y="17884"/>
                    <a:pt x="21462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9962207" y="1865013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3600" y="5280"/>
                    <a:pt x="1800" y="10560"/>
                    <a:pt x="900" y="14640"/>
                  </a:cubicBezTo>
                  <a:cubicBezTo>
                    <a:pt x="0" y="18720"/>
                    <a:pt x="0" y="21600"/>
                    <a:pt x="0" y="21600"/>
                  </a:cubicBezTo>
                  <a:cubicBezTo>
                    <a:pt x="0" y="21600"/>
                    <a:pt x="0" y="18720"/>
                    <a:pt x="600" y="15840"/>
                  </a:cubicBezTo>
                  <a:cubicBezTo>
                    <a:pt x="1200" y="12960"/>
                    <a:pt x="2400" y="10080"/>
                    <a:pt x="3900" y="7440"/>
                  </a:cubicBezTo>
                  <a:cubicBezTo>
                    <a:pt x="5400" y="4800"/>
                    <a:pt x="7200" y="2400"/>
                    <a:pt x="9600" y="1920"/>
                  </a:cubicBezTo>
                  <a:cubicBezTo>
                    <a:pt x="12000" y="1440"/>
                    <a:pt x="15000" y="2880"/>
                    <a:pt x="17100" y="6000"/>
                  </a:cubicBezTo>
                  <a:cubicBezTo>
                    <a:pt x="19200" y="9120"/>
                    <a:pt x="20400" y="13920"/>
                    <a:pt x="21600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0081638" y="1858663"/>
              <a:ext cx="61635" cy="100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349" fill="norm" stroke="1" extrusionOk="0">
                  <a:moveTo>
                    <a:pt x="15535" y="0"/>
                  </a:moveTo>
                  <a:cubicBezTo>
                    <a:pt x="11935" y="450"/>
                    <a:pt x="8335" y="900"/>
                    <a:pt x="5455" y="3375"/>
                  </a:cubicBezTo>
                  <a:cubicBezTo>
                    <a:pt x="2575" y="5850"/>
                    <a:pt x="415" y="10350"/>
                    <a:pt x="55" y="13725"/>
                  </a:cubicBezTo>
                  <a:cubicBezTo>
                    <a:pt x="-305" y="17100"/>
                    <a:pt x="1135" y="19350"/>
                    <a:pt x="3655" y="20475"/>
                  </a:cubicBezTo>
                  <a:cubicBezTo>
                    <a:pt x="6175" y="21600"/>
                    <a:pt x="9775" y="21600"/>
                    <a:pt x="13375" y="20700"/>
                  </a:cubicBezTo>
                  <a:cubicBezTo>
                    <a:pt x="16975" y="19800"/>
                    <a:pt x="20575" y="18000"/>
                    <a:pt x="20935" y="15975"/>
                  </a:cubicBezTo>
                  <a:cubicBezTo>
                    <a:pt x="21295" y="13950"/>
                    <a:pt x="18415" y="11700"/>
                    <a:pt x="15535" y="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0181018" y="1865013"/>
              <a:ext cx="136790" cy="9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745" fill="norm" stroke="1" extrusionOk="0">
                  <a:moveTo>
                    <a:pt x="1537" y="4320"/>
                  </a:moveTo>
                  <a:cubicBezTo>
                    <a:pt x="872" y="6720"/>
                    <a:pt x="207" y="9120"/>
                    <a:pt x="41" y="11520"/>
                  </a:cubicBezTo>
                  <a:cubicBezTo>
                    <a:pt x="-125" y="13920"/>
                    <a:pt x="207" y="16320"/>
                    <a:pt x="1038" y="18240"/>
                  </a:cubicBezTo>
                  <a:cubicBezTo>
                    <a:pt x="1869" y="20160"/>
                    <a:pt x="3198" y="21600"/>
                    <a:pt x="4860" y="20160"/>
                  </a:cubicBezTo>
                  <a:cubicBezTo>
                    <a:pt x="6521" y="18720"/>
                    <a:pt x="8515" y="14400"/>
                    <a:pt x="9844" y="13440"/>
                  </a:cubicBezTo>
                  <a:cubicBezTo>
                    <a:pt x="11173" y="12480"/>
                    <a:pt x="11838" y="14880"/>
                    <a:pt x="13001" y="16320"/>
                  </a:cubicBezTo>
                  <a:cubicBezTo>
                    <a:pt x="14164" y="17760"/>
                    <a:pt x="15826" y="18240"/>
                    <a:pt x="17155" y="17280"/>
                  </a:cubicBezTo>
                  <a:cubicBezTo>
                    <a:pt x="18484" y="16320"/>
                    <a:pt x="19481" y="13920"/>
                    <a:pt x="20146" y="10800"/>
                  </a:cubicBezTo>
                  <a:cubicBezTo>
                    <a:pt x="20810" y="7680"/>
                    <a:pt x="21143" y="3840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0336857" y="1858421"/>
              <a:ext cx="82551" cy="101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5" fill="norm" stroke="1" extrusionOk="0">
                  <a:moveTo>
                    <a:pt x="0" y="1345"/>
                  </a:moveTo>
                  <a:cubicBezTo>
                    <a:pt x="1108" y="6097"/>
                    <a:pt x="2215" y="10849"/>
                    <a:pt x="3046" y="14305"/>
                  </a:cubicBezTo>
                  <a:cubicBezTo>
                    <a:pt x="3877" y="17761"/>
                    <a:pt x="4431" y="19921"/>
                    <a:pt x="4431" y="19705"/>
                  </a:cubicBezTo>
                  <a:cubicBezTo>
                    <a:pt x="4431" y="19489"/>
                    <a:pt x="3877" y="16897"/>
                    <a:pt x="4154" y="14521"/>
                  </a:cubicBezTo>
                  <a:cubicBezTo>
                    <a:pt x="4431" y="12145"/>
                    <a:pt x="5538" y="9985"/>
                    <a:pt x="6923" y="7609"/>
                  </a:cubicBezTo>
                  <a:cubicBezTo>
                    <a:pt x="8308" y="5233"/>
                    <a:pt x="9969" y="2641"/>
                    <a:pt x="12185" y="1129"/>
                  </a:cubicBezTo>
                  <a:cubicBezTo>
                    <a:pt x="14400" y="-383"/>
                    <a:pt x="17169" y="-815"/>
                    <a:pt x="18831" y="2641"/>
                  </a:cubicBezTo>
                  <a:cubicBezTo>
                    <a:pt x="20492" y="6097"/>
                    <a:pt x="21046" y="13441"/>
                    <a:pt x="2160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905237" y="2643652"/>
              <a:ext cx="174738" cy="337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374" fill="norm" stroke="1" extrusionOk="0">
                  <a:moveTo>
                    <a:pt x="10531" y="8605"/>
                  </a:moveTo>
                  <a:cubicBezTo>
                    <a:pt x="10277" y="9276"/>
                    <a:pt x="10023" y="9947"/>
                    <a:pt x="10277" y="10685"/>
                  </a:cubicBezTo>
                  <a:cubicBezTo>
                    <a:pt x="10531" y="11423"/>
                    <a:pt x="11293" y="12228"/>
                    <a:pt x="12310" y="12563"/>
                  </a:cubicBezTo>
                  <a:cubicBezTo>
                    <a:pt x="13326" y="12899"/>
                    <a:pt x="14597" y="12765"/>
                    <a:pt x="15995" y="11222"/>
                  </a:cubicBezTo>
                  <a:cubicBezTo>
                    <a:pt x="17392" y="9679"/>
                    <a:pt x="18917" y="6727"/>
                    <a:pt x="18917" y="4648"/>
                  </a:cubicBezTo>
                  <a:cubicBezTo>
                    <a:pt x="18917" y="2568"/>
                    <a:pt x="17392" y="1361"/>
                    <a:pt x="15868" y="690"/>
                  </a:cubicBezTo>
                  <a:cubicBezTo>
                    <a:pt x="14343" y="19"/>
                    <a:pt x="12818" y="-115"/>
                    <a:pt x="11039" y="86"/>
                  </a:cubicBezTo>
                  <a:cubicBezTo>
                    <a:pt x="9260" y="287"/>
                    <a:pt x="7228" y="824"/>
                    <a:pt x="5068" y="2635"/>
                  </a:cubicBezTo>
                  <a:cubicBezTo>
                    <a:pt x="2908" y="4446"/>
                    <a:pt x="620" y="7532"/>
                    <a:pt x="112" y="10618"/>
                  </a:cubicBezTo>
                  <a:cubicBezTo>
                    <a:pt x="-396" y="13704"/>
                    <a:pt x="875" y="16789"/>
                    <a:pt x="2780" y="18668"/>
                  </a:cubicBezTo>
                  <a:cubicBezTo>
                    <a:pt x="4686" y="20546"/>
                    <a:pt x="7228" y="21217"/>
                    <a:pt x="9642" y="21351"/>
                  </a:cubicBezTo>
                  <a:cubicBezTo>
                    <a:pt x="12056" y="21485"/>
                    <a:pt x="14343" y="21083"/>
                    <a:pt x="16503" y="19405"/>
                  </a:cubicBezTo>
                  <a:cubicBezTo>
                    <a:pt x="18663" y="17728"/>
                    <a:pt x="20696" y="14777"/>
                    <a:pt x="20950" y="12228"/>
                  </a:cubicBezTo>
                  <a:cubicBezTo>
                    <a:pt x="21204" y="9679"/>
                    <a:pt x="19679" y="7532"/>
                    <a:pt x="18282" y="6392"/>
                  </a:cubicBezTo>
                  <a:cubicBezTo>
                    <a:pt x="16884" y="5251"/>
                    <a:pt x="15613" y="5117"/>
                    <a:pt x="14597" y="5319"/>
                  </a:cubicBezTo>
                  <a:cubicBezTo>
                    <a:pt x="13580" y="5520"/>
                    <a:pt x="12818" y="6056"/>
                    <a:pt x="12818" y="6660"/>
                  </a:cubicBezTo>
                  <a:cubicBezTo>
                    <a:pt x="12818" y="7264"/>
                    <a:pt x="13580" y="7935"/>
                    <a:pt x="14343" y="8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2031057" y="2817513"/>
              <a:ext cx="1206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4582"/>
                    <a:pt x="9853" y="9164"/>
                    <a:pt x="13453" y="12764"/>
                  </a:cubicBezTo>
                  <a:cubicBezTo>
                    <a:pt x="17053" y="16364"/>
                    <a:pt x="19326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2139007" y="2671463"/>
              <a:ext cx="12579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600" fill="norm" stroke="1" extrusionOk="0">
                  <a:moveTo>
                    <a:pt x="0" y="0"/>
                  </a:moveTo>
                  <a:cubicBezTo>
                    <a:pt x="6020" y="1490"/>
                    <a:pt x="12039" y="2979"/>
                    <a:pt x="15934" y="5462"/>
                  </a:cubicBezTo>
                  <a:cubicBezTo>
                    <a:pt x="19830" y="7945"/>
                    <a:pt x="21600" y="11421"/>
                    <a:pt x="20892" y="14152"/>
                  </a:cubicBezTo>
                  <a:cubicBezTo>
                    <a:pt x="20184" y="16883"/>
                    <a:pt x="16997" y="18869"/>
                    <a:pt x="14518" y="19986"/>
                  </a:cubicBezTo>
                  <a:cubicBezTo>
                    <a:pt x="12039" y="21103"/>
                    <a:pt x="10269" y="21352"/>
                    <a:pt x="84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794363" y="2723443"/>
              <a:ext cx="160495" cy="33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524" fill="norm" stroke="1" extrusionOk="0">
                  <a:moveTo>
                    <a:pt x="19587" y="1962"/>
                  </a:moveTo>
                  <a:cubicBezTo>
                    <a:pt x="16782" y="1282"/>
                    <a:pt x="13976" y="603"/>
                    <a:pt x="11452" y="264"/>
                  </a:cubicBezTo>
                  <a:cubicBezTo>
                    <a:pt x="8927" y="-76"/>
                    <a:pt x="6683" y="-76"/>
                    <a:pt x="5140" y="196"/>
                  </a:cubicBezTo>
                  <a:cubicBezTo>
                    <a:pt x="3597" y="467"/>
                    <a:pt x="2756" y="1011"/>
                    <a:pt x="1774" y="2913"/>
                  </a:cubicBezTo>
                  <a:cubicBezTo>
                    <a:pt x="792" y="4815"/>
                    <a:pt x="-330" y="8075"/>
                    <a:pt x="91" y="11064"/>
                  </a:cubicBezTo>
                  <a:cubicBezTo>
                    <a:pt x="512" y="14052"/>
                    <a:pt x="2475" y="16769"/>
                    <a:pt x="6262" y="18467"/>
                  </a:cubicBezTo>
                  <a:cubicBezTo>
                    <a:pt x="10049" y="20166"/>
                    <a:pt x="15660" y="20845"/>
                    <a:pt x="2127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2672407" y="2765302"/>
              <a:ext cx="228601" cy="299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101"/>
                  </a:moveTo>
                  <a:cubicBezTo>
                    <a:pt x="1000" y="-50"/>
                    <a:pt x="2000" y="-201"/>
                    <a:pt x="3600" y="1007"/>
                  </a:cubicBezTo>
                  <a:cubicBezTo>
                    <a:pt x="5200" y="2216"/>
                    <a:pt x="7400" y="4784"/>
                    <a:pt x="10100" y="8107"/>
                  </a:cubicBezTo>
                  <a:cubicBezTo>
                    <a:pt x="12800" y="11430"/>
                    <a:pt x="16000" y="15508"/>
                    <a:pt x="18000" y="17849"/>
                  </a:cubicBezTo>
                  <a:cubicBezTo>
                    <a:pt x="20000" y="20191"/>
                    <a:pt x="20800" y="20795"/>
                    <a:pt x="2160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2723207" y="2741313"/>
              <a:ext cx="2032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0"/>
                    <a:pt x="19350" y="0"/>
                    <a:pt x="17325" y="1494"/>
                  </a:cubicBezTo>
                  <a:cubicBezTo>
                    <a:pt x="15300" y="2989"/>
                    <a:pt x="12375" y="5977"/>
                    <a:pt x="9337" y="9577"/>
                  </a:cubicBezTo>
                  <a:cubicBezTo>
                    <a:pt x="6300" y="13177"/>
                    <a:pt x="3150" y="173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3059757" y="2906413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3085157" y="2982613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3370907" y="2696863"/>
              <a:ext cx="120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3440757" y="2734963"/>
              <a:ext cx="825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974"/>
                    <a:pt x="13846" y="5948"/>
                    <a:pt x="10246" y="9548"/>
                  </a:cubicBezTo>
                  <a:cubicBezTo>
                    <a:pt x="6646" y="13148"/>
                    <a:pt x="3323" y="17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3104207" y="2709563"/>
              <a:ext cx="69851" cy="99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13745" y="0"/>
                  </a:moveTo>
                  <a:cubicBezTo>
                    <a:pt x="10473" y="0"/>
                    <a:pt x="7200" y="0"/>
                    <a:pt x="4909" y="1125"/>
                  </a:cubicBezTo>
                  <a:cubicBezTo>
                    <a:pt x="2618" y="2250"/>
                    <a:pt x="1309" y="4500"/>
                    <a:pt x="655" y="6750"/>
                  </a:cubicBezTo>
                  <a:cubicBezTo>
                    <a:pt x="0" y="9000"/>
                    <a:pt x="0" y="11250"/>
                    <a:pt x="0" y="13725"/>
                  </a:cubicBezTo>
                  <a:cubicBezTo>
                    <a:pt x="0" y="16200"/>
                    <a:pt x="0" y="18900"/>
                    <a:pt x="1964" y="20250"/>
                  </a:cubicBezTo>
                  <a:cubicBezTo>
                    <a:pt x="3927" y="21600"/>
                    <a:pt x="7855" y="21600"/>
                    <a:pt x="11455" y="19575"/>
                  </a:cubicBezTo>
                  <a:cubicBezTo>
                    <a:pt x="15055" y="17550"/>
                    <a:pt x="18327" y="13500"/>
                    <a:pt x="21600" y="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3148657" y="2550813"/>
              <a:ext cx="19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52"/>
                    <a:pt x="4800" y="9704"/>
                    <a:pt x="8400" y="13304"/>
                  </a:cubicBezTo>
                  <a:cubicBezTo>
                    <a:pt x="12000" y="16904"/>
                    <a:pt x="16800" y="192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2272357" y="3674763"/>
              <a:ext cx="260351" cy="38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0"/>
                  </a:moveTo>
                  <a:cubicBezTo>
                    <a:pt x="1580" y="4747"/>
                    <a:pt x="3161" y="9495"/>
                    <a:pt x="4127" y="12818"/>
                  </a:cubicBezTo>
                  <a:cubicBezTo>
                    <a:pt x="5093" y="16141"/>
                    <a:pt x="5444" y="18040"/>
                    <a:pt x="5707" y="19345"/>
                  </a:cubicBezTo>
                  <a:cubicBezTo>
                    <a:pt x="5971" y="20651"/>
                    <a:pt x="6146" y="21363"/>
                    <a:pt x="5883" y="21481"/>
                  </a:cubicBezTo>
                  <a:cubicBezTo>
                    <a:pt x="5620" y="21600"/>
                    <a:pt x="4917" y="21125"/>
                    <a:pt x="4127" y="20235"/>
                  </a:cubicBezTo>
                  <a:cubicBezTo>
                    <a:pt x="3337" y="19345"/>
                    <a:pt x="2459" y="18040"/>
                    <a:pt x="1932" y="17031"/>
                  </a:cubicBezTo>
                  <a:cubicBezTo>
                    <a:pt x="1405" y="16022"/>
                    <a:pt x="1229" y="15310"/>
                    <a:pt x="1580" y="14954"/>
                  </a:cubicBezTo>
                  <a:cubicBezTo>
                    <a:pt x="1932" y="14598"/>
                    <a:pt x="2810" y="14598"/>
                    <a:pt x="4654" y="14182"/>
                  </a:cubicBezTo>
                  <a:cubicBezTo>
                    <a:pt x="6498" y="13767"/>
                    <a:pt x="9307" y="12936"/>
                    <a:pt x="11678" y="11453"/>
                  </a:cubicBezTo>
                  <a:cubicBezTo>
                    <a:pt x="14049" y="9969"/>
                    <a:pt x="15980" y="7833"/>
                    <a:pt x="17034" y="6409"/>
                  </a:cubicBezTo>
                  <a:cubicBezTo>
                    <a:pt x="18088" y="4985"/>
                    <a:pt x="18263" y="4273"/>
                    <a:pt x="18439" y="3620"/>
                  </a:cubicBezTo>
                  <a:cubicBezTo>
                    <a:pt x="18615" y="2967"/>
                    <a:pt x="18790" y="2374"/>
                    <a:pt x="18878" y="2492"/>
                  </a:cubicBezTo>
                  <a:cubicBezTo>
                    <a:pt x="18966" y="2611"/>
                    <a:pt x="18966" y="3442"/>
                    <a:pt x="19054" y="5815"/>
                  </a:cubicBezTo>
                  <a:cubicBezTo>
                    <a:pt x="19141" y="8189"/>
                    <a:pt x="19317" y="12105"/>
                    <a:pt x="19756" y="14954"/>
                  </a:cubicBezTo>
                  <a:cubicBezTo>
                    <a:pt x="20195" y="17802"/>
                    <a:pt x="20898" y="19582"/>
                    <a:pt x="2160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2571866" y="3960513"/>
              <a:ext cx="76422" cy="10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016" fill="norm" stroke="1" extrusionOk="0">
                  <a:moveTo>
                    <a:pt x="6537" y="5082"/>
                  </a:moveTo>
                  <a:cubicBezTo>
                    <a:pt x="4263" y="6353"/>
                    <a:pt x="1990" y="7624"/>
                    <a:pt x="853" y="9953"/>
                  </a:cubicBezTo>
                  <a:cubicBezTo>
                    <a:pt x="-284" y="12282"/>
                    <a:pt x="-284" y="15671"/>
                    <a:pt x="853" y="18000"/>
                  </a:cubicBezTo>
                  <a:cubicBezTo>
                    <a:pt x="1990" y="20329"/>
                    <a:pt x="4263" y="21600"/>
                    <a:pt x="7674" y="20753"/>
                  </a:cubicBezTo>
                  <a:cubicBezTo>
                    <a:pt x="11084" y="19906"/>
                    <a:pt x="15632" y="16941"/>
                    <a:pt x="18190" y="14400"/>
                  </a:cubicBezTo>
                  <a:cubicBezTo>
                    <a:pt x="20748" y="11859"/>
                    <a:pt x="21316" y="9741"/>
                    <a:pt x="19327" y="7412"/>
                  </a:cubicBezTo>
                  <a:cubicBezTo>
                    <a:pt x="17337" y="5082"/>
                    <a:pt x="12790" y="2541"/>
                    <a:pt x="82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2742257" y="3750963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2748607" y="3941463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3129607" y="3699034"/>
              <a:ext cx="38101" cy="32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1747"/>
                  </a:moveTo>
                  <a:cubicBezTo>
                    <a:pt x="0" y="910"/>
                    <a:pt x="0" y="74"/>
                    <a:pt x="1200" y="5"/>
                  </a:cubicBezTo>
                  <a:cubicBezTo>
                    <a:pt x="2400" y="-65"/>
                    <a:pt x="4800" y="632"/>
                    <a:pt x="6600" y="3210"/>
                  </a:cubicBezTo>
                  <a:cubicBezTo>
                    <a:pt x="8400" y="5788"/>
                    <a:pt x="9600" y="10247"/>
                    <a:pt x="10200" y="13383"/>
                  </a:cubicBezTo>
                  <a:cubicBezTo>
                    <a:pt x="10800" y="16518"/>
                    <a:pt x="10800" y="18330"/>
                    <a:pt x="10800" y="19584"/>
                  </a:cubicBezTo>
                  <a:cubicBezTo>
                    <a:pt x="10800" y="20838"/>
                    <a:pt x="10800" y="21535"/>
                    <a:pt x="12600" y="21465"/>
                  </a:cubicBezTo>
                  <a:cubicBezTo>
                    <a:pt x="14400" y="21396"/>
                    <a:pt x="18000" y="20560"/>
                    <a:pt x="21600" y="19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3142307" y="3649363"/>
              <a:ext cx="184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6200"/>
                    <a:pt x="5959" y="10800"/>
                    <a:pt x="9559" y="7200"/>
                  </a:cubicBezTo>
                  <a:cubicBezTo>
                    <a:pt x="13159" y="3600"/>
                    <a:pt x="1737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3123257" y="3833513"/>
              <a:ext cx="177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055"/>
                    <a:pt x="11829" y="8509"/>
                    <a:pt x="15429" y="4909"/>
                  </a:cubicBezTo>
                  <a:cubicBezTo>
                    <a:pt x="19029" y="1309"/>
                    <a:pt x="20314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3282007" y="3973213"/>
              <a:ext cx="139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3744"/>
                    <a:pt x="9818" y="7488"/>
                    <a:pt x="13418" y="11088"/>
                  </a:cubicBezTo>
                  <a:cubicBezTo>
                    <a:pt x="17018" y="14688"/>
                    <a:pt x="19309" y="18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3326457" y="3979563"/>
              <a:ext cx="1079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1626"/>
                    <a:pt x="13129" y="3252"/>
                    <a:pt x="9529" y="6852"/>
                  </a:cubicBezTo>
                  <a:cubicBezTo>
                    <a:pt x="5929" y="10452"/>
                    <a:pt x="2965" y="160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3580457" y="3731913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3618557" y="3846213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3929707" y="3649363"/>
              <a:ext cx="190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456"/>
                    <a:pt x="12000" y="6912"/>
                    <a:pt x="8400" y="10512"/>
                  </a:cubicBezTo>
                  <a:cubicBezTo>
                    <a:pt x="4800" y="14112"/>
                    <a:pt x="2400" y="178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3942407" y="3611263"/>
              <a:ext cx="146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720"/>
                    <a:pt x="0" y="15840"/>
                    <a:pt x="2191" y="12480"/>
                  </a:cubicBezTo>
                  <a:cubicBezTo>
                    <a:pt x="4383" y="9120"/>
                    <a:pt x="8765" y="5280"/>
                    <a:pt x="12365" y="3120"/>
                  </a:cubicBezTo>
                  <a:cubicBezTo>
                    <a:pt x="15965" y="960"/>
                    <a:pt x="18783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3936057" y="3776363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4056707" y="3865263"/>
              <a:ext cx="114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4145607" y="3871613"/>
              <a:ext cx="952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3703"/>
                    <a:pt x="8160" y="7406"/>
                    <a:pt x="4560" y="11006"/>
                  </a:cubicBezTo>
                  <a:cubicBezTo>
                    <a:pt x="960" y="14606"/>
                    <a:pt x="480" y="181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5085407" y="3687463"/>
              <a:ext cx="120651" cy="1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3032" y="6310"/>
                    <a:pt x="6063" y="12620"/>
                    <a:pt x="8337" y="16382"/>
                  </a:cubicBezTo>
                  <a:cubicBezTo>
                    <a:pt x="10611" y="20144"/>
                    <a:pt x="12126" y="21357"/>
                    <a:pt x="13453" y="21479"/>
                  </a:cubicBezTo>
                  <a:cubicBezTo>
                    <a:pt x="14779" y="21600"/>
                    <a:pt x="15916" y="20629"/>
                    <a:pt x="16863" y="17960"/>
                  </a:cubicBezTo>
                  <a:cubicBezTo>
                    <a:pt x="17811" y="15290"/>
                    <a:pt x="18568" y="10921"/>
                    <a:pt x="19326" y="8130"/>
                  </a:cubicBezTo>
                  <a:cubicBezTo>
                    <a:pt x="20084" y="5339"/>
                    <a:pt x="20842" y="4126"/>
                    <a:pt x="21600" y="2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5281713" y="3682486"/>
              <a:ext cx="93524" cy="20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6" h="21458" fill="norm" stroke="1" extrusionOk="0">
                  <a:moveTo>
                    <a:pt x="13906" y="2476"/>
                  </a:moveTo>
                  <a:cubicBezTo>
                    <a:pt x="12068" y="1603"/>
                    <a:pt x="10229" y="731"/>
                    <a:pt x="8161" y="294"/>
                  </a:cubicBezTo>
                  <a:cubicBezTo>
                    <a:pt x="6093" y="-142"/>
                    <a:pt x="3795" y="-142"/>
                    <a:pt x="2187" y="622"/>
                  </a:cubicBezTo>
                  <a:cubicBezTo>
                    <a:pt x="578" y="1385"/>
                    <a:pt x="-341" y="2913"/>
                    <a:pt x="119" y="4003"/>
                  </a:cubicBezTo>
                  <a:cubicBezTo>
                    <a:pt x="578" y="5094"/>
                    <a:pt x="2416" y="5749"/>
                    <a:pt x="5863" y="6731"/>
                  </a:cubicBezTo>
                  <a:cubicBezTo>
                    <a:pt x="9310" y="7713"/>
                    <a:pt x="14365" y="9022"/>
                    <a:pt x="17353" y="10767"/>
                  </a:cubicBezTo>
                  <a:cubicBezTo>
                    <a:pt x="20340" y="12513"/>
                    <a:pt x="21259" y="14694"/>
                    <a:pt x="19191" y="16549"/>
                  </a:cubicBezTo>
                  <a:cubicBezTo>
                    <a:pt x="17123" y="18403"/>
                    <a:pt x="12068" y="19931"/>
                    <a:pt x="7012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5453707" y="378906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6183957" y="3566813"/>
              <a:ext cx="19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20"/>
                  </a:moveTo>
                  <a:cubicBezTo>
                    <a:pt x="0" y="960"/>
                    <a:pt x="0" y="0"/>
                    <a:pt x="1200" y="0"/>
                  </a:cubicBezTo>
                  <a:cubicBezTo>
                    <a:pt x="2400" y="0"/>
                    <a:pt x="4800" y="960"/>
                    <a:pt x="9600" y="4160"/>
                  </a:cubicBezTo>
                  <a:cubicBezTo>
                    <a:pt x="14400" y="7360"/>
                    <a:pt x="21600" y="12800"/>
                    <a:pt x="21600" y="16080"/>
                  </a:cubicBezTo>
                  <a:cubicBezTo>
                    <a:pt x="21600" y="19360"/>
                    <a:pt x="14400" y="20480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6173374" y="3596422"/>
              <a:ext cx="171451" cy="24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4" fill="norm" stroke="1" extrusionOk="0">
                  <a:moveTo>
                    <a:pt x="533" y="17563"/>
                  </a:moveTo>
                  <a:cubicBezTo>
                    <a:pt x="267" y="16685"/>
                    <a:pt x="0" y="15807"/>
                    <a:pt x="0" y="14929"/>
                  </a:cubicBezTo>
                  <a:cubicBezTo>
                    <a:pt x="0" y="14051"/>
                    <a:pt x="267" y="13173"/>
                    <a:pt x="2000" y="12119"/>
                  </a:cubicBezTo>
                  <a:cubicBezTo>
                    <a:pt x="3733" y="11065"/>
                    <a:pt x="6933" y="9836"/>
                    <a:pt x="10267" y="7992"/>
                  </a:cubicBezTo>
                  <a:cubicBezTo>
                    <a:pt x="13600" y="6148"/>
                    <a:pt x="17067" y="3690"/>
                    <a:pt x="19067" y="1934"/>
                  </a:cubicBezTo>
                  <a:cubicBezTo>
                    <a:pt x="21067" y="178"/>
                    <a:pt x="21600" y="-876"/>
                    <a:pt x="21600" y="968"/>
                  </a:cubicBezTo>
                  <a:cubicBezTo>
                    <a:pt x="21600" y="2812"/>
                    <a:pt x="21067" y="7553"/>
                    <a:pt x="20533" y="11329"/>
                  </a:cubicBezTo>
                  <a:cubicBezTo>
                    <a:pt x="20000" y="15104"/>
                    <a:pt x="19467" y="17914"/>
                    <a:pt x="18933" y="2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6387157" y="3744613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6482407" y="3617613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6495107" y="375096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6730057" y="3579513"/>
              <a:ext cx="980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226"/>
                    <a:pt x="21600" y="8452"/>
                    <a:pt x="19440" y="12052"/>
                  </a:cubicBezTo>
                  <a:cubicBezTo>
                    <a:pt x="17280" y="15652"/>
                    <a:pt x="8640" y="18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6737168" y="3522363"/>
              <a:ext cx="19609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614" y="21600"/>
                  </a:moveTo>
                  <a:cubicBezTo>
                    <a:pt x="382" y="19482"/>
                    <a:pt x="149" y="17365"/>
                    <a:pt x="33" y="15035"/>
                  </a:cubicBezTo>
                  <a:cubicBezTo>
                    <a:pt x="-83" y="12706"/>
                    <a:pt x="-83" y="10165"/>
                    <a:pt x="3517" y="7624"/>
                  </a:cubicBezTo>
                  <a:cubicBezTo>
                    <a:pt x="7117" y="5082"/>
                    <a:pt x="14317" y="2541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6691957" y="3687463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4400"/>
                    <a:pt x="9257" y="7200"/>
                    <a:pt x="12857" y="3600"/>
                  </a:cubicBezTo>
                  <a:cubicBezTo>
                    <a:pt x="16457" y="0"/>
                    <a:pt x="190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6869757" y="3801763"/>
              <a:ext cx="1143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6876107" y="3801763"/>
              <a:ext cx="1206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1400"/>
                    <a:pt x="14779" y="2800"/>
                    <a:pt x="11368" y="5300"/>
                  </a:cubicBezTo>
                  <a:cubicBezTo>
                    <a:pt x="7958" y="7800"/>
                    <a:pt x="4547" y="11400"/>
                    <a:pt x="2653" y="14300"/>
                  </a:cubicBezTo>
                  <a:cubicBezTo>
                    <a:pt x="758" y="17200"/>
                    <a:pt x="379" y="19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7238057" y="3676880"/>
              <a:ext cx="1714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0800"/>
                    <a:pt x="5867" y="0"/>
                    <a:pt x="9467" y="0"/>
                  </a:cubicBezTo>
                  <a:cubicBezTo>
                    <a:pt x="13067" y="0"/>
                    <a:pt x="1733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7219007" y="3770013"/>
              <a:ext cx="266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429"/>
                    <a:pt x="12000" y="9257"/>
                    <a:pt x="15600" y="5657"/>
                  </a:cubicBezTo>
                  <a:cubicBezTo>
                    <a:pt x="19200" y="2057"/>
                    <a:pt x="204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7269283" y="3522363"/>
              <a:ext cx="12752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21334" y="0"/>
                  </a:moveTo>
                  <a:cubicBezTo>
                    <a:pt x="17793" y="3331"/>
                    <a:pt x="14252" y="6663"/>
                    <a:pt x="10888" y="9725"/>
                  </a:cubicBezTo>
                  <a:cubicBezTo>
                    <a:pt x="7524" y="12788"/>
                    <a:pt x="4337" y="15582"/>
                    <a:pt x="2390" y="17301"/>
                  </a:cubicBezTo>
                  <a:cubicBezTo>
                    <a:pt x="442" y="19021"/>
                    <a:pt x="-266" y="19666"/>
                    <a:pt x="88" y="20203"/>
                  </a:cubicBezTo>
                  <a:cubicBezTo>
                    <a:pt x="442" y="20740"/>
                    <a:pt x="1859" y="21170"/>
                    <a:pt x="32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7612707" y="3547763"/>
              <a:ext cx="571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782"/>
                    <a:pt x="12000" y="5564"/>
                    <a:pt x="8400" y="9164"/>
                  </a:cubicBezTo>
                  <a:cubicBezTo>
                    <a:pt x="4800" y="12764"/>
                    <a:pt x="2400" y="171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7625407" y="3540850"/>
              <a:ext cx="209551" cy="7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1309" y="16052"/>
                    <a:pt x="2618" y="10969"/>
                    <a:pt x="5564" y="7158"/>
                  </a:cubicBezTo>
                  <a:cubicBezTo>
                    <a:pt x="8509" y="3346"/>
                    <a:pt x="13091" y="805"/>
                    <a:pt x="16036" y="169"/>
                  </a:cubicBezTo>
                  <a:cubicBezTo>
                    <a:pt x="18982" y="-466"/>
                    <a:pt x="20291" y="805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7631757" y="3677657"/>
              <a:ext cx="1778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14" y="11375"/>
                    <a:pt x="11829" y="2735"/>
                    <a:pt x="15429" y="575"/>
                  </a:cubicBezTo>
                  <a:cubicBezTo>
                    <a:pt x="19029" y="-1585"/>
                    <a:pt x="2031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7758757" y="3770013"/>
              <a:ext cx="1206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4629"/>
                    <a:pt x="10611" y="9257"/>
                    <a:pt x="14211" y="12857"/>
                  </a:cubicBezTo>
                  <a:cubicBezTo>
                    <a:pt x="17811" y="16457"/>
                    <a:pt x="19705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7803207" y="3795413"/>
              <a:ext cx="1333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789"/>
                    <a:pt x="12000" y="7579"/>
                    <a:pt x="8400" y="11179"/>
                  </a:cubicBezTo>
                  <a:cubicBezTo>
                    <a:pt x="4800" y="14779"/>
                    <a:pt x="2400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1897707" y="5167013"/>
              <a:ext cx="381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654"/>
                    <a:pt x="4800" y="7307"/>
                    <a:pt x="6600" y="10639"/>
                  </a:cubicBezTo>
                  <a:cubicBezTo>
                    <a:pt x="8400" y="13970"/>
                    <a:pt x="9600" y="16979"/>
                    <a:pt x="12000" y="18752"/>
                  </a:cubicBezTo>
                  <a:cubicBezTo>
                    <a:pt x="14400" y="20525"/>
                    <a:pt x="18000" y="210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901064" y="5156822"/>
              <a:ext cx="291926" cy="48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229" fill="norm" stroke="1" extrusionOk="0">
                  <a:moveTo>
                    <a:pt x="215" y="5452"/>
                  </a:moveTo>
                  <a:cubicBezTo>
                    <a:pt x="63" y="4061"/>
                    <a:pt x="-89" y="2671"/>
                    <a:pt x="63" y="1790"/>
                  </a:cubicBezTo>
                  <a:cubicBezTo>
                    <a:pt x="215" y="909"/>
                    <a:pt x="672" y="539"/>
                    <a:pt x="2117" y="261"/>
                  </a:cubicBezTo>
                  <a:cubicBezTo>
                    <a:pt x="3562" y="-18"/>
                    <a:pt x="5996" y="-203"/>
                    <a:pt x="9190" y="400"/>
                  </a:cubicBezTo>
                  <a:cubicBezTo>
                    <a:pt x="12384" y="1002"/>
                    <a:pt x="16339" y="2393"/>
                    <a:pt x="18621" y="4525"/>
                  </a:cubicBezTo>
                  <a:cubicBezTo>
                    <a:pt x="20903" y="6657"/>
                    <a:pt x="21511" y="9531"/>
                    <a:pt x="20522" y="12034"/>
                  </a:cubicBezTo>
                  <a:cubicBezTo>
                    <a:pt x="19534" y="14537"/>
                    <a:pt x="16948" y="16669"/>
                    <a:pt x="14057" y="18199"/>
                  </a:cubicBezTo>
                  <a:cubicBezTo>
                    <a:pt x="11167" y="19728"/>
                    <a:pt x="7973" y="20655"/>
                    <a:pt x="5996" y="21026"/>
                  </a:cubicBezTo>
                  <a:cubicBezTo>
                    <a:pt x="4018" y="21397"/>
                    <a:pt x="3257" y="21212"/>
                    <a:pt x="2725" y="20841"/>
                  </a:cubicBezTo>
                  <a:cubicBezTo>
                    <a:pt x="2193" y="20470"/>
                    <a:pt x="1888" y="19914"/>
                    <a:pt x="1584" y="19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2348496" y="5159872"/>
              <a:ext cx="146163" cy="47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443" fill="norm" stroke="1" extrusionOk="0">
                  <a:moveTo>
                    <a:pt x="19809" y="2639"/>
                  </a:moveTo>
                  <a:cubicBezTo>
                    <a:pt x="20409" y="1772"/>
                    <a:pt x="21009" y="904"/>
                    <a:pt x="20559" y="422"/>
                  </a:cubicBezTo>
                  <a:cubicBezTo>
                    <a:pt x="20109" y="-61"/>
                    <a:pt x="18609" y="-157"/>
                    <a:pt x="16659" y="277"/>
                  </a:cubicBezTo>
                  <a:cubicBezTo>
                    <a:pt x="14709" y="711"/>
                    <a:pt x="12309" y="1675"/>
                    <a:pt x="9309" y="3459"/>
                  </a:cubicBezTo>
                  <a:cubicBezTo>
                    <a:pt x="6309" y="5243"/>
                    <a:pt x="2709" y="7847"/>
                    <a:pt x="1059" y="10402"/>
                  </a:cubicBezTo>
                  <a:cubicBezTo>
                    <a:pt x="-591" y="12957"/>
                    <a:pt x="-291" y="15464"/>
                    <a:pt x="1809" y="17297"/>
                  </a:cubicBezTo>
                  <a:cubicBezTo>
                    <a:pt x="3909" y="19129"/>
                    <a:pt x="7809" y="20286"/>
                    <a:pt x="10659" y="20864"/>
                  </a:cubicBezTo>
                  <a:cubicBezTo>
                    <a:pt x="13509" y="21443"/>
                    <a:pt x="15309" y="21443"/>
                    <a:pt x="17109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2604674" y="5262263"/>
              <a:ext cx="35984" cy="357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21600" y="0"/>
                  </a:moveTo>
                  <a:cubicBezTo>
                    <a:pt x="17788" y="4295"/>
                    <a:pt x="13976" y="8589"/>
                    <a:pt x="10800" y="11621"/>
                  </a:cubicBezTo>
                  <a:cubicBezTo>
                    <a:pt x="7624" y="14653"/>
                    <a:pt x="5082" y="16421"/>
                    <a:pt x="3176" y="18000"/>
                  </a:cubicBezTo>
                  <a:cubicBezTo>
                    <a:pt x="1271" y="19579"/>
                    <a:pt x="0" y="20968"/>
                    <a:pt x="0" y="21284"/>
                  </a:cubicBezTo>
                  <a:cubicBezTo>
                    <a:pt x="0" y="21600"/>
                    <a:pt x="1271" y="20842"/>
                    <a:pt x="2541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2596207" y="5194115"/>
              <a:ext cx="228601" cy="15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1359"/>
                  </a:moveTo>
                  <a:cubicBezTo>
                    <a:pt x="0" y="19259"/>
                    <a:pt x="0" y="17159"/>
                    <a:pt x="1600" y="14159"/>
                  </a:cubicBezTo>
                  <a:cubicBezTo>
                    <a:pt x="3200" y="11159"/>
                    <a:pt x="6400" y="7259"/>
                    <a:pt x="9100" y="4559"/>
                  </a:cubicBezTo>
                  <a:cubicBezTo>
                    <a:pt x="11800" y="1859"/>
                    <a:pt x="14000" y="359"/>
                    <a:pt x="16000" y="59"/>
                  </a:cubicBezTo>
                  <a:cubicBezTo>
                    <a:pt x="18000" y="-241"/>
                    <a:pt x="19800" y="659"/>
                    <a:pt x="21600" y="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2627957" y="5370213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2748607" y="5509913"/>
              <a:ext cx="133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2780357" y="5535313"/>
              <a:ext cx="1270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2769"/>
                    <a:pt x="12240" y="5538"/>
                    <a:pt x="8640" y="9138"/>
                  </a:cubicBezTo>
                  <a:cubicBezTo>
                    <a:pt x="5040" y="12738"/>
                    <a:pt x="2520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2958157" y="5624213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3364557" y="5230513"/>
              <a:ext cx="254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00"/>
                  </a:moveTo>
                  <a:cubicBezTo>
                    <a:pt x="21600" y="800"/>
                    <a:pt x="21600" y="0"/>
                    <a:pt x="21600" y="0"/>
                  </a:cubicBezTo>
                  <a:cubicBezTo>
                    <a:pt x="21600" y="0"/>
                    <a:pt x="21600" y="800"/>
                    <a:pt x="19800" y="3667"/>
                  </a:cubicBezTo>
                  <a:cubicBezTo>
                    <a:pt x="18000" y="6533"/>
                    <a:pt x="14400" y="11467"/>
                    <a:pt x="10800" y="14800"/>
                  </a:cubicBezTo>
                  <a:cubicBezTo>
                    <a:pt x="7200" y="18133"/>
                    <a:pt x="3600" y="19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3377257" y="5205113"/>
              <a:ext cx="228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" y="18212"/>
                    <a:pt x="400" y="14824"/>
                    <a:pt x="1500" y="11859"/>
                  </a:cubicBezTo>
                  <a:cubicBezTo>
                    <a:pt x="2600" y="8894"/>
                    <a:pt x="4600" y="6353"/>
                    <a:pt x="8100" y="4447"/>
                  </a:cubicBezTo>
                  <a:cubicBezTo>
                    <a:pt x="11600" y="2541"/>
                    <a:pt x="16600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3377257" y="5382913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3536007" y="5427363"/>
              <a:ext cx="107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3627801" y="5452763"/>
              <a:ext cx="8600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1407" y="0"/>
                  </a:moveTo>
                  <a:cubicBezTo>
                    <a:pt x="15085" y="3979"/>
                    <a:pt x="8763" y="7958"/>
                    <a:pt x="5075" y="10989"/>
                  </a:cubicBezTo>
                  <a:cubicBezTo>
                    <a:pt x="1387" y="14021"/>
                    <a:pt x="334" y="16105"/>
                    <a:pt x="70" y="17716"/>
                  </a:cubicBezTo>
                  <a:cubicBezTo>
                    <a:pt x="-193" y="19326"/>
                    <a:pt x="334" y="20463"/>
                    <a:pt x="861" y="21032"/>
                  </a:cubicBezTo>
                  <a:cubicBezTo>
                    <a:pt x="1387" y="21600"/>
                    <a:pt x="1914" y="21600"/>
                    <a:pt x="24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3790007" y="5173363"/>
              <a:ext cx="9525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768"/>
                    <a:pt x="10560" y="1536"/>
                    <a:pt x="14640" y="3456"/>
                  </a:cubicBezTo>
                  <a:cubicBezTo>
                    <a:pt x="18720" y="5376"/>
                    <a:pt x="21600" y="8448"/>
                    <a:pt x="21600" y="11328"/>
                  </a:cubicBezTo>
                  <a:cubicBezTo>
                    <a:pt x="21600" y="14208"/>
                    <a:pt x="18720" y="16896"/>
                    <a:pt x="14880" y="18576"/>
                  </a:cubicBezTo>
                  <a:cubicBezTo>
                    <a:pt x="11040" y="20256"/>
                    <a:pt x="6240" y="20928"/>
                    <a:pt x="1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4050357" y="5414663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4082107" y="5516263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4780607" y="5304134"/>
              <a:ext cx="247651" cy="19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3070"/>
                  </a:moveTo>
                  <a:cubicBezTo>
                    <a:pt x="554" y="9573"/>
                    <a:pt x="1108" y="16076"/>
                    <a:pt x="1938" y="16309"/>
                  </a:cubicBezTo>
                  <a:cubicBezTo>
                    <a:pt x="2769" y="16541"/>
                    <a:pt x="3877" y="10502"/>
                    <a:pt x="4615" y="6902"/>
                  </a:cubicBezTo>
                  <a:cubicBezTo>
                    <a:pt x="5354" y="3302"/>
                    <a:pt x="5723" y="2141"/>
                    <a:pt x="6277" y="1212"/>
                  </a:cubicBezTo>
                  <a:cubicBezTo>
                    <a:pt x="6831" y="283"/>
                    <a:pt x="7569" y="-414"/>
                    <a:pt x="8123" y="283"/>
                  </a:cubicBezTo>
                  <a:cubicBezTo>
                    <a:pt x="8677" y="980"/>
                    <a:pt x="9046" y="3070"/>
                    <a:pt x="9323" y="4812"/>
                  </a:cubicBezTo>
                  <a:cubicBezTo>
                    <a:pt x="9600" y="6554"/>
                    <a:pt x="9785" y="7947"/>
                    <a:pt x="9969" y="9805"/>
                  </a:cubicBezTo>
                  <a:cubicBezTo>
                    <a:pt x="10154" y="11663"/>
                    <a:pt x="10338" y="13986"/>
                    <a:pt x="10246" y="14567"/>
                  </a:cubicBezTo>
                  <a:cubicBezTo>
                    <a:pt x="10154" y="15147"/>
                    <a:pt x="9785" y="13986"/>
                    <a:pt x="10062" y="12012"/>
                  </a:cubicBezTo>
                  <a:cubicBezTo>
                    <a:pt x="10338" y="10038"/>
                    <a:pt x="11262" y="7251"/>
                    <a:pt x="12092" y="5509"/>
                  </a:cubicBezTo>
                  <a:cubicBezTo>
                    <a:pt x="12923" y="3767"/>
                    <a:pt x="13662" y="3070"/>
                    <a:pt x="14585" y="2605"/>
                  </a:cubicBezTo>
                  <a:cubicBezTo>
                    <a:pt x="15508" y="2141"/>
                    <a:pt x="16615" y="1909"/>
                    <a:pt x="17538" y="2257"/>
                  </a:cubicBezTo>
                  <a:cubicBezTo>
                    <a:pt x="18462" y="2605"/>
                    <a:pt x="19200" y="3534"/>
                    <a:pt x="19846" y="6786"/>
                  </a:cubicBezTo>
                  <a:cubicBezTo>
                    <a:pt x="20492" y="10038"/>
                    <a:pt x="21046" y="15612"/>
                    <a:pt x="21600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5068474" y="5318864"/>
              <a:ext cx="156634" cy="146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0" fill="norm" stroke="1" extrusionOk="0">
                  <a:moveTo>
                    <a:pt x="12843" y="9978"/>
                  </a:moveTo>
                  <a:cubicBezTo>
                    <a:pt x="13719" y="8478"/>
                    <a:pt x="14595" y="6978"/>
                    <a:pt x="15032" y="5328"/>
                  </a:cubicBezTo>
                  <a:cubicBezTo>
                    <a:pt x="15470" y="3678"/>
                    <a:pt x="15470" y="1878"/>
                    <a:pt x="14741" y="828"/>
                  </a:cubicBezTo>
                  <a:cubicBezTo>
                    <a:pt x="14011" y="-222"/>
                    <a:pt x="12551" y="-522"/>
                    <a:pt x="10070" y="1428"/>
                  </a:cubicBezTo>
                  <a:cubicBezTo>
                    <a:pt x="7589" y="3378"/>
                    <a:pt x="4086" y="7578"/>
                    <a:pt x="2189" y="10578"/>
                  </a:cubicBezTo>
                  <a:cubicBezTo>
                    <a:pt x="292" y="13578"/>
                    <a:pt x="0" y="15378"/>
                    <a:pt x="0" y="17028"/>
                  </a:cubicBezTo>
                  <a:cubicBezTo>
                    <a:pt x="0" y="18678"/>
                    <a:pt x="292" y="20178"/>
                    <a:pt x="2043" y="20628"/>
                  </a:cubicBezTo>
                  <a:cubicBezTo>
                    <a:pt x="3795" y="21078"/>
                    <a:pt x="7005" y="20478"/>
                    <a:pt x="9195" y="18528"/>
                  </a:cubicBezTo>
                  <a:cubicBezTo>
                    <a:pt x="11384" y="16578"/>
                    <a:pt x="12551" y="13278"/>
                    <a:pt x="13427" y="10878"/>
                  </a:cubicBezTo>
                  <a:cubicBezTo>
                    <a:pt x="14303" y="8478"/>
                    <a:pt x="14886" y="6978"/>
                    <a:pt x="15178" y="7128"/>
                  </a:cubicBezTo>
                  <a:cubicBezTo>
                    <a:pt x="15470" y="7278"/>
                    <a:pt x="15470" y="9078"/>
                    <a:pt x="15762" y="10728"/>
                  </a:cubicBezTo>
                  <a:cubicBezTo>
                    <a:pt x="16054" y="12378"/>
                    <a:pt x="16638" y="13878"/>
                    <a:pt x="17659" y="14928"/>
                  </a:cubicBezTo>
                  <a:cubicBezTo>
                    <a:pt x="18681" y="15978"/>
                    <a:pt x="20141" y="16578"/>
                    <a:pt x="21600" y="17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5254741" y="5306441"/>
              <a:ext cx="135467" cy="17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79" fill="norm" stroke="1" extrusionOk="0">
                  <a:moveTo>
                    <a:pt x="333" y="2320"/>
                  </a:moveTo>
                  <a:cubicBezTo>
                    <a:pt x="0" y="1050"/>
                    <a:pt x="-332" y="-221"/>
                    <a:pt x="665" y="33"/>
                  </a:cubicBezTo>
                  <a:cubicBezTo>
                    <a:pt x="1662" y="287"/>
                    <a:pt x="3988" y="2066"/>
                    <a:pt x="7643" y="5878"/>
                  </a:cubicBezTo>
                  <a:cubicBezTo>
                    <a:pt x="11299" y="9690"/>
                    <a:pt x="16283" y="15534"/>
                    <a:pt x="21268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5237807" y="5325763"/>
              <a:ext cx="2032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50" y="0"/>
                    <a:pt x="18900" y="0"/>
                    <a:pt x="16312" y="2323"/>
                  </a:cubicBezTo>
                  <a:cubicBezTo>
                    <a:pt x="13725" y="4645"/>
                    <a:pt x="9900" y="9290"/>
                    <a:pt x="6975" y="12890"/>
                  </a:cubicBezTo>
                  <a:cubicBezTo>
                    <a:pt x="4050" y="16490"/>
                    <a:pt x="2025" y="19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4977457" y="5676750"/>
              <a:ext cx="203201" cy="18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3441"/>
                  </a:moveTo>
                  <a:cubicBezTo>
                    <a:pt x="225" y="2228"/>
                    <a:pt x="450" y="1014"/>
                    <a:pt x="1463" y="408"/>
                  </a:cubicBezTo>
                  <a:cubicBezTo>
                    <a:pt x="2475" y="-199"/>
                    <a:pt x="4275" y="-199"/>
                    <a:pt x="5962" y="893"/>
                  </a:cubicBezTo>
                  <a:cubicBezTo>
                    <a:pt x="7650" y="1985"/>
                    <a:pt x="9225" y="4170"/>
                    <a:pt x="9450" y="7203"/>
                  </a:cubicBezTo>
                  <a:cubicBezTo>
                    <a:pt x="9675" y="10237"/>
                    <a:pt x="8550" y="14120"/>
                    <a:pt x="7538" y="16547"/>
                  </a:cubicBezTo>
                  <a:cubicBezTo>
                    <a:pt x="6525" y="18974"/>
                    <a:pt x="5625" y="19945"/>
                    <a:pt x="4613" y="20552"/>
                  </a:cubicBezTo>
                  <a:cubicBezTo>
                    <a:pt x="3600" y="21158"/>
                    <a:pt x="2475" y="21401"/>
                    <a:pt x="2250" y="20794"/>
                  </a:cubicBezTo>
                  <a:cubicBezTo>
                    <a:pt x="2025" y="20188"/>
                    <a:pt x="2700" y="18731"/>
                    <a:pt x="4950" y="16062"/>
                  </a:cubicBezTo>
                  <a:cubicBezTo>
                    <a:pt x="7200" y="13392"/>
                    <a:pt x="11025" y="9509"/>
                    <a:pt x="13612" y="7082"/>
                  </a:cubicBezTo>
                  <a:cubicBezTo>
                    <a:pt x="16200" y="4655"/>
                    <a:pt x="17550" y="3684"/>
                    <a:pt x="17888" y="3927"/>
                  </a:cubicBezTo>
                  <a:cubicBezTo>
                    <a:pt x="18225" y="4170"/>
                    <a:pt x="17550" y="5626"/>
                    <a:pt x="16763" y="7203"/>
                  </a:cubicBezTo>
                  <a:cubicBezTo>
                    <a:pt x="15975" y="8781"/>
                    <a:pt x="15075" y="10480"/>
                    <a:pt x="15075" y="12300"/>
                  </a:cubicBezTo>
                  <a:cubicBezTo>
                    <a:pt x="15075" y="14120"/>
                    <a:pt x="15975" y="16062"/>
                    <a:pt x="17212" y="17154"/>
                  </a:cubicBezTo>
                  <a:cubicBezTo>
                    <a:pt x="18450" y="18246"/>
                    <a:pt x="20025" y="18489"/>
                    <a:pt x="21600" y="1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5745231" y="5040013"/>
              <a:ext cx="19627" cy="7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589" y="0"/>
                  </a:moveTo>
                  <a:cubicBezTo>
                    <a:pt x="2749" y="2485"/>
                    <a:pt x="4909" y="4970"/>
                    <a:pt x="5989" y="7391"/>
                  </a:cubicBezTo>
                  <a:cubicBezTo>
                    <a:pt x="7069" y="9812"/>
                    <a:pt x="7069" y="12170"/>
                    <a:pt x="4909" y="14304"/>
                  </a:cubicBezTo>
                  <a:cubicBezTo>
                    <a:pt x="2749" y="16439"/>
                    <a:pt x="-1571" y="18350"/>
                    <a:pt x="589" y="19529"/>
                  </a:cubicBezTo>
                  <a:cubicBezTo>
                    <a:pt x="2749" y="20708"/>
                    <a:pt x="11389" y="21154"/>
                    <a:pt x="200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5961707" y="5224163"/>
              <a:ext cx="444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275"/>
                    <a:pt x="11314" y="8550"/>
                    <a:pt x="7714" y="12150"/>
                  </a:cubicBezTo>
                  <a:cubicBezTo>
                    <a:pt x="4114" y="15750"/>
                    <a:pt x="2057" y="186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5929957" y="5128913"/>
              <a:ext cx="266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510"/>
                    <a:pt x="0" y="17419"/>
                    <a:pt x="257" y="15910"/>
                  </a:cubicBezTo>
                  <a:cubicBezTo>
                    <a:pt x="514" y="14400"/>
                    <a:pt x="1029" y="13471"/>
                    <a:pt x="2743" y="12194"/>
                  </a:cubicBezTo>
                  <a:cubicBezTo>
                    <a:pt x="4457" y="10916"/>
                    <a:pt x="7371" y="9290"/>
                    <a:pt x="10714" y="7200"/>
                  </a:cubicBezTo>
                  <a:cubicBezTo>
                    <a:pt x="14057" y="5110"/>
                    <a:pt x="17829" y="25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5885507" y="5382913"/>
              <a:ext cx="222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508"/>
                    <a:pt x="8229" y="9415"/>
                    <a:pt x="11829" y="5815"/>
                  </a:cubicBezTo>
                  <a:cubicBezTo>
                    <a:pt x="15429" y="2215"/>
                    <a:pt x="18514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6082357" y="5484513"/>
              <a:ext cx="146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5538"/>
                    <a:pt x="11270" y="11077"/>
                    <a:pt x="14870" y="14677"/>
                  </a:cubicBezTo>
                  <a:cubicBezTo>
                    <a:pt x="18470" y="18277"/>
                    <a:pt x="20035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6069657" y="5516263"/>
              <a:ext cx="1841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38" y="4533"/>
                    <a:pt x="10676" y="9067"/>
                    <a:pt x="7076" y="12667"/>
                  </a:cubicBezTo>
                  <a:cubicBezTo>
                    <a:pt x="3476" y="16267"/>
                    <a:pt x="1738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6040818" y="4923281"/>
              <a:ext cx="143140" cy="136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035" fill="norm" stroke="1" extrusionOk="0">
                  <a:moveTo>
                    <a:pt x="4328" y="13139"/>
                  </a:moveTo>
                  <a:cubicBezTo>
                    <a:pt x="3057" y="14121"/>
                    <a:pt x="1787" y="15103"/>
                    <a:pt x="993" y="16739"/>
                  </a:cubicBezTo>
                  <a:cubicBezTo>
                    <a:pt x="199" y="18376"/>
                    <a:pt x="-119" y="20666"/>
                    <a:pt x="40" y="20994"/>
                  </a:cubicBezTo>
                  <a:cubicBezTo>
                    <a:pt x="199" y="21321"/>
                    <a:pt x="834" y="19685"/>
                    <a:pt x="2422" y="16248"/>
                  </a:cubicBezTo>
                  <a:cubicBezTo>
                    <a:pt x="4010" y="12812"/>
                    <a:pt x="6552" y="7576"/>
                    <a:pt x="8775" y="4303"/>
                  </a:cubicBezTo>
                  <a:cubicBezTo>
                    <a:pt x="10999" y="1030"/>
                    <a:pt x="12905" y="-279"/>
                    <a:pt x="14175" y="48"/>
                  </a:cubicBezTo>
                  <a:cubicBezTo>
                    <a:pt x="15446" y="376"/>
                    <a:pt x="16081" y="2339"/>
                    <a:pt x="17193" y="5939"/>
                  </a:cubicBezTo>
                  <a:cubicBezTo>
                    <a:pt x="18305" y="9539"/>
                    <a:pt x="19893" y="14776"/>
                    <a:pt x="21481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6352194" y="5122563"/>
              <a:ext cx="12386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1424" y="0"/>
                  </a:moveTo>
                  <a:cubicBezTo>
                    <a:pt x="17031" y="914"/>
                    <a:pt x="12638" y="1829"/>
                    <a:pt x="8427" y="4000"/>
                  </a:cubicBezTo>
                  <a:cubicBezTo>
                    <a:pt x="4217" y="6171"/>
                    <a:pt x="190" y="9600"/>
                    <a:pt x="7" y="12571"/>
                  </a:cubicBezTo>
                  <a:cubicBezTo>
                    <a:pt x="-176" y="15543"/>
                    <a:pt x="3485" y="18057"/>
                    <a:pt x="6597" y="19486"/>
                  </a:cubicBezTo>
                  <a:cubicBezTo>
                    <a:pt x="9709" y="20914"/>
                    <a:pt x="12271" y="21257"/>
                    <a:pt x="148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6482407" y="5268605"/>
              <a:ext cx="254001" cy="21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3669"/>
                  </a:moveTo>
                  <a:cubicBezTo>
                    <a:pt x="180" y="2650"/>
                    <a:pt x="360" y="1631"/>
                    <a:pt x="900" y="918"/>
                  </a:cubicBezTo>
                  <a:cubicBezTo>
                    <a:pt x="1440" y="205"/>
                    <a:pt x="2340" y="-203"/>
                    <a:pt x="3600" y="103"/>
                  </a:cubicBezTo>
                  <a:cubicBezTo>
                    <a:pt x="4860" y="408"/>
                    <a:pt x="6480" y="1427"/>
                    <a:pt x="7200" y="4382"/>
                  </a:cubicBezTo>
                  <a:cubicBezTo>
                    <a:pt x="7920" y="7337"/>
                    <a:pt x="7740" y="12227"/>
                    <a:pt x="7380" y="15182"/>
                  </a:cubicBezTo>
                  <a:cubicBezTo>
                    <a:pt x="7020" y="18137"/>
                    <a:pt x="6480" y="19155"/>
                    <a:pt x="5850" y="19971"/>
                  </a:cubicBezTo>
                  <a:cubicBezTo>
                    <a:pt x="5220" y="20786"/>
                    <a:pt x="4500" y="21397"/>
                    <a:pt x="4140" y="20989"/>
                  </a:cubicBezTo>
                  <a:cubicBezTo>
                    <a:pt x="3780" y="20582"/>
                    <a:pt x="3780" y="19155"/>
                    <a:pt x="4860" y="16608"/>
                  </a:cubicBezTo>
                  <a:cubicBezTo>
                    <a:pt x="5940" y="14061"/>
                    <a:pt x="8100" y="10393"/>
                    <a:pt x="9540" y="8152"/>
                  </a:cubicBezTo>
                  <a:cubicBezTo>
                    <a:pt x="10980" y="5910"/>
                    <a:pt x="11700" y="5095"/>
                    <a:pt x="12420" y="4382"/>
                  </a:cubicBezTo>
                  <a:cubicBezTo>
                    <a:pt x="13140" y="3669"/>
                    <a:pt x="13860" y="3057"/>
                    <a:pt x="14040" y="3669"/>
                  </a:cubicBezTo>
                  <a:cubicBezTo>
                    <a:pt x="14220" y="4280"/>
                    <a:pt x="13860" y="6114"/>
                    <a:pt x="13680" y="7540"/>
                  </a:cubicBezTo>
                  <a:cubicBezTo>
                    <a:pt x="13500" y="8967"/>
                    <a:pt x="13500" y="9986"/>
                    <a:pt x="13950" y="11310"/>
                  </a:cubicBezTo>
                  <a:cubicBezTo>
                    <a:pt x="14400" y="12635"/>
                    <a:pt x="15300" y="14265"/>
                    <a:pt x="16650" y="14978"/>
                  </a:cubicBezTo>
                  <a:cubicBezTo>
                    <a:pt x="18000" y="15691"/>
                    <a:pt x="19800" y="15488"/>
                    <a:pt x="21600" y="15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6812607" y="5147963"/>
              <a:ext cx="9788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5" h="21600" fill="norm" stroke="1" extrusionOk="0">
                  <a:moveTo>
                    <a:pt x="0" y="0"/>
                  </a:moveTo>
                  <a:cubicBezTo>
                    <a:pt x="6612" y="3240"/>
                    <a:pt x="13224" y="6480"/>
                    <a:pt x="16971" y="9060"/>
                  </a:cubicBezTo>
                  <a:cubicBezTo>
                    <a:pt x="20718" y="11640"/>
                    <a:pt x="21600" y="13560"/>
                    <a:pt x="18514" y="15540"/>
                  </a:cubicBezTo>
                  <a:cubicBezTo>
                    <a:pt x="15429" y="17520"/>
                    <a:pt x="8376" y="19560"/>
                    <a:pt x="1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7155507" y="5363863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6" y="16800"/>
                    <a:pt x="9132" y="12000"/>
                    <a:pt x="12732" y="8400"/>
                  </a:cubicBezTo>
                  <a:cubicBezTo>
                    <a:pt x="16332" y="4800"/>
                    <a:pt x="1896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7720657" y="5160663"/>
              <a:ext cx="38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972"/>
                    <a:pt x="14400" y="7945"/>
                    <a:pt x="10800" y="11545"/>
                  </a:cubicBezTo>
                  <a:cubicBezTo>
                    <a:pt x="7200" y="15145"/>
                    <a:pt x="3600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7746057" y="5097163"/>
              <a:ext cx="241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8" y="18327"/>
                    <a:pt x="1516" y="15055"/>
                    <a:pt x="4358" y="11455"/>
                  </a:cubicBezTo>
                  <a:cubicBezTo>
                    <a:pt x="7200" y="7855"/>
                    <a:pt x="12126" y="3927"/>
                    <a:pt x="15347" y="1964"/>
                  </a:cubicBezTo>
                  <a:cubicBezTo>
                    <a:pt x="18568" y="0"/>
                    <a:pt x="200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7727007" y="5307708"/>
              <a:ext cx="24765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908" y="12302"/>
                    <a:pt x="11815" y="4448"/>
                    <a:pt x="15415" y="1502"/>
                  </a:cubicBezTo>
                  <a:cubicBezTo>
                    <a:pt x="19015" y="-1443"/>
                    <a:pt x="2030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7904807" y="5414663"/>
              <a:ext cx="1206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7974657" y="5465463"/>
              <a:ext cx="1206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7762160" y="4882989"/>
              <a:ext cx="142648" cy="12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06" fill="norm" stroke="1" extrusionOk="0">
                  <a:moveTo>
                    <a:pt x="3301" y="5106"/>
                  </a:moveTo>
                  <a:cubicBezTo>
                    <a:pt x="2348" y="9066"/>
                    <a:pt x="1395" y="13026"/>
                    <a:pt x="760" y="16086"/>
                  </a:cubicBezTo>
                  <a:cubicBezTo>
                    <a:pt x="125" y="19146"/>
                    <a:pt x="-193" y="21306"/>
                    <a:pt x="125" y="21306"/>
                  </a:cubicBezTo>
                  <a:cubicBezTo>
                    <a:pt x="442" y="21306"/>
                    <a:pt x="1395" y="19146"/>
                    <a:pt x="2983" y="15546"/>
                  </a:cubicBezTo>
                  <a:cubicBezTo>
                    <a:pt x="4572" y="11946"/>
                    <a:pt x="6795" y="6906"/>
                    <a:pt x="8860" y="3846"/>
                  </a:cubicBezTo>
                  <a:cubicBezTo>
                    <a:pt x="10925" y="786"/>
                    <a:pt x="12831" y="-294"/>
                    <a:pt x="14101" y="66"/>
                  </a:cubicBezTo>
                  <a:cubicBezTo>
                    <a:pt x="15372" y="426"/>
                    <a:pt x="16007" y="2226"/>
                    <a:pt x="17119" y="5286"/>
                  </a:cubicBezTo>
                  <a:cubicBezTo>
                    <a:pt x="18231" y="8346"/>
                    <a:pt x="19819" y="12666"/>
                    <a:pt x="21407" y="16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8214444" y="5071763"/>
              <a:ext cx="96764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73" fill="norm" stroke="1" extrusionOk="0">
                  <a:moveTo>
                    <a:pt x="21009" y="0"/>
                  </a:moveTo>
                  <a:cubicBezTo>
                    <a:pt x="16873" y="635"/>
                    <a:pt x="12737" y="1271"/>
                    <a:pt x="9060" y="3113"/>
                  </a:cubicBezTo>
                  <a:cubicBezTo>
                    <a:pt x="5383" y="4955"/>
                    <a:pt x="2166" y="8005"/>
                    <a:pt x="788" y="10864"/>
                  </a:cubicBezTo>
                  <a:cubicBezTo>
                    <a:pt x="-591" y="13722"/>
                    <a:pt x="-131" y="16391"/>
                    <a:pt x="1937" y="18169"/>
                  </a:cubicBezTo>
                  <a:cubicBezTo>
                    <a:pt x="4005" y="19948"/>
                    <a:pt x="7681" y="20838"/>
                    <a:pt x="10669" y="21219"/>
                  </a:cubicBezTo>
                  <a:cubicBezTo>
                    <a:pt x="13656" y="21600"/>
                    <a:pt x="15954" y="21473"/>
                    <a:pt x="18252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8362007" y="5198763"/>
              <a:ext cx="171451" cy="22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0"/>
                  </a:moveTo>
                  <a:cubicBezTo>
                    <a:pt x="2400" y="1400"/>
                    <a:pt x="4800" y="2800"/>
                    <a:pt x="5867" y="5800"/>
                  </a:cubicBezTo>
                  <a:cubicBezTo>
                    <a:pt x="6933" y="8800"/>
                    <a:pt x="6667" y="13400"/>
                    <a:pt x="6133" y="16100"/>
                  </a:cubicBezTo>
                  <a:cubicBezTo>
                    <a:pt x="5600" y="18800"/>
                    <a:pt x="4800" y="19600"/>
                    <a:pt x="3867" y="20300"/>
                  </a:cubicBezTo>
                  <a:cubicBezTo>
                    <a:pt x="2933" y="21000"/>
                    <a:pt x="1867" y="21600"/>
                    <a:pt x="1200" y="21300"/>
                  </a:cubicBezTo>
                  <a:cubicBezTo>
                    <a:pt x="533" y="21000"/>
                    <a:pt x="267" y="19800"/>
                    <a:pt x="1333" y="17600"/>
                  </a:cubicBezTo>
                  <a:cubicBezTo>
                    <a:pt x="2400" y="15400"/>
                    <a:pt x="4800" y="12200"/>
                    <a:pt x="6667" y="10000"/>
                  </a:cubicBezTo>
                  <a:cubicBezTo>
                    <a:pt x="8533" y="7800"/>
                    <a:pt x="9867" y="6600"/>
                    <a:pt x="10400" y="6500"/>
                  </a:cubicBezTo>
                  <a:cubicBezTo>
                    <a:pt x="10933" y="6400"/>
                    <a:pt x="10667" y="7400"/>
                    <a:pt x="10267" y="9200"/>
                  </a:cubicBezTo>
                  <a:cubicBezTo>
                    <a:pt x="9867" y="11000"/>
                    <a:pt x="9333" y="13600"/>
                    <a:pt x="9600" y="15300"/>
                  </a:cubicBezTo>
                  <a:cubicBezTo>
                    <a:pt x="9867" y="17000"/>
                    <a:pt x="10933" y="17800"/>
                    <a:pt x="13067" y="18100"/>
                  </a:cubicBezTo>
                  <a:cubicBezTo>
                    <a:pt x="15200" y="18400"/>
                    <a:pt x="18400" y="18200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8577907" y="5109863"/>
              <a:ext cx="7458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8" h="21600" fill="norm" stroke="1" extrusionOk="0">
                  <a:moveTo>
                    <a:pt x="0" y="0"/>
                  </a:moveTo>
                  <a:cubicBezTo>
                    <a:pt x="7958" y="3729"/>
                    <a:pt x="15916" y="7457"/>
                    <a:pt x="18758" y="10543"/>
                  </a:cubicBezTo>
                  <a:cubicBezTo>
                    <a:pt x="21600" y="13629"/>
                    <a:pt x="19326" y="16071"/>
                    <a:pt x="15347" y="17807"/>
                  </a:cubicBezTo>
                  <a:cubicBezTo>
                    <a:pt x="11368" y="19543"/>
                    <a:pt x="5684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8749357" y="5027313"/>
              <a:ext cx="88901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1537"/>
                    <a:pt x="19543" y="3074"/>
                    <a:pt x="19029" y="5299"/>
                  </a:cubicBezTo>
                  <a:cubicBezTo>
                    <a:pt x="18514" y="7524"/>
                    <a:pt x="18514" y="10436"/>
                    <a:pt x="15429" y="13267"/>
                  </a:cubicBezTo>
                  <a:cubicBezTo>
                    <a:pt x="12343" y="16099"/>
                    <a:pt x="6171" y="188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2849869" y="6409935"/>
              <a:ext cx="305139" cy="664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03" fill="norm" stroke="1" extrusionOk="0">
                  <a:moveTo>
                    <a:pt x="1355" y="4960"/>
                  </a:moveTo>
                  <a:cubicBezTo>
                    <a:pt x="764" y="4756"/>
                    <a:pt x="172" y="4551"/>
                    <a:pt x="172" y="3904"/>
                  </a:cubicBezTo>
                  <a:cubicBezTo>
                    <a:pt x="172" y="3257"/>
                    <a:pt x="764" y="2167"/>
                    <a:pt x="1429" y="1383"/>
                  </a:cubicBezTo>
                  <a:cubicBezTo>
                    <a:pt x="2095" y="599"/>
                    <a:pt x="2835" y="122"/>
                    <a:pt x="3427" y="20"/>
                  </a:cubicBezTo>
                  <a:cubicBezTo>
                    <a:pt x="4018" y="-82"/>
                    <a:pt x="4462" y="191"/>
                    <a:pt x="5128" y="1247"/>
                  </a:cubicBezTo>
                  <a:cubicBezTo>
                    <a:pt x="5794" y="2303"/>
                    <a:pt x="6681" y="4143"/>
                    <a:pt x="6755" y="5914"/>
                  </a:cubicBezTo>
                  <a:cubicBezTo>
                    <a:pt x="6829" y="7686"/>
                    <a:pt x="6090" y="9389"/>
                    <a:pt x="5276" y="10377"/>
                  </a:cubicBezTo>
                  <a:cubicBezTo>
                    <a:pt x="4462" y="11365"/>
                    <a:pt x="3575" y="11638"/>
                    <a:pt x="2687" y="11774"/>
                  </a:cubicBezTo>
                  <a:cubicBezTo>
                    <a:pt x="1799" y="11910"/>
                    <a:pt x="912" y="11910"/>
                    <a:pt x="394" y="11536"/>
                  </a:cubicBezTo>
                  <a:cubicBezTo>
                    <a:pt x="-124" y="11161"/>
                    <a:pt x="-272" y="10411"/>
                    <a:pt x="838" y="9253"/>
                  </a:cubicBezTo>
                  <a:cubicBezTo>
                    <a:pt x="1947" y="8095"/>
                    <a:pt x="4314" y="6527"/>
                    <a:pt x="6977" y="5131"/>
                  </a:cubicBezTo>
                  <a:cubicBezTo>
                    <a:pt x="9640" y="3734"/>
                    <a:pt x="12599" y="2507"/>
                    <a:pt x="14449" y="1792"/>
                  </a:cubicBezTo>
                  <a:cubicBezTo>
                    <a:pt x="16298" y="1076"/>
                    <a:pt x="17038" y="872"/>
                    <a:pt x="17407" y="974"/>
                  </a:cubicBezTo>
                  <a:cubicBezTo>
                    <a:pt x="17777" y="1076"/>
                    <a:pt x="17777" y="1485"/>
                    <a:pt x="16816" y="2780"/>
                  </a:cubicBezTo>
                  <a:cubicBezTo>
                    <a:pt x="15854" y="4074"/>
                    <a:pt x="13931" y="6255"/>
                    <a:pt x="12229" y="8401"/>
                  </a:cubicBezTo>
                  <a:cubicBezTo>
                    <a:pt x="10528" y="10548"/>
                    <a:pt x="9049" y="12660"/>
                    <a:pt x="8161" y="14466"/>
                  </a:cubicBezTo>
                  <a:cubicBezTo>
                    <a:pt x="7273" y="16271"/>
                    <a:pt x="6977" y="17770"/>
                    <a:pt x="7199" y="18895"/>
                  </a:cubicBezTo>
                  <a:cubicBezTo>
                    <a:pt x="7421" y="20019"/>
                    <a:pt x="8161" y="20768"/>
                    <a:pt x="8975" y="21143"/>
                  </a:cubicBezTo>
                  <a:cubicBezTo>
                    <a:pt x="9788" y="21518"/>
                    <a:pt x="10676" y="21518"/>
                    <a:pt x="11933" y="20939"/>
                  </a:cubicBezTo>
                  <a:cubicBezTo>
                    <a:pt x="13191" y="20360"/>
                    <a:pt x="14818" y="19201"/>
                    <a:pt x="15632" y="18077"/>
                  </a:cubicBezTo>
                  <a:cubicBezTo>
                    <a:pt x="16446" y="16953"/>
                    <a:pt x="16446" y="15862"/>
                    <a:pt x="16150" y="15113"/>
                  </a:cubicBezTo>
                  <a:cubicBezTo>
                    <a:pt x="15854" y="14363"/>
                    <a:pt x="15262" y="13955"/>
                    <a:pt x="14449" y="13682"/>
                  </a:cubicBezTo>
                  <a:cubicBezTo>
                    <a:pt x="13635" y="13409"/>
                    <a:pt x="12599" y="13273"/>
                    <a:pt x="12451" y="13137"/>
                  </a:cubicBezTo>
                  <a:cubicBezTo>
                    <a:pt x="12303" y="13001"/>
                    <a:pt x="13043" y="12864"/>
                    <a:pt x="14670" y="12694"/>
                  </a:cubicBezTo>
                  <a:cubicBezTo>
                    <a:pt x="16298" y="12524"/>
                    <a:pt x="18813" y="12319"/>
                    <a:pt x="21328" y="12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3924152" y="6380814"/>
              <a:ext cx="201164" cy="42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552" fill="norm" stroke="1" extrusionOk="0">
                  <a:moveTo>
                    <a:pt x="2562" y="7613"/>
                  </a:moveTo>
                  <a:cubicBezTo>
                    <a:pt x="2341" y="10699"/>
                    <a:pt x="2121" y="13785"/>
                    <a:pt x="2011" y="15593"/>
                  </a:cubicBezTo>
                  <a:cubicBezTo>
                    <a:pt x="1901" y="17402"/>
                    <a:pt x="1901" y="17934"/>
                    <a:pt x="1790" y="18519"/>
                  </a:cubicBezTo>
                  <a:cubicBezTo>
                    <a:pt x="1680" y="19105"/>
                    <a:pt x="1460" y="19743"/>
                    <a:pt x="1129" y="19796"/>
                  </a:cubicBezTo>
                  <a:cubicBezTo>
                    <a:pt x="799" y="19850"/>
                    <a:pt x="358" y="19318"/>
                    <a:pt x="137" y="17296"/>
                  </a:cubicBezTo>
                  <a:cubicBezTo>
                    <a:pt x="-83" y="15274"/>
                    <a:pt x="-83" y="11763"/>
                    <a:pt x="468" y="8784"/>
                  </a:cubicBezTo>
                  <a:cubicBezTo>
                    <a:pt x="1019" y="5804"/>
                    <a:pt x="2121" y="3357"/>
                    <a:pt x="3223" y="1920"/>
                  </a:cubicBezTo>
                  <a:cubicBezTo>
                    <a:pt x="4325" y="484"/>
                    <a:pt x="5427" y="58"/>
                    <a:pt x="7190" y="5"/>
                  </a:cubicBezTo>
                  <a:cubicBezTo>
                    <a:pt x="8954" y="-48"/>
                    <a:pt x="11378" y="271"/>
                    <a:pt x="14133" y="1814"/>
                  </a:cubicBezTo>
                  <a:cubicBezTo>
                    <a:pt x="16888" y="3357"/>
                    <a:pt x="19974" y="6123"/>
                    <a:pt x="20746" y="8730"/>
                  </a:cubicBezTo>
                  <a:cubicBezTo>
                    <a:pt x="21517" y="11337"/>
                    <a:pt x="19974" y="13785"/>
                    <a:pt x="17770" y="15753"/>
                  </a:cubicBezTo>
                  <a:cubicBezTo>
                    <a:pt x="15566" y="17721"/>
                    <a:pt x="12701" y="19211"/>
                    <a:pt x="10276" y="20169"/>
                  </a:cubicBezTo>
                  <a:cubicBezTo>
                    <a:pt x="7852" y="21126"/>
                    <a:pt x="5868" y="21552"/>
                    <a:pt x="4546" y="21552"/>
                  </a:cubicBezTo>
                  <a:cubicBezTo>
                    <a:pt x="3223" y="21552"/>
                    <a:pt x="2562" y="21126"/>
                    <a:pt x="1901" y="20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4335583" y="6397694"/>
              <a:ext cx="127525" cy="413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53" fill="norm" stroke="1" extrusionOk="0">
                  <a:moveTo>
                    <a:pt x="21334" y="2047"/>
                  </a:moveTo>
                  <a:cubicBezTo>
                    <a:pt x="20980" y="1496"/>
                    <a:pt x="20626" y="945"/>
                    <a:pt x="19564" y="559"/>
                  </a:cubicBezTo>
                  <a:cubicBezTo>
                    <a:pt x="18501" y="173"/>
                    <a:pt x="16731" y="-47"/>
                    <a:pt x="15137" y="8"/>
                  </a:cubicBezTo>
                  <a:cubicBezTo>
                    <a:pt x="13544" y="63"/>
                    <a:pt x="12127" y="394"/>
                    <a:pt x="9826" y="1882"/>
                  </a:cubicBezTo>
                  <a:cubicBezTo>
                    <a:pt x="7524" y="3369"/>
                    <a:pt x="4337" y="6014"/>
                    <a:pt x="2390" y="8714"/>
                  </a:cubicBezTo>
                  <a:cubicBezTo>
                    <a:pt x="442" y="11414"/>
                    <a:pt x="-266" y="14169"/>
                    <a:pt x="88" y="16263"/>
                  </a:cubicBezTo>
                  <a:cubicBezTo>
                    <a:pt x="442" y="18357"/>
                    <a:pt x="1859" y="19790"/>
                    <a:pt x="3629" y="20561"/>
                  </a:cubicBezTo>
                  <a:cubicBezTo>
                    <a:pt x="5400" y="21333"/>
                    <a:pt x="7524" y="21443"/>
                    <a:pt x="9649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4520257" y="6506863"/>
              <a:ext cx="31751" cy="26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0"/>
                  </a:moveTo>
                  <a:cubicBezTo>
                    <a:pt x="15840" y="4286"/>
                    <a:pt x="10080" y="8571"/>
                    <a:pt x="7200" y="11829"/>
                  </a:cubicBezTo>
                  <a:cubicBezTo>
                    <a:pt x="4320" y="15086"/>
                    <a:pt x="4320" y="17314"/>
                    <a:pt x="3600" y="18857"/>
                  </a:cubicBezTo>
                  <a:cubicBezTo>
                    <a:pt x="2880" y="20400"/>
                    <a:pt x="1440" y="21257"/>
                    <a:pt x="720" y="21429"/>
                  </a:cubicBezTo>
                  <a:cubicBezTo>
                    <a:pt x="0" y="21600"/>
                    <a:pt x="0" y="21086"/>
                    <a:pt x="0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4520257" y="6394265"/>
              <a:ext cx="184151" cy="16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21377"/>
                  </a:moveTo>
                  <a:cubicBezTo>
                    <a:pt x="0" y="17500"/>
                    <a:pt x="0" y="13623"/>
                    <a:pt x="1862" y="10023"/>
                  </a:cubicBezTo>
                  <a:cubicBezTo>
                    <a:pt x="3724" y="6423"/>
                    <a:pt x="7448" y="3100"/>
                    <a:pt x="10676" y="1439"/>
                  </a:cubicBezTo>
                  <a:cubicBezTo>
                    <a:pt x="13903" y="-223"/>
                    <a:pt x="16634" y="-223"/>
                    <a:pt x="18372" y="331"/>
                  </a:cubicBezTo>
                  <a:cubicBezTo>
                    <a:pt x="20110" y="885"/>
                    <a:pt x="20855" y="1992"/>
                    <a:pt x="21600" y="3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4507557" y="6614813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4615507" y="6684663"/>
              <a:ext cx="133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5184"/>
                    <a:pt x="10971" y="10368"/>
                    <a:pt x="14571" y="13968"/>
                  </a:cubicBezTo>
                  <a:cubicBezTo>
                    <a:pt x="18171" y="17568"/>
                    <a:pt x="19886" y="195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4634557" y="6710063"/>
              <a:ext cx="120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4806007" y="6798963"/>
              <a:ext cx="95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5187007" y="6449713"/>
              <a:ext cx="444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154"/>
                    <a:pt x="17486" y="8308"/>
                    <a:pt x="13886" y="11908"/>
                  </a:cubicBezTo>
                  <a:cubicBezTo>
                    <a:pt x="10286" y="15508"/>
                    <a:pt x="5143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5237807" y="6411613"/>
              <a:ext cx="209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4400"/>
                    <a:pt x="6982" y="7200"/>
                    <a:pt x="10582" y="3600"/>
                  </a:cubicBezTo>
                  <a:cubicBezTo>
                    <a:pt x="14182" y="0"/>
                    <a:pt x="178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5206057" y="6621163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5326707" y="6691013"/>
              <a:ext cx="114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5428307" y="6710063"/>
              <a:ext cx="889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14" y="5067"/>
                    <a:pt x="8229" y="10133"/>
                    <a:pt x="4629" y="13733"/>
                  </a:cubicBezTo>
                  <a:cubicBezTo>
                    <a:pt x="1029" y="17333"/>
                    <a:pt x="514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5644207" y="6411613"/>
              <a:ext cx="10024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600" fill="norm" stroke="1" extrusionOk="0">
                  <a:moveTo>
                    <a:pt x="0" y="0"/>
                  </a:moveTo>
                  <a:cubicBezTo>
                    <a:pt x="2160" y="106"/>
                    <a:pt x="4320" y="212"/>
                    <a:pt x="8208" y="1641"/>
                  </a:cubicBezTo>
                  <a:cubicBezTo>
                    <a:pt x="12096" y="3071"/>
                    <a:pt x="17712" y="5824"/>
                    <a:pt x="19656" y="8788"/>
                  </a:cubicBezTo>
                  <a:cubicBezTo>
                    <a:pt x="21600" y="11753"/>
                    <a:pt x="19872" y="14929"/>
                    <a:pt x="15984" y="17100"/>
                  </a:cubicBezTo>
                  <a:cubicBezTo>
                    <a:pt x="12096" y="19271"/>
                    <a:pt x="6048" y="204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6190307" y="6500513"/>
              <a:ext cx="31441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0" y="0"/>
                  </a:moveTo>
                  <a:cubicBezTo>
                    <a:pt x="3914" y="2400"/>
                    <a:pt x="7828" y="4800"/>
                    <a:pt x="11235" y="6706"/>
                  </a:cubicBezTo>
                  <a:cubicBezTo>
                    <a:pt x="14642" y="8612"/>
                    <a:pt x="17541" y="10024"/>
                    <a:pt x="19281" y="10941"/>
                  </a:cubicBezTo>
                  <a:cubicBezTo>
                    <a:pt x="21020" y="11859"/>
                    <a:pt x="21600" y="12282"/>
                    <a:pt x="21528" y="12565"/>
                  </a:cubicBezTo>
                  <a:cubicBezTo>
                    <a:pt x="21455" y="12847"/>
                    <a:pt x="20730" y="12988"/>
                    <a:pt x="18846" y="13765"/>
                  </a:cubicBezTo>
                  <a:cubicBezTo>
                    <a:pt x="16961" y="14541"/>
                    <a:pt x="13917" y="15953"/>
                    <a:pt x="11380" y="17365"/>
                  </a:cubicBezTo>
                  <a:cubicBezTo>
                    <a:pt x="8843" y="18776"/>
                    <a:pt x="6813" y="20188"/>
                    <a:pt x="47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6786174" y="6528156"/>
              <a:ext cx="159784" cy="213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168" fill="norm" stroke="1" extrusionOk="0">
                  <a:moveTo>
                    <a:pt x="20334" y="407"/>
                  </a:moveTo>
                  <a:cubicBezTo>
                    <a:pt x="18932" y="-13"/>
                    <a:pt x="17529" y="-432"/>
                    <a:pt x="14163" y="931"/>
                  </a:cubicBezTo>
                  <a:cubicBezTo>
                    <a:pt x="10797" y="2294"/>
                    <a:pt x="5467" y="5440"/>
                    <a:pt x="2662" y="8166"/>
                  </a:cubicBezTo>
                  <a:cubicBezTo>
                    <a:pt x="-143" y="10892"/>
                    <a:pt x="-424" y="13199"/>
                    <a:pt x="418" y="15191"/>
                  </a:cubicBezTo>
                  <a:cubicBezTo>
                    <a:pt x="1259" y="17184"/>
                    <a:pt x="3223" y="18861"/>
                    <a:pt x="6870" y="19805"/>
                  </a:cubicBezTo>
                  <a:cubicBezTo>
                    <a:pt x="10516" y="20749"/>
                    <a:pt x="15846" y="20958"/>
                    <a:pt x="21176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7022157" y="6779913"/>
              <a:ext cx="69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7682557" y="6556290"/>
              <a:ext cx="228601" cy="170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171"/>
                  </a:moveTo>
                  <a:cubicBezTo>
                    <a:pt x="2200" y="-93"/>
                    <a:pt x="4400" y="-356"/>
                    <a:pt x="7100" y="1883"/>
                  </a:cubicBezTo>
                  <a:cubicBezTo>
                    <a:pt x="9800" y="4122"/>
                    <a:pt x="13000" y="8864"/>
                    <a:pt x="14600" y="11893"/>
                  </a:cubicBezTo>
                  <a:cubicBezTo>
                    <a:pt x="16200" y="14922"/>
                    <a:pt x="16200" y="16239"/>
                    <a:pt x="15900" y="17820"/>
                  </a:cubicBezTo>
                  <a:cubicBezTo>
                    <a:pt x="15600" y="19400"/>
                    <a:pt x="15000" y="21244"/>
                    <a:pt x="13800" y="21244"/>
                  </a:cubicBezTo>
                  <a:cubicBezTo>
                    <a:pt x="12600" y="21244"/>
                    <a:pt x="10800" y="19400"/>
                    <a:pt x="10400" y="16371"/>
                  </a:cubicBezTo>
                  <a:cubicBezTo>
                    <a:pt x="10000" y="13342"/>
                    <a:pt x="11000" y="9127"/>
                    <a:pt x="13100" y="6361"/>
                  </a:cubicBezTo>
                  <a:cubicBezTo>
                    <a:pt x="15200" y="3595"/>
                    <a:pt x="18400" y="2278"/>
                    <a:pt x="21600" y="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7968307" y="6540264"/>
              <a:ext cx="205830" cy="38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57" fill="norm" stroke="1" extrusionOk="0">
                  <a:moveTo>
                    <a:pt x="0" y="4486"/>
                  </a:moveTo>
                  <a:cubicBezTo>
                    <a:pt x="2645" y="3547"/>
                    <a:pt x="5290" y="2608"/>
                    <a:pt x="6943" y="1845"/>
                  </a:cubicBezTo>
                  <a:cubicBezTo>
                    <a:pt x="8596" y="1082"/>
                    <a:pt x="9257" y="495"/>
                    <a:pt x="9037" y="201"/>
                  </a:cubicBezTo>
                  <a:cubicBezTo>
                    <a:pt x="8816" y="-92"/>
                    <a:pt x="7714" y="-92"/>
                    <a:pt x="6282" y="378"/>
                  </a:cubicBezTo>
                  <a:cubicBezTo>
                    <a:pt x="4849" y="847"/>
                    <a:pt x="3086" y="1786"/>
                    <a:pt x="1984" y="3078"/>
                  </a:cubicBezTo>
                  <a:cubicBezTo>
                    <a:pt x="882" y="4369"/>
                    <a:pt x="441" y="6012"/>
                    <a:pt x="1873" y="7245"/>
                  </a:cubicBezTo>
                  <a:cubicBezTo>
                    <a:pt x="3306" y="8478"/>
                    <a:pt x="6612" y="9299"/>
                    <a:pt x="9918" y="9006"/>
                  </a:cubicBezTo>
                  <a:cubicBezTo>
                    <a:pt x="13224" y="8712"/>
                    <a:pt x="16531" y="7304"/>
                    <a:pt x="18404" y="6247"/>
                  </a:cubicBezTo>
                  <a:cubicBezTo>
                    <a:pt x="20278" y="5191"/>
                    <a:pt x="20718" y="4486"/>
                    <a:pt x="21049" y="3723"/>
                  </a:cubicBezTo>
                  <a:cubicBezTo>
                    <a:pt x="21380" y="2960"/>
                    <a:pt x="21600" y="2138"/>
                    <a:pt x="21269" y="2138"/>
                  </a:cubicBezTo>
                  <a:cubicBezTo>
                    <a:pt x="20939" y="2138"/>
                    <a:pt x="20057" y="2960"/>
                    <a:pt x="19727" y="4897"/>
                  </a:cubicBezTo>
                  <a:cubicBezTo>
                    <a:pt x="19396" y="6834"/>
                    <a:pt x="19616" y="9886"/>
                    <a:pt x="19837" y="12528"/>
                  </a:cubicBezTo>
                  <a:cubicBezTo>
                    <a:pt x="20057" y="15169"/>
                    <a:pt x="20278" y="17399"/>
                    <a:pt x="20388" y="18867"/>
                  </a:cubicBezTo>
                  <a:cubicBezTo>
                    <a:pt x="20498" y="20334"/>
                    <a:pt x="20498" y="21038"/>
                    <a:pt x="19947" y="21273"/>
                  </a:cubicBezTo>
                  <a:cubicBezTo>
                    <a:pt x="19396" y="21508"/>
                    <a:pt x="18294" y="21273"/>
                    <a:pt x="17192" y="20217"/>
                  </a:cubicBezTo>
                  <a:cubicBezTo>
                    <a:pt x="16090" y="19160"/>
                    <a:pt x="14988" y="17282"/>
                    <a:pt x="13886" y="15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8171507" y="649416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8235007" y="6508687"/>
              <a:ext cx="110259" cy="18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93" fill="norm" stroke="1" extrusionOk="0">
                  <a:moveTo>
                    <a:pt x="0" y="16353"/>
                  </a:moveTo>
                  <a:cubicBezTo>
                    <a:pt x="5706" y="13233"/>
                    <a:pt x="11411" y="10113"/>
                    <a:pt x="14875" y="8073"/>
                  </a:cubicBezTo>
                  <a:cubicBezTo>
                    <a:pt x="18340" y="6033"/>
                    <a:pt x="19562" y="5073"/>
                    <a:pt x="20377" y="3873"/>
                  </a:cubicBezTo>
                  <a:cubicBezTo>
                    <a:pt x="21192" y="2673"/>
                    <a:pt x="21600" y="1233"/>
                    <a:pt x="20785" y="513"/>
                  </a:cubicBezTo>
                  <a:cubicBezTo>
                    <a:pt x="19970" y="-207"/>
                    <a:pt x="17932" y="-207"/>
                    <a:pt x="15283" y="753"/>
                  </a:cubicBezTo>
                  <a:cubicBezTo>
                    <a:pt x="12634" y="1713"/>
                    <a:pt x="9374" y="3633"/>
                    <a:pt x="7132" y="5673"/>
                  </a:cubicBezTo>
                  <a:cubicBezTo>
                    <a:pt x="4891" y="7713"/>
                    <a:pt x="3668" y="9873"/>
                    <a:pt x="4891" y="12513"/>
                  </a:cubicBezTo>
                  <a:cubicBezTo>
                    <a:pt x="6113" y="15153"/>
                    <a:pt x="9781" y="18273"/>
                    <a:pt x="12226" y="19833"/>
                  </a:cubicBezTo>
                  <a:cubicBezTo>
                    <a:pt x="14672" y="21393"/>
                    <a:pt x="15894" y="21393"/>
                    <a:pt x="17117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8397775" y="6536335"/>
              <a:ext cx="154733" cy="13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0566" fill="norm" stroke="1" extrusionOk="0">
                  <a:moveTo>
                    <a:pt x="16084" y="1355"/>
                  </a:moveTo>
                  <a:cubicBezTo>
                    <a:pt x="14624" y="358"/>
                    <a:pt x="13165" y="-639"/>
                    <a:pt x="10538" y="524"/>
                  </a:cubicBezTo>
                  <a:cubicBezTo>
                    <a:pt x="7911" y="1687"/>
                    <a:pt x="4116" y="5010"/>
                    <a:pt x="2073" y="8333"/>
                  </a:cubicBezTo>
                  <a:cubicBezTo>
                    <a:pt x="30" y="11656"/>
                    <a:pt x="-262" y="14979"/>
                    <a:pt x="176" y="17306"/>
                  </a:cubicBezTo>
                  <a:cubicBezTo>
                    <a:pt x="614" y="19632"/>
                    <a:pt x="1781" y="20961"/>
                    <a:pt x="5430" y="20463"/>
                  </a:cubicBezTo>
                  <a:cubicBezTo>
                    <a:pt x="9079" y="19964"/>
                    <a:pt x="15208" y="17638"/>
                    <a:pt x="21338" y="15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8590607" y="6329063"/>
              <a:ext cx="76201" cy="336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0"/>
                  </a:moveTo>
                  <a:cubicBezTo>
                    <a:pt x="15600" y="2970"/>
                    <a:pt x="9600" y="5940"/>
                    <a:pt x="5700" y="9180"/>
                  </a:cubicBezTo>
                  <a:cubicBezTo>
                    <a:pt x="1800" y="12420"/>
                    <a:pt x="0" y="15930"/>
                    <a:pt x="0" y="18090"/>
                  </a:cubicBezTo>
                  <a:cubicBezTo>
                    <a:pt x="0" y="20250"/>
                    <a:pt x="1800" y="21060"/>
                    <a:pt x="4500" y="21330"/>
                  </a:cubicBezTo>
                  <a:cubicBezTo>
                    <a:pt x="7200" y="21600"/>
                    <a:pt x="10800" y="21330"/>
                    <a:pt x="1440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8565207" y="6494163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9242395" y="6392563"/>
              <a:ext cx="243563" cy="28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28" fill="norm" stroke="1" extrusionOk="0">
                  <a:moveTo>
                    <a:pt x="3551" y="0"/>
                  </a:moveTo>
                  <a:cubicBezTo>
                    <a:pt x="3551" y="5834"/>
                    <a:pt x="3551" y="11667"/>
                    <a:pt x="3551" y="14978"/>
                  </a:cubicBezTo>
                  <a:cubicBezTo>
                    <a:pt x="3551" y="18289"/>
                    <a:pt x="3551" y="19077"/>
                    <a:pt x="3365" y="19866"/>
                  </a:cubicBezTo>
                  <a:cubicBezTo>
                    <a:pt x="3179" y="20654"/>
                    <a:pt x="2806" y="21442"/>
                    <a:pt x="2341" y="21521"/>
                  </a:cubicBezTo>
                  <a:cubicBezTo>
                    <a:pt x="1875" y="21600"/>
                    <a:pt x="1317" y="20969"/>
                    <a:pt x="944" y="20102"/>
                  </a:cubicBezTo>
                  <a:cubicBezTo>
                    <a:pt x="572" y="19235"/>
                    <a:pt x="386" y="18131"/>
                    <a:pt x="199" y="17028"/>
                  </a:cubicBezTo>
                  <a:cubicBezTo>
                    <a:pt x="13" y="15924"/>
                    <a:pt x="-173" y="14820"/>
                    <a:pt x="293" y="14269"/>
                  </a:cubicBezTo>
                  <a:cubicBezTo>
                    <a:pt x="758" y="13717"/>
                    <a:pt x="1875" y="13717"/>
                    <a:pt x="4296" y="13165"/>
                  </a:cubicBezTo>
                  <a:cubicBezTo>
                    <a:pt x="6717" y="12613"/>
                    <a:pt x="10441" y="11509"/>
                    <a:pt x="13327" y="9933"/>
                  </a:cubicBezTo>
                  <a:cubicBezTo>
                    <a:pt x="16213" y="8356"/>
                    <a:pt x="18261" y="6307"/>
                    <a:pt x="19565" y="4493"/>
                  </a:cubicBezTo>
                  <a:cubicBezTo>
                    <a:pt x="20868" y="2680"/>
                    <a:pt x="21427" y="1104"/>
                    <a:pt x="21427" y="946"/>
                  </a:cubicBezTo>
                  <a:cubicBezTo>
                    <a:pt x="21427" y="788"/>
                    <a:pt x="20868" y="2050"/>
                    <a:pt x="20124" y="4730"/>
                  </a:cubicBezTo>
                  <a:cubicBezTo>
                    <a:pt x="19379" y="7410"/>
                    <a:pt x="18448" y="11509"/>
                    <a:pt x="17982" y="14426"/>
                  </a:cubicBezTo>
                  <a:cubicBezTo>
                    <a:pt x="17517" y="17343"/>
                    <a:pt x="17517" y="19077"/>
                    <a:pt x="17517" y="20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9468885" y="6640213"/>
              <a:ext cx="10069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fill="norm" stroke="1" extrusionOk="0">
                  <a:moveTo>
                    <a:pt x="15148" y="0"/>
                  </a:moveTo>
                  <a:cubicBezTo>
                    <a:pt x="12988" y="0"/>
                    <a:pt x="10828" y="0"/>
                    <a:pt x="8236" y="1705"/>
                  </a:cubicBezTo>
                  <a:cubicBezTo>
                    <a:pt x="5644" y="3411"/>
                    <a:pt x="2620" y="6821"/>
                    <a:pt x="1108" y="9663"/>
                  </a:cubicBezTo>
                  <a:cubicBezTo>
                    <a:pt x="-404" y="12505"/>
                    <a:pt x="-404" y="14779"/>
                    <a:pt x="1324" y="17053"/>
                  </a:cubicBezTo>
                  <a:cubicBezTo>
                    <a:pt x="3052" y="19326"/>
                    <a:pt x="6508" y="21600"/>
                    <a:pt x="9964" y="21600"/>
                  </a:cubicBezTo>
                  <a:cubicBezTo>
                    <a:pt x="13420" y="21600"/>
                    <a:pt x="16876" y="19326"/>
                    <a:pt x="18820" y="16863"/>
                  </a:cubicBezTo>
                  <a:cubicBezTo>
                    <a:pt x="20764" y="14400"/>
                    <a:pt x="21196" y="11747"/>
                    <a:pt x="19468" y="9284"/>
                  </a:cubicBezTo>
                  <a:cubicBezTo>
                    <a:pt x="17740" y="6821"/>
                    <a:pt x="13852" y="4547"/>
                    <a:pt x="10828" y="3789"/>
                  </a:cubicBezTo>
                  <a:cubicBezTo>
                    <a:pt x="7804" y="3032"/>
                    <a:pt x="5644" y="3789"/>
                    <a:pt x="3484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7098357" y="7298896"/>
              <a:ext cx="190501" cy="15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12667"/>
                  </a:moveTo>
                  <a:cubicBezTo>
                    <a:pt x="3600" y="11484"/>
                    <a:pt x="7200" y="10300"/>
                    <a:pt x="9600" y="8969"/>
                  </a:cubicBezTo>
                  <a:cubicBezTo>
                    <a:pt x="12000" y="7637"/>
                    <a:pt x="13200" y="6158"/>
                    <a:pt x="13920" y="4678"/>
                  </a:cubicBezTo>
                  <a:cubicBezTo>
                    <a:pt x="14640" y="3199"/>
                    <a:pt x="14880" y="1719"/>
                    <a:pt x="14280" y="832"/>
                  </a:cubicBezTo>
                  <a:cubicBezTo>
                    <a:pt x="13680" y="-56"/>
                    <a:pt x="12240" y="-352"/>
                    <a:pt x="10200" y="536"/>
                  </a:cubicBezTo>
                  <a:cubicBezTo>
                    <a:pt x="8160" y="1423"/>
                    <a:pt x="5520" y="3495"/>
                    <a:pt x="3840" y="6453"/>
                  </a:cubicBezTo>
                  <a:cubicBezTo>
                    <a:pt x="2160" y="9412"/>
                    <a:pt x="1440" y="13259"/>
                    <a:pt x="1920" y="16218"/>
                  </a:cubicBezTo>
                  <a:cubicBezTo>
                    <a:pt x="2400" y="19177"/>
                    <a:pt x="4080" y="21248"/>
                    <a:pt x="7560" y="21100"/>
                  </a:cubicBezTo>
                  <a:cubicBezTo>
                    <a:pt x="11040" y="20952"/>
                    <a:pt x="16320" y="18585"/>
                    <a:pt x="21600" y="16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7356455" y="7135513"/>
              <a:ext cx="2765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20156" y="0"/>
                  </a:moveTo>
                  <a:cubicBezTo>
                    <a:pt x="12442" y="3000"/>
                    <a:pt x="4727" y="6000"/>
                    <a:pt x="1642" y="9300"/>
                  </a:cubicBezTo>
                  <a:cubicBezTo>
                    <a:pt x="-1444" y="12600"/>
                    <a:pt x="99" y="16200"/>
                    <a:pt x="3956" y="18300"/>
                  </a:cubicBezTo>
                  <a:cubicBezTo>
                    <a:pt x="7813" y="20400"/>
                    <a:pt x="13985" y="21000"/>
                    <a:pt x="201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7432967" y="7282357"/>
              <a:ext cx="65441" cy="1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229" fill="norm" stroke="1" extrusionOk="0">
                  <a:moveTo>
                    <a:pt x="20869" y="1711"/>
                  </a:moveTo>
                  <a:cubicBezTo>
                    <a:pt x="17494" y="1103"/>
                    <a:pt x="14119" y="494"/>
                    <a:pt x="10744" y="190"/>
                  </a:cubicBezTo>
                  <a:cubicBezTo>
                    <a:pt x="7369" y="-114"/>
                    <a:pt x="3994" y="-114"/>
                    <a:pt x="1969" y="647"/>
                  </a:cubicBezTo>
                  <a:cubicBezTo>
                    <a:pt x="-56" y="1407"/>
                    <a:pt x="-731" y="2928"/>
                    <a:pt x="957" y="5818"/>
                  </a:cubicBezTo>
                  <a:cubicBezTo>
                    <a:pt x="2644" y="8709"/>
                    <a:pt x="6694" y="12968"/>
                    <a:pt x="8382" y="15858"/>
                  </a:cubicBezTo>
                  <a:cubicBezTo>
                    <a:pt x="10069" y="18748"/>
                    <a:pt x="9394" y="20269"/>
                    <a:pt x="9056" y="20878"/>
                  </a:cubicBezTo>
                  <a:cubicBezTo>
                    <a:pt x="8719" y="21486"/>
                    <a:pt x="8719" y="21182"/>
                    <a:pt x="8719" y="20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7504757" y="7248881"/>
              <a:ext cx="215901" cy="15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10222"/>
                  </a:moveTo>
                  <a:cubicBezTo>
                    <a:pt x="3600" y="9380"/>
                    <a:pt x="7200" y="8539"/>
                    <a:pt x="9529" y="7557"/>
                  </a:cubicBezTo>
                  <a:cubicBezTo>
                    <a:pt x="11859" y="6575"/>
                    <a:pt x="12918" y="5453"/>
                    <a:pt x="13553" y="4191"/>
                  </a:cubicBezTo>
                  <a:cubicBezTo>
                    <a:pt x="14188" y="2928"/>
                    <a:pt x="14400" y="1526"/>
                    <a:pt x="13765" y="684"/>
                  </a:cubicBezTo>
                  <a:cubicBezTo>
                    <a:pt x="13129" y="-157"/>
                    <a:pt x="11647" y="-438"/>
                    <a:pt x="9953" y="1105"/>
                  </a:cubicBezTo>
                  <a:cubicBezTo>
                    <a:pt x="8259" y="2648"/>
                    <a:pt x="6353" y="6014"/>
                    <a:pt x="5612" y="9240"/>
                  </a:cubicBezTo>
                  <a:cubicBezTo>
                    <a:pt x="4871" y="12466"/>
                    <a:pt x="5294" y="15552"/>
                    <a:pt x="8153" y="17515"/>
                  </a:cubicBezTo>
                  <a:cubicBezTo>
                    <a:pt x="11012" y="19479"/>
                    <a:pt x="16306" y="20320"/>
                    <a:pt x="21600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7960654" y="7260397"/>
              <a:ext cx="217204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16950" y="2298"/>
                  </a:moveTo>
                  <a:cubicBezTo>
                    <a:pt x="16327" y="1149"/>
                    <a:pt x="15704" y="0"/>
                    <a:pt x="13524" y="0"/>
                  </a:cubicBezTo>
                  <a:cubicBezTo>
                    <a:pt x="11343" y="0"/>
                    <a:pt x="7604" y="1149"/>
                    <a:pt x="5008" y="4021"/>
                  </a:cubicBezTo>
                  <a:cubicBezTo>
                    <a:pt x="2412" y="6894"/>
                    <a:pt x="958" y="11489"/>
                    <a:pt x="335" y="14362"/>
                  </a:cubicBezTo>
                  <a:cubicBezTo>
                    <a:pt x="-288" y="17234"/>
                    <a:pt x="-80" y="18383"/>
                    <a:pt x="1270" y="19187"/>
                  </a:cubicBezTo>
                  <a:cubicBezTo>
                    <a:pt x="2620" y="19991"/>
                    <a:pt x="5112" y="20451"/>
                    <a:pt x="7500" y="18843"/>
                  </a:cubicBezTo>
                  <a:cubicBezTo>
                    <a:pt x="9889" y="17234"/>
                    <a:pt x="12174" y="13557"/>
                    <a:pt x="13420" y="11030"/>
                  </a:cubicBezTo>
                  <a:cubicBezTo>
                    <a:pt x="14666" y="8502"/>
                    <a:pt x="14874" y="7123"/>
                    <a:pt x="14874" y="7123"/>
                  </a:cubicBezTo>
                  <a:cubicBezTo>
                    <a:pt x="14874" y="7123"/>
                    <a:pt x="14666" y="8502"/>
                    <a:pt x="14666" y="10455"/>
                  </a:cubicBezTo>
                  <a:cubicBezTo>
                    <a:pt x="14666" y="12409"/>
                    <a:pt x="14874" y="14936"/>
                    <a:pt x="16016" y="16889"/>
                  </a:cubicBezTo>
                  <a:cubicBezTo>
                    <a:pt x="17158" y="18843"/>
                    <a:pt x="19235" y="20221"/>
                    <a:pt x="21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8220690" y="7276675"/>
              <a:ext cx="134968" cy="163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138" fill="norm" stroke="1" extrusionOk="0">
                  <a:moveTo>
                    <a:pt x="20868" y="632"/>
                  </a:moveTo>
                  <a:cubicBezTo>
                    <a:pt x="16941" y="85"/>
                    <a:pt x="13013" y="-462"/>
                    <a:pt x="9250" y="632"/>
                  </a:cubicBezTo>
                  <a:cubicBezTo>
                    <a:pt x="5486" y="1725"/>
                    <a:pt x="1886" y="4460"/>
                    <a:pt x="577" y="7877"/>
                  </a:cubicBezTo>
                  <a:cubicBezTo>
                    <a:pt x="-732" y="11295"/>
                    <a:pt x="250" y="15396"/>
                    <a:pt x="2868" y="17720"/>
                  </a:cubicBezTo>
                  <a:cubicBezTo>
                    <a:pt x="5486" y="20044"/>
                    <a:pt x="9741" y="20591"/>
                    <a:pt x="13995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8364971" y="7275213"/>
              <a:ext cx="9228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20928" y="0"/>
                  </a:moveTo>
                  <a:cubicBezTo>
                    <a:pt x="16608" y="0"/>
                    <a:pt x="12288" y="0"/>
                    <a:pt x="8448" y="1800"/>
                  </a:cubicBezTo>
                  <a:cubicBezTo>
                    <a:pt x="4608" y="3600"/>
                    <a:pt x="1248" y="7200"/>
                    <a:pt x="288" y="10636"/>
                  </a:cubicBezTo>
                  <a:cubicBezTo>
                    <a:pt x="-672" y="14073"/>
                    <a:pt x="768" y="17345"/>
                    <a:pt x="4608" y="19145"/>
                  </a:cubicBezTo>
                  <a:cubicBezTo>
                    <a:pt x="8448" y="20945"/>
                    <a:pt x="14688" y="21273"/>
                    <a:pt x="209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8469249" y="7240202"/>
              <a:ext cx="308303" cy="419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99" fill="norm" stroke="1" extrusionOk="0">
                  <a:moveTo>
                    <a:pt x="3552" y="5703"/>
                  </a:moveTo>
                  <a:cubicBezTo>
                    <a:pt x="4135" y="5377"/>
                    <a:pt x="4719" y="5052"/>
                    <a:pt x="5084" y="4563"/>
                  </a:cubicBezTo>
                  <a:cubicBezTo>
                    <a:pt x="5449" y="4075"/>
                    <a:pt x="5595" y="3423"/>
                    <a:pt x="5303" y="3098"/>
                  </a:cubicBezTo>
                  <a:cubicBezTo>
                    <a:pt x="5011" y="2772"/>
                    <a:pt x="4281" y="2772"/>
                    <a:pt x="3333" y="3261"/>
                  </a:cubicBezTo>
                  <a:cubicBezTo>
                    <a:pt x="2384" y="3749"/>
                    <a:pt x="1216" y="4726"/>
                    <a:pt x="560" y="5757"/>
                  </a:cubicBezTo>
                  <a:cubicBezTo>
                    <a:pt x="-97" y="6788"/>
                    <a:pt x="-243" y="7874"/>
                    <a:pt x="487" y="8796"/>
                  </a:cubicBezTo>
                  <a:cubicBezTo>
                    <a:pt x="1216" y="9719"/>
                    <a:pt x="2822" y="10479"/>
                    <a:pt x="4792" y="10641"/>
                  </a:cubicBezTo>
                  <a:cubicBezTo>
                    <a:pt x="6762" y="10804"/>
                    <a:pt x="9098" y="10370"/>
                    <a:pt x="10922" y="9773"/>
                  </a:cubicBezTo>
                  <a:cubicBezTo>
                    <a:pt x="12746" y="9176"/>
                    <a:pt x="14060" y="8416"/>
                    <a:pt x="14716" y="7711"/>
                  </a:cubicBezTo>
                  <a:cubicBezTo>
                    <a:pt x="15373" y="7005"/>
                    <a:pt x="15373" y="6354"/>
                    <a:pt x="15227" y="7222"/>
                  </a:cubicBezTo>
                  <a:cubicBezTo>
                    <a:pt x="15081" y="8091"/>
                    <a:pt x="14789" y="10479"/>
                    <a:pt x="14206" y="12812"/>
                  </a:cubicBezTo>
                  <a:cubicBezTo>
                    <a:pt x="13622" y="15146"/>
                    <a:pt x="12746" y="17425"/>
                    <a:pt x="12089" y="18999"/>
                  </a:cubicBezTo>
                  <a:cubicBezTo>
                    <a:pt x="11433" y="20573"/>
                    <a:pt x="10995" y="21441"/>
                    <a:pt x="10849" y="21496"/>
                  </a:cubicBezTo>
                  <a:cubicBezTo>
                    <a:pt x="10703" y="21550"/>
                    <a:pt x="10849" y="20790"/>
                    <a:pt x="11433" y="18402"/>
                  </a:cubicBezTo>
                  <a:cubicBezTo>
                    <a:pt x="12016" y="16014"/>
                    <a:pt x="13038" y="11998"/>
                    <a:pt x="13987" y="8796"/>
                  </a:cubicBezTo>
                  <a:cubicBezTo>
                    <a:pt x="14935" y="5594"/>
                    <a:pt x="15811" y="3206"/>
                    <a:pt x="16541" y="1795"/>
                  </a:cubicBezTo>
                  <a:cubicBezTo>
                    <a:pt x="17271" y="384"/>
                    <a:pt x="17854" y="-50"/>
                    <a:pt x="18438" y="4"/>
                  </a:cubicBezTo>
                  <a:cubicBezTo>
                    <a:pt x="19022" y="59"/>
                    <a:pt x="19606" y="601"/>
                    <a:pt x="20116" y="1578"/>
                  </a:cubicBezTo>
                  <a:cubicBezTo>
                    <a:pt x="20627" y="2555"/>
                    <a:pt x="21065" y="3966"/>
                    <a:pt x="21211" y="4943"/>
                  </a:cubicBezTo>
                  <a:cubicBezTo>
                    <a:pt x="21357" y="5920"/>
                    <a:pt x="21211" y="6463"/>
                    <a:pt x="20043" y="7060"/>
                  </a:cubicBezTo>
                  <a:cubicBezTo>
                    <a:pt x="18876" y="7657"/>
                    <a:pt x="16687" y="8308"/>
                    <a:pt x="15300" y="8471"/>
                  </a:cubicBezTo>
                  <a:cubicBezTo>
                    <a:pt x="13914" y="8633"/>
                    <a:pt x="13330" y="8308"/>
                    <a:pt x="12746" y="7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8879361" y="7059313"/>
              <a:ext cx="85897" cy="32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387" fill="norm" stroke="1" extrusionOk="0">
                  <a:moveTo>
                    <a:pt x="19327" y="0"/>
                  </a:moveTo>
                  <a:cubicBezTo>
                    <a:pt x="12641" y="4540"/>
                    <a:pt x="5956" y="9080"/>
                    <a:pt x="2613" y="12176"/>
                  </a:cubicBezTo>
                  <a:cubicBezTo>
                    <a:pt x="-730" y="15271"/>
                    <a:pt x="-730" y="16922"/>
                    <a:pt x="1841" y="18367"/>
                  </a:cubicBezTo>
                  <a:cubicBezTo>
                    <a:pt x="4413" y="19811"/>
                    <a:pt x="9556" y="21050"/>
                    <a:pt x="13156" y="21325"/>
                  </a:cubicBezTo>
                  <a:cubicBezTo>
                    <a:pt x="16756" y="21600"/>
                    <a:pt x="18813" y="20912"/>
                    <a:pt x="20870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8876357" y="7243463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9574857" y="7097413"/>
              <a:ext cx="101601" cy="31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174"/>
                    <a:pt x="18000" y="4349"/>
                    <a:pt x="16200" y="7393"/>
                  </a:cubicBezTo>
                  <a:cubicBezTo>
                    <a:pt x="14400" y="10438"/>
                    <a:pt x="12600" y="14352"/>
                    <a:pt x="11250" y="16671"/>
                  </a:cubicBezTo>
                  <a:cubicBezTo>
                    <a:pt x="9900" y="18991"/>
                    <a:pt x="9000" y="19715"/>
                    <a:pt x="7875" y="20368"/>
                  </a:cubicBezTo>
                  <a:cubicBezTo>
                    <a:pt x="6750" y="21020"/>
                    <a:pt x="5400" y="21600"/>
                    <a:pt x="4050" y="21600"/>
                  </a:cubicBezTo>
                  <a:cubicBezTo>
                    <a:pt x="2700" y="21600"/>
                    <a:pt x="1350" y="21020"/>
                    <a:pt x="0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9568507" y="7122635"/>
              <a:ext cx="262468" cy="32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6002"/>
                  </a:moveTo>
                  <a:cubicBezTo>
                    <a:pt x="0" y="15160"/>
                    <a:pt x="0" y="14319"/>
                    <a:pt x="0" y="13477"/>
                  </a:cubicBezTo>
                  <a:cubicBezTo>
                    <a:pt x="0" y="12636"/>
                    <a:pt x="0" y="11794"/>
                    <a:pt x="435" y="11303"/>
                  </a:cubicBezTo>
                  <a:cubicBezTo>
                    <a:pt x="871" y="10812"/>
                    <a:pt x="1742" y="10672"/>
                    <a:pt x="3832" y="10251"/>
                  </a:cubicBezTo>
                  <a:cubicBezTo>
                    <a:pt x="5923" y="9830"/>
                    <a:pt x="9232" y="9129"/>
                    <a:pt x="12106" y="7727"/>
                  </a:cubicBezTo>
                  <a:cubicBezTo>
                    <a:pt x="14981" y="6324"/>
                    <a:pt x="17419" y="4220"/>
                    <a:pt x="19074" y="2607"/>
                  </a:cubicBezTo>
                  <a:cubicBezTo>
                    <a:pt x="20729" y="994"/>
                    <a:pt x="21600" y="-128"/>
                    <a:pt x="21600" y="12"/>
                  </a:cubicBezTo>
                  <a:cubicBezTo>
                    <a:pt x="21600" y="153"/>
                    <a:pt x="20729" y="1555"/>
                    <a:pt x="19597" y="3869"/>
                  </a:cubicBezTo>
                  <a:cubicBezTo>
                    <a:pt x="18465" y="6184"/>
                    <a:pt x="17071" y="9410"/>
                    <a:pt x="16200" y="12495"/>
                  </a:cubicBezTo>
                  <a:cubicBezTo>
                    <a:pt x="15329" y="15581"/>
                    <a:pt x="14981" y="18527"/>
                    <a:pt x="14632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9765357" y="7370463"/>
              <a:ext cx="95808" cy="10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1015" fill="norm" stroke="1" extrusionOk="0">
                  <a:moveTo>
                    <a:pt x="10800" y="2445"/>
                  </a:moveTo>
                  <a:cubicBezTo>
                    <a:pt x="8550" y="2445"/>
                    <a:pt x="6300" y="2445"/>
                    <a:pt x="4500" y="3464"/>
                  </a:cubicBezTo>
                  <a:cubicBezTo>
                    <a:pt x="2700" y="4483"/>
                    <a:pt x="1350" y="6521"/>
                    <a:pt x="675" y="8558"/>
                  </a:cubicBezTo>
                  <a:cubicBezTo>
                    <a:pt x="0" y="10596"/>
                    <a:pt x="0" y="12634"/>
                    <a:pt x="0" y="14672"/>
                  </a:cubicBezTo>
                  <a:cubicBezTo>
                    <a:pt x="0" y="16709"/>
                    <a:pt x="0" y="18747"/>
                    <a:pt x="2700" y="19970"/>
                  </a:cubicBezTo>
                  <a:cubicBezTo>
                    <a:pt x="5400" y="21192"/>
                    <a:pt x="10800" y="21600"/>
                    <a:pt x="14850" y="19766"/>
                  </a:cubicBezTo>
                  <a:cubicBezTo>
                    <a:pt x="18900" y="17932"/>
                    <a:pt x="21600" y="13857"/>
                    <a:pt x="19800" y="10189"/>
                  </a:cubicBezTo>
                  <a:cubicBezTo>
                    <a:pt x="18000" y="6521"/>
                    <a:pt x="11700" y="3260"/>
                    <a:pt x="5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