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Drawing"/>
          <p:cNvGrpSpPr/>
          <p:nvPr/>
        </p:nvGrpSpPr>
        <p:grpSpPr>
          <a:xfrm>
            <a:off x="8553450" y="1790700"/>
            <a:ext cx="3613151" cy="3718498"/>
            <a:chOff x="0" y="0"/>
            <a:chExt cx="3613149" cy="3718497"/>
          </a:xfrm>
        </p:grpSpPr>
        <p:sp>
          <p:nvSpPr>
            <p:cNvPr id="119" name="Line"/>
            <p:cNvSpPr/>
            <p:nvPr/>
          </p:nvSpPr>
          <p:spPr>
            <a:xfrm>
              <a:off x="546099" y="374650"/>
              <a:ext cx="1569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743"/>
                    <a:pt x="16200" y="5486"/>
                    <a:pt x="18900" y="9086"/>
                  </a:cubicBezTo>
                  <a:cubicBezTo>
                    <a:pt x="21600" y="12686"/>
                    <a:pt x="18900" y="17143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34408" y="268569"/>
              <a:ext cx="231019" cy="38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085" fill="norm" stroke="1" extrusionOk="0">
                  <a:moveTo>
                    <a:pt x="1065" y="7213"/>
                  </a:moveTo>
                  <a:cubicBezTo>
                    <a:pt x="2029" y="5007"/>
                    <a:pt x="2994" y="2800"/>
                    <a:pt x="4729" y="1465"/>
                  </a:cubicBezTo>
                  <a:cubicBezTo>
                    <a:pt x="6465" y="130"/>
                    <a:pt x="8972" y="-335"/>
                    <a:pt x="11576" y="246"/>
                  </a:cubicBezTo>
                  <a:cubicBezTo>
                    <a:pt x="14179" y="826"/>
                    <a:pt x="16879" y="2452"/>
                    <a:pt x="18712" y="4717"/>
                  </a:cubicBezTo>
                  <a:cubicBezTo>
                    <a:pt x="20544" y="6981"/>
                    <a:pt x="21508" y="9884"/>
                    <a:pt x="20833" y="12323"/>
                  </a:cubicBezTo>
                  <a:cubicBezTo>
                    <a:pt x="20158" y="14762"/>
                    <a:pt x="17844" y="16736"/>
                    <a:pt x="14565" y="18188"/>
                  </a:cubicBezTo>
                  <a:cubicBezTo>
                    <a:pt x="11287" y="19639"/>
                    <a:pt x="7044" y="20568"/>
                    <a:pt x="4440" y="20917"/>
                  </a:cubicBezTo>
                  <a:cubicBezTo>
                    <a:pt x="1837" y="21265"/>
                    <a:pt x="872" y="21033"/>
                    <a:pt x="390" y="20568"/>
                  </a:cubicBezTo>
                  <a:cubicBezTo>
                    <a:pt x="-92" y="20104"/>
                    <a:pt x="-92" y="19407"/>
                    <a:pt x="197" y="18884"/>
                  </a:cubicBezTo>
                  <a:cubicBezTo>
                    <a:pt x="487" y="18362"/>
                    <a:pt x="1065" y="18013"/>
                    <a:pt x="1644" y="17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768434" y="442599"/>
              <a:ext cx="152316" cy="18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153" fill="norm" stroke="1" extrusionOk="0">
                  <a:moveTo>
                    <a:pt x="7977" y="8856"/>
                  </a:moveTo>
                  <a:cubicBezTo>
                    <a:pt x="10640" y="6936"/>
                    <a:pt x="13303" y="5016"/>
                    <a:pt x="14930" y="3456"/>
                  </a:cubicBezTo>
                  <a:cubicBezTo>
                    <a:pt x="16558" y="1896"/>
                    <a:pt x="17150" y="696"/>
                    <a:pt x="16706" y="216"/>
                  </a:cubicBezTo>
                  <a:cubicBezTo>
                    <a:pt x="16262" y="-264"/>
                    <a:pt x="14782" y="-24"/>
                    <a:pt x="11971" y="1776"/>
                  </a:cubicBezTo>
                  <a:cubicBezTo>
                    <a:pt x="9160" y="3576"/>
                    <a:pt x="5018" y="6936"/>
                    <a:pt x="2651" y="10296"/>
                  </a:cubicBezTo>
                  <a:cubicBezTo>
                    <a:pt x="284" y="13656"/>
                    <a:pt x="-308" y="17016"/>
                    <a:pt x="136" y="18936"/>
                  </a:cubicBezTo>
                  <a:cubicBezTo>
                    <a:pt x="580" y="20856"/>
                    <a:pt x="2059" y="21336"/>
                    <a:pt x="5758" y="21096"/>
                  </a:cubicBezTo>
                  <a:cubicBezTo>
                    <a:pt x="9456" y="20856"/>
                    <a:pt x="15374" y="19896"/>
                    <a:pt x="21292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992824" y="457200"/>
              <a:ext cx="162877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2" fill="norm" stroke="1" extrusionOk="0">
                  <a:moveTo>
                    <a:pt x="13832" y="0"/>
                  </a:moveTo>
                  <a:cubicBezTo>
                    <a:pt x="10509" y="864"/>
                    <a:pt x="7186" y="1728"/>
                    <a:pt x="4832" y="4320"/>
                  </a:cubicBezTo>
                  <a:cubicBezTo>
                    <a:pt x="2478" y="6912"/>
                    <a:pt x="1094" y="11232"/>
                    <a:pt x="401" y="14112"/>
                  </a:cubicBezTo>
                  <a:cubicBezTo>
                    <a:pt x="-291" y="16992"/>
                    <a:pt x="-291" y="18432"/>
                    <a:pt x="2063" y="19584"/>
                  </a:cubicBezTo>
                  <a:cubicBezTo>
                    <a:pt x="4417" y="20736"/>
                    <a:pt x="9124" y="21600"/>
                    <a:pt x="12724" y="21456"/>
                  </a:cubicBezTo>
                  <a:cubicBezTo>
                    <a:pt x="16324" y="21312"/>
                    <a:pt x="18817" y="20160"/>
                    <a:pt x="21309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356455" y="330200"/>
              <a:ext cx="2784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717"/>
                    <a:pt x="-1304" y="9434"/>
                    <a:pt x="1782" y="13034"/>
                  </a:cubicBezTo>
                  <a:cubicBezTo>
                    <a:pt x="4867" y="16634"/>
                    <a:pt x="12582" y="19117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654050" y="1955800"/>
              <a:ext cx="190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75"/>
                    <a:pt x="21600" y="8151"/>
                    <a:pt x="18000" y="11751"/>
                  </a:cubicBezTo>
                  <a:cubicBezTo>
                    <a:pt x="14400" y="15351"/>
                    <a:pt x="7200" y="18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650785" y="1917958"/>
              <a:ext cx="204726" cy="42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148" fill="norm" stroke="1" extrusionOk="0">
                  <a:moveTo>
                    <a:pt x="981" y="3762"/>
                  </a:moveTo>
                  <a:cubicBezTo>
                    <a:pt x="2061" y="2609"/>
                    <a:pt x="3141" y="1456"/>
                    <a:pt x="4761" y="722"/>
                  </a:cubicBezTo>
                  <a:cubicBezTo>
                    <a:pt x="6381" y="-12"/>
                    <a:pt x="8541" y="-327"/>
                    <a:pt x="11133" y="459"/>
                  </a:cubicBezTo>
                  <a:cubicBezTo>
                    <a:pt x="13725" y="1246"/>
                    <a:pt x="16749" y="3133"/>
                    <a:pt x="18693" y="5388"/>
                  </a:cubicBezTo>
                  <a:cubicBezTo>
                    <a:pt x="20637" y="7642"/>
                    <a:pt x="21501" y="10263"/>
                    <a:pt x="20421" y="12623"/>
                  </a:cubicBezTo>
                  <a:cubicBezTo>
                    <a:pt x="19341" y="14982"/>
                    <a:pt x="16317" y="17079"/>
                    <a:pt x="13401" y="18494"/>
                  </a:cubicBezTo>
                  <a:cubicBezTo>
                    <a:pt x="10485" y="19910"/>
                    <a:pt x="7677" y="20644"/>
                    <a:pt x="5733" y="20958"/>
                  </a:cubicBezTo>
                  <a:cubicBezTo>
                    <a:pt x="3789" y="21273"/>
                    <a:pt x="2709" y="21168"/>
                    <a:pt x="1737" y="20854"/>
                  </a:cubicBezTo>
                  <a:cubicBezTo>
                    <a:pt x="765" y="20539"/>
                    <a:pt x="-99" y="20015"/>
                    <a:pt x="9" y="19543"/>
                  </a:cubicBezTo>
                  <a:cubicBezTo>
                    <a:pt x="117" y="19071"/>
                    <a:pt x="1197" y="18652"/>
                    <a:pt x="2277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892085" y="2103500"/>
              <a:ext cx="104865" cy="20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73" fill="norm" stroke="1" extrusionOk="0">
                  <a:moveTo>
                    <a:pt x="8442" y="12144"/>
                  </a:moveTo>
                  <a:cubicBezTo>
                    <a:pt x="8442" y="11064"/>
                    <a:pt x="8442" y="9984"/>
                    <a:pt x="9954" y="8472"/>
                  </a:cubicBezTo>
                  <a:cubicBezTo>
                    <a:pt x="11466" y="6960"/>
                    <a:pt x="14490" y="5016"/>
                    <a:pt x="16434" y="3504"/>
                  </a:cubicBezTo>
                  <a:cubicBezTo>
                    <a:pt x="18378" y="1992"/>
                    <a:pt x="19242" y="912"/>
                    <a:pt x="18594" y="372"/>
                  </a:cubicBezTo>
                  <a:cubicBezTo>
                    <a:pt x="17946" y="-168"/>
                    <a:pt x="15786" y="-168"/>
                    <a:pt x="12978" y="696"/>
                  </a:cubicBezTo>
                  <a:cubicBezTo>
                    <a:pt x="10170" y="1560"/>
                    <a:pt x="6714" y="3288"/>
                    <a:pt x="4122" y="6528"/>
                  </a:cubicBezTo>
                  <a:cubicBezTo>
                    <a:pt x="1530" y="9768"/>
                    <a:pt x="-198" y="14520"/>
                    <a:pt x="18" y="17328"/>
                  </a:cubicBezTo>
                  <a:cubicBezTo>
                    <a:pt x="234" y="20136"/>
                    <a:pt x="2394" y="21000"/>
                    <a:pt x="6282" y="21216"/>
                  </a:cubicBezTo>
                  <a:cubicBezTo>
                    <a:pt x="10170" y="21432"/>
                    <a:pt x="15786" y="21000"/>
                    <a:pt x="21402" y="20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044145" y="2144467"/>
              <a:ext cx="149655" cy="15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78" fill="norm" stroke="1" extrusionOk="0">
                  <a:moveTo>
                    <a:pt x="15811" y="3657"/>
                  </a:moveTo>
                  <a:cubicBezTo>
                    <a:pt x="14611" y="2236"/>
                    <a:pt x="13411" y="815"/>
                    <a:pt x="11911" y="246"/>
                  </a:cubicBezTo>
                  <a:cubicBezTo>
                    <a:pt x="10411" y="-322"/>
                    <a:pt x="8611" y="-38"/>
                    <a:pt x="6511" y="2520"/>
                  </a:cubicBezTo>
                  <a:cubicBezTo>
                    <a:pt x="4411" y="5078"/>
                    <a:pt x="2011" y="9910"/>
                    <a:pt x="811" y="13036"/>
                  </a:cubicBezTo>
                  <a:cubicBezTo>
                    <a:pt x="-389" y="16162"/>
                    <a:pt x="-389" y="17583"/>
                    <a:pt x="1711" y="18862"/>
                  </a:cubicBezTo>
                  <a:cubicBezTo>
                    <a:pt x="3811" y="20141"/>
                    <a:pt x="8011" y="21278"/>
                    <a:pt x="11611" y="21278"/>
                  </a:cubicBezTo>
                  <a:cubicBezTo>
                    <a:pt x="15211" y="21278"/>
                    <a:pt x="18211" y="20141"/>
                    <a:pt x="21211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417699" y="1984285"/>
              <a:ext cx="190617" cy="31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84" fill="norm" stroke="1" extrusionOk="0">
                  <a:moveTo>
                    <a:pt x="10967" y="3268"/>
                  </a:moveTo>
                  <a:cubicBezTo>
                    <a:pt x="10503" y="2543"/>
                    <a:pt x="10038" y="1819"/>
                    <a:pt x="8529" y="1166"/>
                  </a:cubicBezTo>
                  <a:cubicBezTo>
                    <a:pt x="7019" y="514"/>
                    <a:pt x="4464" y="-66"/>
                    <a:pt x="2838" y="6"/>
                  </a:cubicBezTo>
                  <a:cubicBezTo>
                    <a:pt x="1213" y="79"/>
                    <a:pt x="516" y="804"/>
                    <a:pt x="167" y="1964"/>
                  </a:cubicBezTo>
                  <a:cubicBezTo>
                    <a:pt x="-181" y="3123"/>
                    <a:pt x="-181" y="4718"/>
                    <a:pt x="2142" y="7037"/>
                  </a:cubicBezTo>
                  <a:cubicBezTo>
                    <a:pt x="4464" y="9357"/>
                    <a:pt x="9109" y="12401"/>
                    <a:pt x="11780" y="14213"/>
                  </a:cubicBezTo>
                  <a:cubicBezTo>
                    <a:pt x="14451" y="16025"/>
                    <a:pt x="15148" y="16605"/>
                    <a:pt x="15496" y="17257"/>
                  </a:cubicBezTo>
                  <a:cubicBezTo>
                    <a:pt x="15845" y="17910"/>
                    <a:pt x="15845" y="18635"/>
                    <a:pt x="15264" y="19215"/>
                  </a:cubicBezTo>
                  <a:cubicBezTo>
                    <a:pt x="14684" y="19794"/>
                    <a:pt x="13522" y="20229"/>
                    <a:pt x="12361" y="20592"/>
                  </a:cubicBezTo>
                  <a:cubicBezTo>
                    <a:pt x="11200" y="20954"/>
                    <a:pt x="10038" y="21244"/>
                    <a:pt x="8761" y="21389"/>
                  </a:cubicBezTo>
                  <a:cubicBezTo>
                    <a:pt x="7484" y="21534"/>
                    <a:pt x="6090" y="21534"/>
                    <a:pt x="5045" y="21244"/>
                  </a:cubicBezTo>
                  <a:cubicBezTo>
                    <a:pt x="4000" y="20954"/>
                    <a:pt x="3303" y="20374"/>
                    <a:pt x="2954" y="19649"/>
                  </a:cubicBezTo>
                  <a:cubicBezTo>
                    <a:pt x="2606" y="18925"/>
                    <a:pt x="2606" y="18055"/>
                    <a:pt x="4116" y="16895"/>
                  </a:cubicBezTo>
                  <a:cubicBezTo>
                    <a:pt x="5625" y="15735"/>
                    <a:pt x="8645" y="14286"/>
                    <a:pt x="11780" y="12619"/>
                  </a:cubicBezTo>
                  <a:cubicBezTo>
                    <a:pt x="14916" y="10951"/>
                    <a:pt x="18167" y="9067"/>
                    <a:pt x="19793" y="7690"/>
                  </a:cubicBezTo>
                  <a:cubicBezTo>
                    <a:pt x="21419" y="6313"/>
                    <a:pt x="21419" y="5443"/>
                    <a:pt x="18864" y="4718"/>
                  </a:cubicBezTo>
                  <a:cubicBezTo>
                    <a:pt x="16309" y="3993"/>
                    <a:pt x="11200" y="3413"/>
                    <a:pt x="6090" y="2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59002" y="57150"/>
              <a:ext cx="85499" cy="136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8646" y="1005"/>
                    <a:pt x="16012" y="2009"/>
                    <a:pt x="14431" y="3165"/>
                  </a:cubicBezTo>
                  <a:cubicBezTo>
                    <a:pt x="12851" y="4320"/>
                    <a:pt x="12324" y="5626"/>
                    <a:pt x="11797" y="6982"/>
                  </a:cubicBezTo>
                  <a:cubicBezTo>
                    <a:pt x="11270" y="8339"/>
                    <a:pt x="10743" y="9745"/>
                    <a:pt x="9690" y="11034"/>
                  </a:cubicBezTo>
                  <a:cubicBezTo>
                    <a:pt x="8636" y="12324"/>
                    <a:pt x="7056" y="13496"/>
                    <a:pt x="5475" y="14685"/>
                  </a:cubicBezTo>
                  <a:cubicBezTo>
                    <a:pt x="3895" y="15873"/>
                    <a:pt x="2314" y="17079"/>
                    <a:pt x="1260" y="18151"/>
                  </a:cubicBezTo>
                  <a:cubicBezTo>
                    <a:pt x="207" y="19222"/>
                    <a:pt x="-320" y="20160"/>
                    <a:pt x="207" y="20713"/>
                  </a:cubicBezTo>
                  <a:cubicBezTo>
                    <a:pt x="734" y="21265"/>
                    <a:pt x="2314" y="21433"/>
                    <a:pt x="3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93700" y="0"/>
              <a:ext cx="1874975" cy="147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88" fill="norm" stroke="1" extrusionOk="0">
                  <a:moveTo>
                    <a:pt x="731" y="0"/>
                  </a:moveTo>
                  <a:cubicBezTo>
                    <a:pt x="1510" y="62"/>
                    <a:pt x="2289" y="124"/>
                    <a:pt x="3129" y="124"/>
                  </a:cubicBezTo>
                  <a:cubicBezTo>
                    <a:pt x="3969" y="124"/>
                    <a:pt x="4870" y="62"/>
                    <a:pt x="5808" y="31"/>
                  </a:cubicBezTo>
                  <a:cubicBezTo>
                    <a:pt x="6745" y="0"/>
                    <a:pt x="7720" y="0"/>
                    <a:pt x="8608" y="0"/>
                  </a:cubicBezTo>
                  <a:cubicBezTo>
                    <a:pt x="9497" y="0"/>
                    <a:pt x="10301" y="0"/>
                    <a:pt x="11117" y="47"/>
                  </a:cubicBezTo>
                  <a:cubicBezTo>
                    <a:pt x="11932" y="93"/>
                    <a:pt x="12760" y="186"/>
                    <a:pt x="13637" y="326"/>
                  </a:cubicBezTo>
                  <a:cubicBezTo>
                    <a:pt x="14514" y="466"/>
                    <a:pt x="15439" y="653"/>
                    <a:pt x="16340" y="839"/>
                  </a:cubicBezTo>
                  <a:cubicBezTo>
                    <a:pt x="17241" y="1026"/>
                    <a:pt x="18118" y="1212"/>
                    <a:pt x="18921" y="1399"/>
                  </a:cubicBezTo>
                  <a:cubicBezTo>
                    <a:pt x="19725" y="1585"/>
                    <a:pt x="20455" y="1772"/>
                    <a:pt x="20906" y="1974"/>
                  </a:cubicBezTo>
                  <a:cubicBezTo>
                    <a:pt x="21356" y="2176"/>
                    <a:pt x="21527" y="2393"/>
                    <a:pt x="21563" y="2719"/>
                  </a:cubicBezTo>
                  <a:cubicBezTo>
                    <a:pt x="21600" y="3046"/>
                    <a:pt x="21503" y="3481"/>
                    <a:pt x="21344" y="4149"/>
                  </a:cubicBezTo>
                  <a:cubicBezTo>
                    <a:pt x="21186" y="4817"/>
                    <a:pt x="20967" y="5719"/>
                    <a:pt x="20845" y="6760"/>
                  </a:cubicBezTo>
                  <a:cubicBezTo>
                    <a:pt x="20723" y="7801"/>
                    <a:pt x="20699" y="8982"/>
                    <a:pt x="20711" y="10147"/>
                  </a:cubicBezTo>
                  <a:cubicBezTo>
                    <a:pt x="20723" y="11313"/>
                    <a:pt x="20772" y="12463"/>
                    <a:pt x="20821" y="13644"/>
                  </a:cubicBezTo>
                  <a:cubicBezTo>
                    <a:pt x="20869" y="14825"/>
                    <a:pt x="20918" y="16037"/>
                    <a:pt x="20930" y="16985"/>
                  </a:cubicBezTo>
                  <a:cubicBezTo>
                    <a:pt x="20943" y="17933"/>
                    <a:pt x="20918" y="18616"/>
                    <a:pt x="20772" y="19145"/>
                  </a:cubicBezTo>
                  <a:cubicBezTo>
                    <a:pt x="20626" y="19673"/>
                    <a:pt x="20358" y="20046"/>
                    <a:pt x="19895" y="20357"/>
                  </a:cubicBezTo>
                  <a:cubicBezTo>
                    <a:pt x="19433" y="20668"/>
                    <a:pt x="18775" y="20916"/>
                    <a:pt x="18008" y="21103"/>
                  </a:cubicBezTo>
                  <a:cubicBezTo>
                    <a:pt x="17241" y="21289"/>
                    <a:pt x="16364" y="21414"/>
                    <a:pt x="15500" y="21491"/>
                  </a:cubicBezTo>
                  <a:cubicBezTo>
                    <a:pt x="14635" y="21569"/>
                    <a:pt x="13783" y="21600"/>
                    <a:pt x="12882" y="21584"/>
                  </a:cubicBezTo>
                  <a:cubicBezTo>
                    <a:pt x="11981" y="21569"/>
                    <a:pt x="11031" y="21507"/>
                    <a:pt x="10106" y="21398"/>
                  </a:cubicBezTo>
                  <a:cubicBezTo>
                    <a:pt x="9181" y="21289"/>
                    <a:pt x="8280" y="21134"/>
                    <a:pt x="7415" y="20963"/>
                  </a:cubicBezTo>
                  <a:cubicBezTo>
                    <a:pt x="6551" y="20792"/>
                    <a:pt x="5723" y="20605"/>
                    <a:pt x="4761" y="20481"/>
                  </a:cubicBezTo>
                  <a:cubicBezTo>
                    <a:pt x="3799" y="20357"/>
                    <a:pt x="2703" y="20295"/>
                    <a:pt x="1887" y="20310"/>
                  </a:cubicBezTo>
                  <a:cubicBezTo>
                    <a:pt x="1071" y="20326"/>
                    <a:pt x="536" y="20419"/>
                    <a:pt x="0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673064" y="952499"/>
              <a:ext cx="177836" cy="32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61" fill="norm" stroke="1" extrusionOk="0">
                  <a:moveTo>
                    <a:pt x="12964" y="0"/>
                  </a:moveTo>
                  <a:cubicBezTo>
                    <a:pt x="9661" y="4459"/>
                    <a:pt x="6357" y="8919"/>
                    <a:pt x="4324" y="11845"/>
                  </a:cubicBezTo>
                  <a:cubicBezTo>
                    <a:pt x="2291" y="14772"/>
                    <a:pt x="1529" y="16165"/>
                    <a:pt x="894" y="17489"/>
                  </a:cubicBezTo>
                  <a:cubicBezTo>
                    <a:pt x="258" y="18813"/>
                    <a:pt x="-250" y="20067"/>
                    <a:pt x="131" y="20764"/>
                  </a:cubicBezTo>
                  <a:cubicBezTo>
                    <a:pt x="512" y="21461"/>
                    <a:pt x="1783" y="21600"/>
                    <a:pt x="5468" y="20903"/>
                  </a:cubicBezTo>
                  <a:cubicBezTo>
                    <a:pt x="9152" y="20206"/>
                    <a:pt x="15251" y="18674"/>
                    <a:pt x="21350" y="1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914664" y="979631"/>
              <a:ext cx="145787" cy="34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94" fill="norm" stroke="1" extrusionOk="0">
                  <a:moveTo>
                    <a:pt x="10144" y="5749"/>
                  </a:moveTo>
                  <a:cubicBezTo>
                    <a:pt x="7059" y="7181"/>
                    <a:pt x="3973" y="8612"/>
                    <a:pt x="2276" y="11019"/>
                  </a:cubicBezTo>
                  <a:cubicBezTo>
                    <a:pt x="579" y="13427"/>
                    <a:pt x="270" y="16810"/>
                    <a:pt x="116" y="18827"/>
                  </a:cubicBezTo>
                  <a:cubicBezTo>
                    <a:pt x="-38" y="20843"/>
                    <a:pt x="-38" y="21494"/>
                    <a:pt x="116" y="21494"/>
                  </a:cubicBezTo>
                  <a:cubicBezTo>
                    <a:pt x="270" y="21494"/>
                    <a:pt x="579" y="20843"/>
                    <a:pt x="1967" y="18371"/>
                  </a:cubicBezTo>
                  <a:cubicBezTo>
                    <a:pt x="3356" y="15899"/>
                    <a:pt x="5824" y="11605"/>
                    <a:pt x="7984" y="8352"/>
                  </a:cubicBezTo>
                  <a:cubicBezTo>
                    <a:pt x="10144" y="5099"/>
                    <a:pt x="11996" y="2887"/>
                    <a:pt x="13539" y="1586"/>
                  </a:cubicBezTo>
                  <a:cubicBezTo>
                    <a:pt x="15082" y="284"/>
                    <a:pt x="16316" y="-106"/>
                    <a:pt x="17242" y="24"/>
                  </a:cubicBezTo>
                  <a:cubicBezTo>
                    <a:pt x="18167" y="154"/>
                    <a:pt x="18784" y="805"/>
                    <a:pt x="18167" y="2366"/>
                  </a:cubicBezTo>
                  <a:cubicBezTo>
                    <a:pt x="17550" y="3928"/>
                    <a:pt x="15699" y="6400"/>
                    <a:pt x="13384" y="8092"/>
                  </a:cubicBezTo>
                  <a:cubicBezTo>
                    <a:pt x="11070" y="9783"/>
                    <a:pt x="8293" y="10694"/>
                    <a:pt x="5670" y="11214"/>
                  </a:cubicBezTo>
                  <a:cubicBezTo>
                    <a:pt x="3047" y="11735"/>
                    <a:pt x="579" y="11865"/>
                    <a:pt x="116" y="12386"/>
                  </a:cubicBezTo>
                  <a:cubicBezTo>
                    <a:pt x="-347" y="12906"/>
                    <a:pt x="1196" y="13817"/>
                    <a:pt x="5053" y="15313"/>
                  </a:cubicBezTo>
                  <a:cubicBezTo>
                    <a:pt x="8910" y="16810"/>
                    <a:pt x="15082" y="18892"/>
                    <a:pt x="21253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123950" y="1238250"/>
              <a:ext cx="444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154"/>
                    <a:pt x="9257" y="8308"/>
                    <a:pt x="5657" y="11908"/>
                  </a:cubicBezTo>
                  <a:cubicBezTo>
                    <a:pt x="2057" y="15508"/>
                    <a:pt x="1029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358899" y="1022825"/>
              <a:ext cx="241301" cy="36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842" y="7336"/>
                  </a:moveTo>
                  <a:cubicBezTo>
                    <a:pt x="1895" y="10405"/>
                    <a:pt x="947" y="13473"/>
                    <a:pt x="474" y="15620"/>
                  </a:cubicBezTo>
                  <a:cubicBezTo>
                    <a:pt x="0" y="17768"/>
                    <a:pt x="0" y="18995"/>
                    <a:pt x="0" y="19916"/>
                  </a:cubicBezTo>
                  <a:cubicBezTo>
                    <a:pt x="0" y="20836"/>
                    <a:pt x="0" y="21450"/>
                    <a:pt x="0" y="21450"/>
                  </a:cubicBezTo>
                  <a:cubicBezTo>
                    <a:pt x="0" y="21450"/>
                    <a:pt x="0" y="20836"/>
                    <a:pt x="284" y="18566"/>
                  </a:cubicBezTo>
                  <a:cubicBezTo>
                    <a:pt x="568" y="16295"/>
                    <a:pt x="1137" y="12368"/>
                    <a:pt x="1611" y="9300"/>
                  </a:cubicBezTo>
                  <a:cubicBezTo>
                    <a:pt x="2084" y="6232"/>
                    <a:pt x="2463" y="4023"/>
                    <a:pt x="2747" y="2550"/>
                  </a:cubicBezTo>
                  <a:cubicBezTo>
                    <a:pt x="3032" y="1077"/>
                    <a:pt x="3221" y="341"/>
                    <a:pt x="3789" y="95"/>
                  </a:cubicBezTo>
                  <a:cubicBezTo>
                    <a:pt x="4358" y="-150"/>
                    <a:pt x="5305" y="95"/>
                    <a:pt x="6442" y="648"/>
                  </a:cubicBezTo>
                  <a:cubicBezTo>
                    <a:pt x="7579" y="1200"/>
                    <a:pt x="8905" y="2059"/>
                    <a:pt x="10326" y="2489"/>
                  </a:cubicBezTo>
                  <a:cubicBezTo>
                    <a:pt x="11747" y="2918"/>
                    <a:pt x="13263" y="2918"/>
                    <a:pt x="14779" y="2550"/>
                  </a:cubicBezTo>
                  <a:cubicBezTo>
                    <a:pt x="16295" y="2182"/>
                    <a:pt x="17811" y="1445"/>
                    <a:pt x="18568" y="1507"/>
                  </a:cubicBezTo>
                  <a:cubicBezTo>
                    <a:pt x="19326" y="1568"/>
                    <a:pt x="19326" y="2427"/>
                    <a:pt x="19232" y="4575"/>
                  </a:cubicBezTo>
                  <a:cubicBezTo>
                    <a:pt x="19137" y="6723"/>
                    <a:pt x="18947" y="10159"/>
                    <a:pt x="18853" y="12245"/>
                  </a:cubicBezTo>
                  <a:cubicBezTo>
                    <a:pt x="18758" y="14332"/>
                    <a:pt x="18758" y="15068"/>
                    <a:pt x="18853" y="15743"/>
                  </a:cubicBezTo>
                  <a:cubicBezTo>
                    <a:pt x="18947" y="16418"/>
                    <a:pt x="19137" y="17032"/>
                    <a:pt x="19611" y="17339"/>
                  </a:cubicBezTo>
                  <a:cubicBezTo>
                    <a:pt x="20084" y="17645"/>
                    <a:pt x="20842" y="17645"/>
                    <a:pt x="21600" y="17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709048" y="1041400"/>
              <a:ext cx="138802" cy="2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6" fill="norm" stroke="1" extrusionOk="0">
                  <a:moveTo>
                    <a:pt x="13606" y="0"/>
                  </a:moveTo>
                  <a:cubicBezTo>
                    <a:pt x="9679" y="4353"/>
                    <a:pt x="5752" y="8707"/>
                    <a:pt x="3461" y="11805"/>
                  </a:cubicBezTo>
                  <a:cubicBezTo>
                    <a:pt x="1170" y="14902"/>
                    <a:pt x="516" y="16744"/>
                    <a:pt x="188" y="18167"/>
                  </a:cubicBezTo>
                  <a:cubicBezTo>
                    <a:pt x="-139" y="19591"/>
                    <a:pt x="-139" y="20595"/>
                    <a:pt x="1006" y="21098"/>
                  </a:cubicBezTo>
                  <a:cubicBezTo>
                    <a:pt x="2152" y="21600"/>
                    <a:pt x="4443" y="21600"/>
                    <a:pt x="8043" y="20930"/>
                  </a:cubicBezTo>
                  <a:cubicBezTo>
                    <a:pt x="11643" y="20260"/>
                    <a:pt x="16552" y="18921"/>
                    <a:pt x="21461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918677" y="987606"/>
              <a:ext cx="176823" cy="30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69" fill="norm" stroke="1" extrusionOk="0">
                  <a:moveTo>
                    <a:pt x="6824" y="4147"/>
                  </a:moveTo>
                  <a:cubicBezTo>
                    <a:pt x="5538" y="6191"/>
                    <a:pt x="4252" y="8234"/>
                    <a:pt x="3352" y="10861"/>
                  </a:cubicBezTo>
                  <a:cubicBezTo>
                    <a:pt x="2452" y="13488"/>
                    <a:pt x="1938" y="16699"/>
                    <a:pt x="1424" y="18669"/>
                  </a:cubicBezTo>
                  <a:cubicBezTo>
                    <a:pt x="910" y="20639"/>
                    <a:pt x="395" y="21369"/>
                    <a:pt x="138" y="21369"/>
                  </a:cubicBezTo>
                  <a:cubicBezTo>
                    <a:pt x="-119" y="21369"/>
                    <a:pt x="-119" y="20639"/>
                    <a:pt x="1038" y="17866"/>
                  </a:cubicBezTo>
                  <a:cubicBezTo>
                    <a:pt x="2195" y="15093"/>
                    <a:pt x="4510" y="10277"/>
                    <a:pt x="5924" y="7431"/>
                  </a:cubicBezTo>
                  <a:cubicBezTo>
                    <a:pt x="7338" y="4585"/>
                    <a:pt x="7852" y="3710"/>
                    <a:pt x="8367" y="2907"/>
                  </a:cubicBezTo>
                  <a:cubicBezTo>
                    <a:pt x="8881" y="2104"/>
                    <a:pt x="9395" y="1374"/>
                    <a:pt x="10167" y="791"/>
                  </a:cubicBezTo>
                  <a:cubicBezTo>
                    <a:pt x="10938" y="207"/>
                    <a:pt x="11967" y="-231"/>
                    <a:pt x="12738" y="134"/>
                  </a:cubicBezTo>
                  <a:cubicBezTo>
                    <a:pt x="13510" y="499"/>
                    <a:pt x="14024" y="1666"/>
                    <a:pt x="13767" y="3272"/>
                  </a:cubicBezTo>
                  <a:cubicBezTo>
                    <a:pt x="13510" y="4877"/>
                    <a:pt x="12481" y="6920"/>
                    <a:pt x="10938" y="8526"/>
                  </a:cubicBezTo>
                  <a:cubicBezTo>
                    <a:pt x="9395" y="10131"/>
                    <a:pt x="7338" y="11299"/>
                    <a:pt x="6310" y="12247"/>
                  </a:cubicBezTo>
                  <a:cubicBezTo>
                    <a:pt x="5281" y="13196"/>
                    <a:pt x="5281" y="13926"/>
                    <a:pt x="7467" y="15020"/>
                  </a:cubicBezTo>
                  <a:cubicBezTo>
                    <a:pt x="9652" y="16115"/>
                    <a:pt x="14024" y="17574"/>
                    <a:pt x="16724" y="18523"/>
                  </a:cubicBezTo>
                  <a:cubicBezTo>
                    <a:pt x="19424" y="19472"/>
                    <a:pt x="20452" y="19910"/>
                    <a:pt x="21481" y="2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11150" y="1854199"/>
              <a:ext cx="114300" cy="157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21600" y="0"/>
                  </a:moveTo>
                  <a:cubicBezTo>
                    <a:pt x="19600" y="869"/>
                    <a:pt x="17600" y="1737"/>
                    <a:pt x="15400" y="2693"/>
                  </a:cubicBezTo>
                  <a:cubicBezTo>
                    <a:pt x="13200" y="3648"/>
                    <a:pt x="10800" y="4691"/>
                    <a:pt x="8800" y="5733"/>
                  </a:cubicBezTo>
                  <a:cubicBezTo>
                    <a:pt x="6800" y="6775"/>
                    <a:pt x="5200" y="7818"/>
                    <a:pt x="4000" y="8875"/>
                  </a:cubicBezTo>
                  <a:cubicBezTo>
                    <a:pt x="2800" y="9931"/>
                    <a:pt x="2000" y="11003"/>
                    <a:pt x="1400" y="12074"/>
                  </a:cubicBezTo>
                  <a:cubicBezTo>
                    <a:pt x="800" y="13145"/>
                    <a:pt x="400" y="14217"/>
                    <a:pt x="200" y="15317"/>
                  </a:cubicBezTo>
                  <a:cubicBezTo>
                    <a:pt x="0" y="16417"/>
                    <a:pt x="0" y="17546"/>
                    <a:pt x="0" y="18531"/>
                  </a:cubicBezTo>
                  <a:cubicBezTo>
                    <a:pt x="0" y="19515"/>
                    <a:pt x="0" y="20355"/>
                    <a:pt x="200" y="20862"/>
                  </a:cubicBezTo>
                  <a:cubicBezTo>
                    <a:pt x="400" y="21368"/>
                    <a:pt x="800" y="21542"/>
                    <a:pt x="1600" y="21571"/>
                  </a:cubicBezTo>
                  <a:cubicBezTo>
                    <a:pt x="2400" y="21600"/>
                    <a:pt x="3600" y="21484"/>
                    <a:pt x="48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0" y="1771914"/>
              <a:ext cx="2576123" cy="175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79" fill="norm" stroke="1" extrusionOk="0">
                  <a:moveTo>
                    <a:pt x="2873" y="2345"/>
                  </a:moveTo>
                  <a:cubicBezTo>
                    <a:pt x="2802" y="2136"/>
                    <a:pt x="2731" y="1927"/>
                    <a:pt x="2704" y="1758"/>
                  </a:cubicBezTo>
                  <a:cubicBezTo>
                    <a:pt x="2678" y="1588"/>
                    <a:pt x="2696" y="1458"/>
                    <a:pt x="2873" y="1288"/>
                  </a:cubicBezTo>
                  <a:cubicBezTo>
                    <a:pt x="3050" y="1119"/>
                    <a:pt x="3387" y="910"/>
                    <a:pt x="3893" y="727"/>
                  </a:cubicBezTo>
                  <a:cubicBezTo>
                    <a:pt x="4398" y="545"/>
                    <a:pt x="5072" y="388"/>
                    <a:pt x="5737" y="284"/>
                  </a:cubicBezTo>
                  <a:cubicBezTo>
                    <a:pt x="6402" y="180"/>
                    <a:pt x="7058" y="127"/>
                    <a:pt x="7732" y="88"/>
                  </a:cubicBezTo>
                  <a:cubicBezTo>
                    <a:pt x="8406" y="49"/>
                    <a:pt x="9098" y="23"/>
                    <a:pt x="9798" y="10"/>
                  </a:cubicBezTo>
                  <a:cubicBezTo>
                    <a:pt x="10499" y="-3"/>
                    <a:pt x="11208" y="-3"/>
                    <a:pt x="11873" y="10"/>
                  </a:cubicBezTo>
                  <a:cubicBezTo>
                    <a:pt x="12538" y="23"/>
                    <a:pt x="13159" y="49"/>
                    <a:pt x="13788" y="101"/>
                  </a:cubicBezTo>
                  <a:cubicBezTo>
                    <a:pt x="14418" y="154"/>
                    <a:pt x="15056" y="232"/>
                    <a:pt x="15721" y="336"/>
                  </a:cubicBezTo>
                  <a:cubicBezTo>
                    <a:pt x="16386" y="440"/>
                    <a:pt x="17078" y="571"/>
                    <a:pt x="17716" y="714"/>
                  </a:cubicBezTo>
                  <a:cubicBezTo>
                    <a:pt x="18355" y="858"/>
                    <a:pt x="18940" y="1014"/>
                    <a:pt x="19516" y="1145"/>
                  </a:cubicBezTo>
                  <a:cubicBezTo>
                    <a:pt x="20093" y="1275"/>
                    <a:pt x="20660" y="1380"/>
                    <a:pt x="21006" y="1471"/>
                  </a:cubicBezTo>
                  <a:cubicBezTo>
                    <a:pt x="21352" y="1562"/>
                    <a:pt x="21476" y="1640"/>
                    <a:pt x="21538" y="1745"/>
                  </a:cubicBezTo>
                  <a:cubicBezTo>
                    <a:pt x="21600" y="1849"/>
                    <a:pt x="21600" y="1980"/>
                    <a:pt x="21529" y="2397"/>
                  </a:cubicBezTo>
                  <a:cubicBezTo>
                    <a:pt x="21458" y="2814"/>
                    <a:pt x="21316" y="3519"/>
                    <a:pt x="21174" y="4340"/>
                  </a:cubicBezTo>
                  <a:cubicBezTo>
                    <a:pt x="21033" y="5162"/>
                    <a:pt x="20891" y="6101"/>
                    <a:pt x="20767" y="6988"/>
                  </a:cubicBezTo>
                  <a:cubicBezTo>
                    <a:pt x="20642" y="7875"/>
                    <a:pt x="20536" y="8710"/>
                    <a:pt x="20447" y="9662"/>
                  </a:cubicBezTo>
                  <a:cubicBezTo>
                    <a:pt x="20359" y="10614"/>
                    <a:pt x="20288" y="11684"/>
                    <a:pt x="20234" y="12675"/>
                  </a:cubicBezTo>
                  <a:cubicBezTo>
                    <a:pt x="20181" y="13667"/>
                    <a:pt x="20146" y="14580"/>
                    <a:pt x="20110" y="15493"/>
                  </a:cubicBezTo>
                  <a:cubicBezTo>
                    <a:pt x="20075" y="16406"/>
                    <a:pt x="20039" y="17319"/>
                    <a:pt x="19968" y="18180"/>
                  </a:cubicBezTo>
                  <a:cubicBezTo>
                    <a:pt x="19898" y="19040"/>
                    <a:pt x="19791" y="19849"/>
                    <a:pt x="19676" y="20410"/>
                  </a:cubicBezTo>
                  <a:cubicBezTo>
                    <a:pt x="19561" y="20971"/>
                    <a:pt x="19436" y="21284"/>
                    <a:pt x="19286" y="21440"/>
                  </a:cubicBezTo>
                  <a:cubicBezTo>
                    <a:pt x="19135" y="21597"/>
                    <a:pt x="18958" y="21597"/>
                    <a:pt x="18550" y="21558"/>
                  </a:cubicBezTo>
                  <a:cubicBezTo>
                    <a:pt x="18142" y="21519"/>
                    <a:pt x="17503" y="21440"/>
                    <a:pt x="16838" y="21349"/>
                  </a:cubicBezTo>
                  <a:cubicBezTo>
                    <a:pt x="16173" y="21258"/>
                    <a:pt x="15482" y="21154"/>
                    <a:pt x="14755" y="21049"/>
                  </a:cubicBezTo>
                  <a:cubicBezTo>
                    <a:pt x="14028" y="20945"/>
                    <a:pt x="13265" y="20840"/>
                    <a:pt x="12556" y="20762"/>
                  </a:cubicBezTo>
                  <a:cubicBezTo>
                    <a:pt x="11846" y="20684"/>
                    <a:pt x="11190" y="20632"/>
                    <a:pt x="10507" y="20580"/>
                  </a:cubicBezTo>
                  <a:cubicBezTo>
                    <a:pt x="9825" y="20527"/>
                    <a:pt x="9115" y="20475"/>
                    <a:pt x="8397" y="20410"/>
                  </a:cubicBezTo>
                  <a:cubicBezTo>
                    <a:pt x="7679" y="20345"/>
                    <a:pt x="6952" y="20267"/>
                    <a:pt x="6251" y="20188"/>
                  </a:cubicBezTo>
                  <a:cubicBezTo>
                    <a:pt x="5551" y="20110"/>
                    <a:pt x="4877" y="20032"/>
                    <a:pt x="4159" y="19940"/>
                  </a:cubicBezTo>
                  <a:cubicBezTo>
                    <a:pt x="3440" y="19849"/>
                    <a:pt x="2678" y="19745"/>
                    <a:pt x="1977" y="19614"/>
                  </a:cubicBezTo>
                  <a:cubicBezTo>
                    <a:pt x="1277" y="19484"/>
                    <a:pt x="638" y="19327"/>
                    <a:pt x="0" y="1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76250" y="2740436"/>
              <a:ext cx="152579" cy="52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40" fill="norm" stroke="1" extrusionOk="0">
                  <a:moveTo>
                    <a:pt x="9764" y="9482"/>
                  </a:moveTo>
                  <a:cubicBezTo>
                    <a:pt x="8877" y="11998"/>
                    <a:pt x="7989" y="14513"/>
                    <a:pt x="7545" y="16292"/>
                  </a:cubicBezTo>
                  <a:cubicBezTo>
                    <a:pt x="7101" y="18070"/>
                    <a:pt x="7101" y="19111"/>
                    <a:pt x="6953" y="19979"/>
                  </a:cubicBezTo>
                  <a:cubicBezTo>
                    <a:pt x="6805" y="20846"/>
                    <a:pt x="6510" y="21540"/>
                    <a:pt x="6066" y="21540"/>
                  </a:cubicBezTo>
                  <a:cubicBezTo>
                    <a:pt x="5622" y="21540"/>
                    <a:pt x="5030" y="20846"/>
                    <a:pt x="4438" y="18894"/>
                  </a:cubicBezTo>
                  <a:cubicBezTo>
                    <a:pt x="3847" y="16942"/>
                    <a:pt x="3255" y="13733"/>
                    <a:pt x="3403" y="10697"/>
                  </a:cubicBezTo>
                  <a:cubicBezTo>
                    <a:pt x="3551" y="7660"/>
                    <a:pt x="4438" y="4798"/>
                    <a:pt x="5178" y="3150"/>
                  </a:cubicBezTo>
                  <a:cubicBezTo>
                    <a:pt x="5918" y="1501"/>
                    <a:pt x="6510" y="1068"/>
                    <a:pt x="7397" y="721"/>
                  </a:cubicBezTo>
                  <a:cubicBezTo>
                    <a:pt x="8285" y="374"/>
                    <a:pt x="9468" y="113"/>
                    <a:pt x="10800" y="27"/>
                  </a:cubicBezTo>
                  <a:cubicBezTo>
                    <a:pt x="12132" y="-60"/>
                    <a:pt x="13611" y="27"/>
                    <a:pt x="15830" y="894"/>
                  </a:cubicBezTo>
                  <a:cubicBezTo>
                    <a:pt x="18049" y="1762"/>
                    <a:pt x="21008" y="3410"/>
                    <a:pt x="21304" y="5145"/>
                  </a:cubicBezTo>
                  <a:cubicBezTo>
                    <a:pt x="21600" y="6880"/>
                    <a:pt x="19233" y="8701"/>
                    <a:pt x="15978" y="9916"/>
                  </a:cubicBezTo>
                  <a:cubicBezTo>
                    <a:pt x="12723" y="11130"/>
                    <a:pt x="8581" y="11738"/>
                    <a:pt x="5770" y="11998"/>
                  </a:cubicBezTo>
                  <a:cubicBezTo>
                    <a:pt x="2959" y="12258"/>
                    <a:pt x="1479" y="12171"/>
                    <a:pt x="0" y="12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77850" y="3009643"/>
              <a:ext cx="184150" cy="23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404"/>
                  </a:moveTo>
                  <a:cubicBezTo>
                    <a:pt x="0" y="2277"/>
                    <a:pt x="0" y="1150"/>
                    <a:pt x="745" y="680"/>
                  </a:cubicBezTo>
                  <a:cubicBezTo>
                    <a:pt x="1490" y="211"/>
                    <a:pt x="2979" y="398"/>
                    <a:pt x="5338" y="2558"/>
                  </a:cubicBezTo>
                  <a:cubicBezTo>
                    <a:pt x="7697" y="4718"/>
                    <a:pt x="10924" y="8851"/>
                    <a:pt x="12786" y="12138"/>
                  </a:cubicBezTo>
                  <a:cubicBezTo>
                    <a:pt x="14648" y="15425"/>
                    <a:pt x="15145" y="17866"/>
                    <a:pt x="14772" y="19369"/>
                  </a:cubicBezTo>
                  <a:cubicBezTo>
                    <a:pt x="14400" y="20872"/>
                    <a:pt x="13159" y="21435"/>
                    <a:pt x="12166" y="21247"/>
                  </a:cubicBezTo>
                  <a:cubicBezTo>
                    <a:pt x="11172" y="21059"/>
                    <a:pt x="10428" y="20120"/>
                    <a:pt x="9807" y="16739"/>
                  </a:cubicBezTo>
                  <a:cubicBezTo>
                    <a:pt x="9186" y="13358"/>
                    <a:pt x="8690" y="7536"/>
                    <a:pt x="8814" y="4155"/>
                  </a:cubicBezTo>
                  <a:cubicBezTo>
                    <a:pt x="8938" y="774"/>
                    <a:pt x="9683" y="-165"/>
                    <a:pt x="11917" y="23"/>
                  </a:cubicBezTo>
                  <a:cubicBezTo>
                    <a:pt x="14152" y="211"/>
                    <a:pt x="17876" y="1525"/>
                    <a:pt x="21600" y="2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49833" y="3067117"/>
              <a:ext cx="164567" cy="17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28" fill="norm" stroke="1" extrusionOk="0">
                  <a:moveTo>
                    <a:pt x="11561" y="3152"/>
                  </a:moveTo>
                  <a:cubicBezTo>
                    <a:pt x="10730" y="1835"/>
                    <a:pt x="9899" y="518"/>
                    <a:pt x="8792" y="123"/>
                  </a:cubicBezTo>
                  <a:cubicBezTo>
                    <a:pt x="7684" y="-272"/>
                    <a:pt x="6299" y="255"/>
                    <a:pt x="4776" y="2099"/>
                  </a:cubicBezTo>
                  <a:cubicBezTo>
                    <a:pt x="3253" y="3943"/>
                    <a:pt x="1592" y="7104"/>
                    <a:pt x="761" y="9474"/>
                  </a:cubicBezTo>
                  <a:cubicBezTo>
                    <a:pt x="-70" y="11845"/>
                    <a:pt x="-70" y="13426"/>
                    <a:pt x="68" y="14874"/>
                  </a:cubicBezTo>
                  <a:cubicBezTo>
                    <a:pt x="207" y="16323"/>
                    <a:pt x="484" y="17640"/>
                    <a:pt x="1453" y="17904"/>
                  </a:cubicBezTo>
                  <a:cubicBezTo>
                    <a:pt x="2422" y="18167"/>
                    <a:pt x="4084" y="17377"/>
                    <a:pt x="5884" y="15401"/>
                  </a:cubicBezTo>
                  <a:cubicBezTo>
                    <a:pt x="7684" y="13426"/>
                    <a:pt x="9622" y="10265"/>
                    <a:pt x="11007" y="7367"/>
                  </a:cubicBezTo>
                  <a:cubicBezTo>
                    <a:pt x="12392" y="4469"/>
                    <a:pt x="13222" y="1835"/>
                    <a:pt x="13638" y="1177"/>
                  </a:cubicBezTo>
                  <a:cubicBezTo>
                    <a:pt x="14053" y="518"/>
                    <a:pt x="14053" y="1835"/>
                    <a:pt x="14192" y="4601"/>
                  </a:cubicBezTo>
                  <a:cubicBezTo>
                    <a:pt x="14330" y="7367"/>
                    <a:pt x="14607" y="11582"/>
                    <a:pt x="15853" y="14611"/>
                  </a:cubicBezTo>
                  <a:cubicBezTo>
                    <a:pt x="17099" y="17640"/>
                    <a:pt x="19315" y="19484"/>
                    <a:pt x="2153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954410" y="3020309"/>
              <a:ext cx="169541" cy="20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783" fill="norm" stroke="1" extrusionOk="0">
                  <a:moveTo>
                    <a:pt x="9245" y="4770"/>
                  </a:moveTo>
                  <a:cubicBezTo>
                    <a:pt x="9509" y="2826"/>
                    <a:pt x="9772" y="882"/>
                    <a:pt x="9245" y="234"/>
                  </a:cubicBezTo>
                  <a:cubicBezTo>
                    <a:pt x="8719" y="-414"/>
                    <a:pt x="7401" y="234"/>
                    <a:pt x="5558" y="2826"/>
                  </a:cubicBezTo>
                  <a:cubicBezTo>
                    <a:pt x="3714" y="5418"/>
                    <a:pt x="1343" y="9954"/>
                    <a:pt x="421" y="13410"/>
                  </a:cubicBezTo>
                  <a:cubicBezTo>
                    <a:pt x="-501" y="16866"/>
                    <a:pt x="26" y="19242"/>
                    <a:pt x="2660" y="20214"/>
                  </a:cubicBezTo>
                  <a:cubicBezTo>
                    <a:pt x="5294" y="21186"/>
                    <a:pt x="10036" y="20754"/>
                    <a:pt x="13460" y="20106"/>
                  </a:cubicBezTo>
                  <a:cubicBezTo>
                    <a:pt x="16884" y="19458"/>
                    <a:pt x="18992" y="18594"/>
                    <a:pt x="21099" y="17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428750" y="2894468"/>
              <a:ext cx="164189" cy="33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36" fill="norm" stroke="1" extrusionOk="0">
                  <a:moveTo>
                    <a:pt x="4154" y="8275"/>
                  </a:moveTo>
                  <a:cubicBezTo>
                    <a:pt x="2769" y="10189"/>
                    <a:pt x="1385" y="12103"/>
                    <a:pt x="692" y="14085"/>
                  </a:cubicBezTo>
                  <a:cubicBezTo>
                    <a:pt x="0" y="16068"/>
                    <a:pt x="0" y="18118"/>
                    <a:pt x="0" y="19485"/>
                  </a:cubicBezTo>
                  <a:cubicBezTo>
                    <a:pt x="0" y="20852"/>
                    <a:pt x="0" y="21536"/>
                    <a:pt x="0" y="21536"/>
                  </a:cubicBezTo>
                  <a:cubicBezTo>
                    <a:pt x="0" y="21536"/>
                    <a:pt x="0" y="20852"/>
                    <a:pt x="138" y="17777"/>
                  </a:cubicBezTo>
                  <a:cubicBezTo>
                    <a:pt x="277" y="14701"/>
                    <a:pt x="554" y="9232"/>
                    <a:pt x="969" y="6156"/>
                  </a:cubicBezTo>
                  <a:cubicBezTo>
                    <a:pt x="1385" y="3080"/>
                    <a:pt x="1938" y="2397"/>
                    <a:pt x="2769" y="2260"/>
                  </a:cubicBezTo>
                  <a:cubicBezTo>
                    <a:pt x="3600" y="2123"/>
                    <a:pt x="4708" y="2533"/>
                    <a:pt x="5677" y="3012"/>
                  </a:cubicBezTo>
                  <a:cubicBezTo>
                    <a:pt x="6646" y="3490"/>
                    <a:pt x="7477" y="4037"/>
                    <a:pt x="8585" y="4311"/>
                  </a:cubicBezTo>
                  <a:cubicBezTo>
                    <a:pt x="9692" y="4584"/>
                    <a:pt x="11077" y="4584"/>
                    <a:pt x="12738" y="4037"/>
                  </a:cubicBezTo>
                  <a:cubicBezTo>
                    <a:pt x="14400" y="3490"/>
                    <a:pt x="16338" y="2397"/>
                    <a:pt x="17862" y="1508"/>
                  </a:cubicBezTo>
                  <a:cubicBezTo>
                    <a:pt x="19385" y="620"/>
                    <a:pt x="20492" y="-64"/>
                    <a:pt x="21046" y="4"/>
                  </a:cubicBezTo>
                  <a:cubicBezTo>
                    <a:pt x="21600" y="73"/>
                    <a:pt x="21600" y="893"/>
                    <a:pt x="21185" y="3559"/>
                  </a:cubicBezTo>
                  <a:cubicBezTo>
                    <a:pt x="20769" y="6225"/>
                    <a:pt x="19938" y="10736"/>
                    <a:pt x="19662" y="13675"/>
                  </a:cubicBezTo>
                  <a:cubicBezTo>
                    <a:pt x="19385" y="16614"/>
                    <a:pt x="19662" y="17982"/>
                    <a:pt x="19938" y="19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673955" y="2930739"/>
              <a:ext cx="199296" cy="31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15" fill="norm" stroke="1" extrusionOk="0">
                  <a:moveTo>
                    <a:pt x="263" y="3609"/>
                  </a:moveTo>
                  <a:cubicBezTo>
                    <a:pt x="35" y="2614"/>
                    <a:pt x="-192" y="1619"/>
                    <a:pt x="263" y="909"/>
                  </a:cubicBezTo>
                  <a:cubicBezTo>
                    <a:pt x="717" y="198"/>
                    <a:pt x="1854" y="-228"/>
                    <a:pt x="4014" y="127"/>
                  </a:cubicBezTo>
                  <a:cubicBezTo>
                    <a:pt x="6174" y="483"/>
                    <a:pt x="9357" y="1619"/>
                    <a:pt x="11176" y="3325"/>
                  </a:cubicBezTo>
                  <a:cubicBezTo>
                    <a:pt x="12995" y="5030"/>
                    <a:pt x="13450" y="7304"/>
                    <a:pt x="12313" y="10004"/>
                  </a:cubicBezTo>
                  <a:cubicBezTo>
                    <a:pt x="11176" y="12704"/>
                    <a:pt x="8448" y="15830"/>
                    <a:pt x="6743" y="17819"/>
                  </a:cubicBezTo>
                  <a:cubicBezTo>
                    <a:pt x="5037" y="19809"/>
                    <a:pt x="4355" y="20661"/>
                    <a:pt x="4583" y="21017"/>
                  </a:cubicBezTo>
                  <a:cubicBezTo>
                    <a:pt x="4810" y="21372"/>
                    <a:pt x="5947" y="21230"/>
                    <a:pt x="8903" y="20733"/>
                  </a:cubicBezTo>
                  <a:cubicBezTo>
                    <a:pt x="11859" y="20235"/>
                    <a:pt x="16633" y="19383"/>
                    <a:pt x="21408" y="18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327150" y="3536949"/>
              <a:ext cx="177800" cy="1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4800"/>
                  </a:moveTo>
                  <a:cubicBezTo>
                    <a:pt x="0" y="3200"/>
                    <a:pt x="0" y="1600"/>
                    <a:pt x="900" y="800"/>
                  </a:cubicBezTo>
                  <a:cubicBezTo>
                    <a:pt x="1800" y="0"/>
                    <a:pt x="3600" y="0"/>
                    <a:pt x="5529" y="1733"/>
                  </a:cubicBezTo>
                  <a:cubicBezTo>
                    <a:pt x="7457" y="3467"/>
                    <a:pt x="9514" y="6933"/>
                    <a:pt x="10543" y="10133"/>
                  </a:cubicBezTo>
                  <a:cubicBezTo>
                    <a:pt x="11571" y="13333"/>
                    <a:pt x="11571" y="16267"/>
                    <a:pt x="10800" y="18267"/>
                  </a:cubicBezTo>
                  <a:cubicBezTo>
                    <a:pt x="10029" y="20267"/>
                    <a:pt x="8486" y="21333"/>
                    <a:pt x="7200" y="21467"/>
                  </a:cubicBezTo>
                  <a:cubicBezTo>
                    <a:pt x="5914" y="21600"/>
                    <a:pt x="4886" y="20800"/>
                    <a:pt x="4629" y="17733"/>
                  </a:cubicBezTo>
                  <a:cubicBezTo>
                    <a:pt x="4371" y="14667"/>
                    <a:pt x="4886" y="9333"/>
                    <a:pt x="7843" y="6000"/>
                  </a:cubicBezTo>
                  <a:cubicBezTo>
                    <a:pt x="10800" y="2667"/>
                    <a:pt x="16200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500415" y="3538656"/>
              <a:ext cx="474435" cy="16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753" fill="norm" stroke="1" extrusionOk="0">
                  <a:moveTo>
                    <a:pt x="1358" y="9939"/>
                  </a:moveTo>
                  <a:cubicBezTo>
                    <a:pt x="1646" y="8638"/>
                    <a:pt x="1934" y="7337"/>
                    <a:pt x="2174" y="5515"/>
                  </a:cubicBezTo>
                  <a:cubicBezTo>
                    <a:pt x="2414" y="3694"/>
                    <a:pt x="2606" y="1351"/>
                    <a:pt x="2462" y="701"/>
                  </a:cubicBezTo>
                  <a:cubicBezTo>
                    <a:pt x="2318" y="50"/>
                    <a:pt x="1838" y="1091"/>
                    <a:pt x="1358" y="3824"/>
                  </a:cubicBezTo>
                  <a:cubicBezTo>
                    <a:pt x="878" y="6556"/>
                    <a:pt x="398" y="10980"/>
                    <a:pt x="158" y="13843"/>
                  </a:cubicBezTo>
                  <a:cubicBezTo>
                    <a:pt x="-82" y="16706"/>
                    <a:pt x="-82" y="18007"/>
                    <a:pt x="398" y="19178"/>
                  </a:cubicBezTo>
                  <a:cubicBezTo>
                    <a:pt x="878" y="20349"/>
                    <a:pt x="1838" y="21390"/>
                    <a:pt x="2702" y="19959"/>
                  </a:cubicBezTo>
                  <a:cubicBezTo>
                    <a:pt x="3566" y="18527"/>
                    <a:pt x="4334" y="14624"/>
                    <a:pt x="4766" y="11631"/>
                  </a:cubicBezTo>
                  <a:cubicBezTo>
                    <a:pt x="5198" y="8638"/>
                    <a:pt x="5294" y="6556"/>
                    <a:pt x="5342" y="6426"/>
                  </a:cubicBezTo>
                  <a:cubicBezTo>
                    <a:pt x="5390" y="6296"/>
                    <a:pt x="5390" y="8118"/>
                    <a:pt x="5438" y="10460"/>
                  </a:cubicBezTo>
                  <a:cubicBezTo>
                    <a:pt x="5486" y="12802"/>
                    <a:pt x="5582" y="15665"/>
                    <a:pt x="5870" y="17617"/>
                  </a:cubicBezTo>
                  <a:cubicBezTo>
                    <a:pt x="6158" y="19568"/>
                    <a:pt x="6638" y="20609"/>
                    <a:pt x="7070" y="20739"/>
                  </a:cubicBezTo>
                  <a:cubicBezTo>
                    <a:pt x="7502" y="20870"/>
                    <a:pt x="7886" y="20089"/>
                    <a:pt x="8318" y="18137"/>
                  </a:cubicBezTo>
                  <a:cubicBezTo>
                    <a:pt x="8750" y="16185"/>
                    <a:pt x="9230" y="13062"/>
                    <a:pt x="9614" y="10980"/>
                  </a:cubicBezTo>
                  <a:cubicBezTo>
                    <a:pt x="9998" y="8898"/>
                    <a:pt x="10286" y="7857"/>
                    <a:pt x="10622" y="7727"/>
                  </a:cubicBezTo>
                  <a:cubicBezTo>
                    <a:pt x="10958" y="7597"/>
                    <a:pt x="11342" y="8378"/>
                    <a:pt x="11582" y="9419"/>
                  </a:cubicBezTo>
                  <a:cubicBezTo>
                    <a:pt x="11822" y="10460"/>
                    <a:pt x="11918" y="11761"/>
                    <a:pt x="11966" y="13062"/>
                  </a:cubicBezTo>
                  <a:cubicBezTo>
                    <a:pt x="12014" y="14363"/>
                    <a:pt x="12014" y="15665"/>
                    <a:pt x="12110" y="16966"/>
                  </a:cubicBezTo>
                  <a:cubicBezTo>
                    <a:pt x="12206" y="18267"/>
                    <a:pt x="12398" y="19568"/>
                    <a:pt x="12638" y="19308"/>
                  </a:cubicBezTo>
                  <a:cubicBezTo>
                    <a:pt x="12878" y="19048"/>
                    <a:pt x="13166" y="17226"/>
                    <a:pt x="13454" y="14233"/>
                  </a:cubicBezTo>
                  <a:cubicBezTo>
                    <a:pt x="13742" y="11241"/>
                    <a:pt x="14030" y="7077"/>
                    <a:pt x="14222" y="4344"/>
                  </a:cubicBezTo>
                  <a:cubicBezTo>
                    <a:pt x="14414" y="1612"/>
                    <a:pt x="14510" y="310"/>
                    <a:pt x="14798" y="50"/>
                  </a:cubicBezTo>
                  <a:cubicBezTo>
                    <a:pt x="15086" y="-210"/>
                    <a:pt x="15566" y="571"/>
                    <a:pt x="15902" y="1612"/>
                  </a:cubicBezTo>
                  <a:cubicBezTo>
                    <a:pt x="16238" y="2653"/>
                    <a:pt x="16430" y="3954"/>
                    <a:pt x="16526" y="5385"/>
                  </a:cubicBezTo>
                  <a:cubicBezTo>
                    <a:pt x="16622" y="6817"/>
                    <a:pt x="16622" y="8378"/>
                    <a:pt x="16814" y="8768"/>
                  </a:cubicBezTo>
                  <a:cubicBezTo>
                    <a:pt x="17006" y="9159"/>
                    <a:pt x="17390" y="8378"/>
                    <a:pt x="17774" y="7337"/>
                  </a:cubicBezTo>
                  <a:cubicBezTo>
                    <a:pt x="18158" y="6296"/>
                    <a:pt x="18542" y="4995"/>
                    <a:pt x="18782" y="3694"/>
                  </a:cubicBezTo>
                  <a:cubicBezTo>
                    <a:pt x="19022" y="2392"/>
                    <a:pt x="19118" y="1091"/>
                    <a:pt x="18926" y="701"/>
                  </a:cubicBezTo>
                  <a:cubicBezTo>
                    <a:pt x="18734" y="310"/>
                    <a:pt x="18254" y="831"/>
                    <a:pt x="17582" y="3173"/>
                  </a:cubicBezTo>
                  <a:cubicBezTo>
                    <a:pt x="16910" y="5515"/>
                    <a:pt x="16046" y="9679"/>
                    <a:pt x="15614" y="12542"/>
                  </a:cubicBezTo>
                  <a:cubicBezTo>
                    <a:pt x="15182" y="15404"/>
                    <a:pt x="15182" y="16966"/>
                    <a:pt x="15614" y="18137"/>
                  </a:cubicBezTo>
                  <a:cubicBezTo>
                    <a:pt x="16046" y="19308"/>
                    <a:pt x="16910" y="20089"/>
                    <a:pt x="17966" y="19438"/>
                  </a:cubicBezTo>
                  <a:cubicBezTo>
                    <a:pt x="19022" y="18788"/>
                    <a:pt x="20270" y="16706"/>
                    <a:pt x="21518" y="14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969679" y="3587750"/>
              <a:ext cx="208371" cy="13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78" fill="norm" stroke="1" extrusionOk="0">
                  <a:moveTo>
                    <a:pt x="2496" y="4114"/>
                  </a:moveTo>
                  <a:cubicBezTo>
                    <a:pt x="1623" y="5143"/>
                    <a:pt x="751" y="6171"/>
                    <a:pt x="314" y="7714"/>
                  </a:cubicBezTo>
                  <a:cubicBezTo>
                    <a:pt x="-122" y="9257"/>
                    <a:pt x="-122" y="11314"/>
                    <a:pt x="423" y="13029"/>
                  </a:cubicBezTo>
                  <a:cubicBezTo>
                    <a:pt x="969" y="14743"/>
                    <a:pt x="2060" y="16114"/>
                    <a:pt x="3042" y="15943"/>
                  </a:cubicBezTo>
                  <a:cubicBezTo>
                    <a:pt x="4023" y="15771"/>
                    <a:pt x="4896" y="14057"/>
                    <a:pt x="5769" y="11829"/>
                  </a:cubicBezTo>
                  <a:cubicBezTo>
                    <a:pt x="6642" y="9600"/>
                    <a:pt x="7514" y="6857"/>
                    <a:pt x="7842" y="6343"/>
                  </a:cubicBezTo>
                  <a:cubicBezTo>
                    <a:pt x="8169" y="5829"/>
                    <a:pt x="7951" y="7543"/>
                    <a:pt x="7842" y="9429"/>
                  </a:cubicBezTo>
                  <a:cubicBezTo>
                    <a:pt x="7733" y="11314"/>
                    <a:pt x="7733" y="13371"/>
                    <a:pt x="7842" y="15429"/>
                  </a:cubicBezTo>
                  <a:cubicBezTo>
                    <a:pt x="7951" y="17486"/>
                    <a:pt x="8169" y="19543"/>
                    <a:pt x="8823" y="20571"/>
                  </a:cubicBezTo>
                  <a:cubicBezTo>
                    <a:pt x="9478" y="21600"/>
                    <a:pt x="10569" y="21600"/>
                    <a:pt x="12642" y="18343"/>
                  </a:cubicBezTo>
                  <a:cubicBezTo>
                    <a:pt x="14714" y="15086"/>
                    <a:pt x="17769" y="8571"/>
                    <a:pt x="19405" y="4971"/>
                  </a:cubicBezTo>
                  <a:cubicBezTo>
                    <a:pt x="21042" y="1371"/>
                    <a:pt x="21260" y="686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680879" y="406400"/>
              <a:ext cx="932271" cy="51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65" fill="norm" stroke="1" extrusionOk="0">
                  <a:moveTo>
                    <a:pt x="561" y="11638"/>
                  </a:moveTo>
                  <a:cubicBezTo>
                    <a:pt x="365" y="10491"/>
                    <a:pt x="169" y="9345"/>
                    <a:pt x="71" y="8552"/>
                  </a:cubicBezTo>
                  <a:cubicBezTo>
                    <a:pt x="-27" y="7758"/>
                    <a:pt x="-27" y="7318"/>
                    <a:pt x="95" y="7229"/>
                  </a:cubicBezTo>
                  <a:cubicBezTo>
                    <a:pt x="218" y="7141"/>
                    <a:pt x="463" y="7406"/>
                    <a:pt x="781" y="8904"/>
                  </a:cubicBezTo>
                  <a:cubicBezTo>
                    <a:pt x="1100" y="10403"/>
                    <a:pt x="1491" y="13136"/>
                    <a:pt x="1712" y="15164"/>
                  </a:cubicBezTo>
                  <a:cubicBezTo>
                    <a:pt x="1932" y="17192"/>
                    <a:pt x="1981" y="18514"/>
                    <a:pt x="2055" y="19484"/>
                  </a:cubicBezTo>
                  <a:cubicBezTo>
                    <a:pt x="2128" y="20454"/>
                    <a:pt x="2226" y="21071"/>
                    <a:pt x="2397" y="21336"/>
                  </a:cubicBezTo>
                  <a:cubicBezTo>
                    <a:pt x="2569" y="21600"/>
                    <a:pt x="2814" y="21512"/>
                    <a:pt x="3377" y="20586"/>
                  </a:cubicBezTo>
                  <a:cubicBezTo>
                    <a:pt x="3940" y="19660"/>
                    <a:pt x="4822" y="17897"/>
                    <a:pt x="5973" y="15825"/>
                  </a:cubicBezTo>
                  <a:cubicBezTo>
                    <a:pt x="7124" y="13753"/>
                    <a:pt x="8544" y="11373"/>
                    <a:pt x="9989" y="9257"/>
                  </a:cubicBezTo>
                  <a:cubicBezTo>
                    <a:pt x="11434" y="7141"/>
                    <a:pt x="12904" y="5290"/>
                    <a:pt x="14520" y="3835"/>
                  </a:cubicBezTo>
                  <a:cubicBezTo>
                    <a:pt x="16136" y="2380"/>
                    <a:pt x="17900" y="1322"/>
                    <a:pt x="19100" y="749"/>
                  </a:cubicBezTo>
                  <a:cubicBezTo>
                    <a:pt x="20300" y="176"/>
                    <a:pt x="20936" y="88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9" name="Drawing"/>
          <p:cNvGrpSpPr/>
          <p:nvPr/>
        </p:nvGrpSpPr>
        <p:grpSpPr>
          <a:xfrm>
            <a:off x="474169" y="3200763"/>
            <a:ext cx="3245988" cy="4139837"/>
            <a:chOff x="0" y="0"/>
            <a:chExt cx="3245987" cy="4139836"/>
          </a:xfrm>
        </p:grpSpPr>
        <p:sp>
          <p:nvSpPr>
            <p:cNvPr id="150" name="Line"/>
            <p:cNvSpPr/>
            <p:nvPr/>
          </p:nvSpPr>
          <p:spPr>
            <a:xfrm>
              <a:off x="1665780" y="431436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628748" y="306904"/>
              <a:ext cx="237532" cy="47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09" fill="norm" stroke="1" extrusionOk="0">
                  <a:moveTo>
                    <a:pt x="1041" y="3016"/>
                  </a:moveTo>
                  <a:cubicBezTo>
                    <a:pt x="662" y="2542"/>
                    <a:pt x="283" y="2069"/>
                    <a:pt x="93" y="1595"/>
                  </a:cubicBezTo>
                  <a:cubicBezTo>
                    <a:pt x="-96" y="1121"/>
                    <a:pt x="-96" y="648"/>
                    <a:pt x="1041" y="316"/>
                  </a:cubicBezTo>
                  <a:cubicBezTo>
                    <a:pt x="2178" y="-16"/>
                    <a:pt x="4451" y="-205"/>
                    <a:pt x="7388" y="363"/>
                  </a:cubicBezTo>
                  <a:cubicBezTo>
                    <a:pt x="10325" y="932"/>
                    <a:pt x="13925" y="2258"/>
                    <a:pt x="16578" y="4106"/>
                  </a:cubicBezTo>
                  <a:cubicBezTo>
                    <a:pt x="19230" y="5953"/>
                    <a:pt x="20936" y="8321"/>
                    <a:pt x="21220" y="10311"/>
                  </a:cubicBezTo>
                  <a:cubicBezTo>
                    <a:pt x="21504" y="12300"/>
                    <a:pt x="20367" y="13911"/>
                    <a:pt x="17620" y="15521"/>
                  </a:cubicBezTo>
                  <a:cubicBezTo>
                    <a:pt x="14872" y="17132"/>
                    <a:pt x="10515" y="18742"/>
                    <a:pt x="7957" y="19690"/>
                  </a:cubicBezTo>
                  <a:cubicBezTo>
                    <a:pt x="5399" y="20637"/>
                    <a:pt x="4641" y="20921"/>
                    <a:pt x="3599" y="21111"/>
                  </a:cubicBezTo>
                  <a:cubicBezTo>
                    <a:pt x="2557" y="21300"/>
                    <a:pt x="1230" y="21395"/>
                    <a:pt x="757" y="21206"/>
                  </a:cubicBezTo>
                  <a:cubicBezTo>
                    <a:pt x="283" y="21016"/>
                    <a:pt x="662" y="20542"/>
                    <a:pt x="1325" y="20116"/>
                  </a:cubicBezTo>
                  <a:cubicBezTo>
                    <a:pt x="1988" y="19690"/>
                    <a:pt x="2936" y="19311"/>
                    <a:pt x="3883" y="18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872139" y="531899"/>
              <a:ext cx="161942" cy="19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60" fill="norm" stroke="1" extrusionOk="0">
                  <a:moveTo>
                    <a:pt x="2079" y="9183"/>
                  </a:moveTo>
                  <a:cubicBezTo>
                    <a:pt x="4849" y="7557"/>
                    <a:pt x="7618" y="5931"/>
                    <a:pt x="9695" y="4305"/>
                  </a:cubicBezTo>
                  <a:cubicBezTo>
                    <a:pt x="11772" y="2679"/>
                    <a:pt x="13156" y="1054"/>
                    <a:pt x="13156" y="357"/>
                  </a:cubicBezTo>
                  <a:cubicBezTo>
                    <a:pt x="13156" y="-340"/>
                    <a:pt x="11772" y="-108"/>
                    <a:pt x="9279" y="1866"/>
                  </a:cubicBezTo>
                  <a:cubicBezTo>
                    <a:pt x="6787" y="3841"/>
                    <a:pt x="3187" y="7557"/>
                    <a:pt x="1387" y="10692"/>
                  </a:cubicBezTo>
                  <a:cubicBezTo>
                    <a:pt x="-413" y="13828"/>
                    <a:pt x="-413" y="16383"/>
                    <a:pt x="1110" y="18241"/>
                  </a:cubicBezTo>
                  <a:cubicBezTo>
                    <a:pt x="2633" y="20099"/>
                    <a:pt x="5679" y="21260"/>
                    <a:pt x="9279" y="21260"/>
                  </a:cubicBezTo>
                  <a:cubicBezTo>
                    <a:pt x="12879" y="21260"/>
                    <a:pt x="17033" y="20099"/>
                    <a:pt x="21187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050780" y="522177"/>
              <a:ext cx="154751" cy="18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055" fill="norm" stroke="1" extrusionOk="0">
                  <a:moveTo>
                    <a:pt x="17837" y="2671"/>
                  </a:moveTo>
                  <a:cubicBezTo>
                    <a:pt x="16962" y="1711"/>
                    <a:pt x="16086" y="751"/>
                    <a:pt x="14918" y="271"/>
                  </a:cubicBezTo>
                  <a:cubicBezTo>
                    <a:pt x="13751" y="-209"/>
                    <a:pt x="12291" y="-209"/>
                    <a:pt x="9810" y="1591"/>
                  </a:cubicBezTo>
                  <a:cubicBezTo>
                    <a:pt x="7329" y="3391"/>
                    <a:pt x="3826" y="6991"/>
                    <a:pt x="1929" y="10351"/>
                  </a:cubicBezTo>
                  <a:cubicBezTo>
                    <a:pt x="32" y="13711"/>
                    <a:pt x="-260" y="16831"/>
                    <a:pt x="178" y="18751"/>
                  </a:cubicBezTo>
                  <a:cubicBezTo>
                    <a:pt x="616" y="20671"/>
                    <a:pt x="1783" y="21391"/>
                    <a:pt x="5432" y="20911"/>
                  </a:cubicBezTo>
                  <a:cubicBezTo>
                    <a:pt x="9081" y="20431"/>
                    <a:pt x="15210" y="18751"/>
                    <a:pt x="21340" y="17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474322" y="304436"/>
              <a:ext cx="163009" cy="23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52" fill="norm" stroke="1" extrusionOk="0">
                  <a:moveTo>
                    <a:pt x="4711" y="2274"/>
                  </a:moveTo>
                  <a:cubicBezTo>
                    <a:pt x="5264" y="1137"/>
                    <a:pt x="5818" y="0"/>
                    <a:pt x="5957" y="0"/>
                  </a:cubicBezTo>
                  <a:cubicBezTo>
                    <a:pt x="6095" y="0"/>
                    <a:pt x="5818" y="1137"/>
                    <a:pt x="4711" y="4168"/>
                  </a:cubicBezTo>
                  <a:cubicBezTo>
                    <a:pt x="3603" y="7200"/>
                    <a:pt x="1664" y="12126"/>
                    <a:pt x="695" y="15347"/>
                  </a:cubicBezTo>
                  <a:cubicBezTo>
                    <a:pt x="-274" y="18568"/>
                    <a:pt x="-274" y="20084"/>
                    <a:pt x="972" y="20842"/>
                  </a:cubicBezTo>
                  <a:cubicBezTo>
                    <a:pt x="2218" y="21600"/>
                    <a:pt x="4711" y="21600"/>
                    <a:pt x="8311" y="21126"/>
                  </a:cubicBezTo>
                  <a:cubicBezTo>
                    <a:pt x="11911" y="20653"/>
                    <a:pt x="16618" y="19705"/>
                    <a:pt x="21326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605580" y="475886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cubicBezTo>
                    <a:pt x="3600" y="738"/>
                    <a:pt x="0" y="1477"/>
                    <a:pt x="0" y="4338"/>
                  </a:cubicBezTo>
                  <a:cubicBezTo>
                    <a:pt x="0" y="7200"/>
                    <a:pt x="3600" y="12185"/>
                    <a:pt x="7800" y="15415"/>
                  </a:cubicBezTo>
                  <a:cubicBezTo>
                    <a:pt x="12000" y="18646"/>
                    <a:pt x="16800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589580" y="2145936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073"/>
                    <a:pt x="2880" y="10145"/>
                    <a:pt x="4320" y="13336"/>
                  </a:cubicBezTo>
                  <a:cubicBezTo>
                    <a:pt x="5760" y="16527"/>
                    <a:pt x="7200" y="17836"/>
                    <a:pt x="9360" y="18900"/>
                  </a:cubicBezTo>
                  <a:cubicBezTo>
                    <a:pt x="11520" y="19964"/>
                    <a:pt x="14400" y="20782"/>
                    <a:pt x="16560" y="21191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573393" y="2080320"/>
              <a:ext cx="192972" cy="40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72" fill="norm" stroke="1" extrusionOk="0">
                  <a:moveTo>
                    <a:pt x="1080" y="8506"/>
                  </a:moveTo>
                  <a:cubicBezTo>
                    <a:pt x="383" y="6267"/>
                    <a:pt x="-314" y="4029"/>
                    <a:pt x="151" y="2462"/>
                  </a:cubicBezTo>
                  <a:cubicBezTo>
                    <a:pt x="615" y="895"/>
                    <a:pt x="2241" y="0"/>
                    <a:pt x="5144" y="0"/>
                  </a:cubicBezTo>
                  <a:cubicBezTo>
                    <a:pt x="8047" y="0"/>
                    <a:pt x="12228" y="895"/>
                    <a:pt x="15480" y="2574"/>
                  </a:cubicBezTo>
                  <a:cubicBezTo>
                    <a:pt x="18731" y="4253"/>
                    <a:pt x="21054" y="6715"/>
                    <a:pt x="21170" y="9401"/>
                  </a:cubicBezTo>
                  <a:cubicBezTo>
                    <a:pt x="21286" y="12087"/>
                    <a:pt x="19196" y="14997"/>
                    <a:pt x="16525" y="17011"/>
                  </a:cubicBezTo>
                  <a:cubicBezTo>
                    <a:pt x="13854" y="19026"/>
                    <a:pt x="10602" y="20145"/>
                    <a:pt x="8280" y="20761"/>
                  </a:cubicBezTo>
                  <a:cubicBezTo>
                    <a:pt x="5957" y="21376"/>
                    <a:pt x="4563" y="21488"/>
                    <a:pt x="3286" y="21544"/>
                  </a:cubicBezTo>
                  <a:cubicBezTo>
                    <a:pt x="2009" y="21600"/>
                    <a:pt x="847" y="21600"/>
                    <a:pt x="383" y="21264"/>
                  </a:cubicBezTo>
                  <a:cubicBezTo>
                    <a:pt x="-82" y="20928"/>
                    <a:pt x="151" y="20257"/>
                    <a:pt x="963" y="19753"/>
                  </a:cubicBezTo>
                  <a:cubicBezTo>
                    <a:pt x="1776" y="19250"/>
                    <a:pt x="3170" y="18914"/>
                    <a:pt x="4563" y="18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829404" y="2258550"/>
              <a:ext cx="103077" cy="16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75" fill="norm" stroke="1" extrusionOk="0">
                  <a:moveTo>
                    <a:pt x="2893" y="13175"/>
                  </a:moveTo>
                  <a:cubicBezTo>
                    <a:pt x="2893" y="11825"/>
                    <a:pt x="2893" y="10475"/>
                    <a:pt x="4405" y="8990"/>
                  </a:cubicBezTo>
                  <a:cubicBezTo>
                    <a:pt x="5917" y="7505"/>
                    <a:pt x="8941" y="5885"/>
                    <a:pt x="10669" y="4265"/>
                  </a:cubicBezTo>
                  <a:cubicBezTo>
                    <a:pt x="12397" y="2645"/>
                    <a:pt x="12829" y="1025"/>
                    <a:pt x="11965" y="350"/>
                  </a:cubicBezTo>
                  <a:cubicBezTo>
                    <a:pt x="11101" y="-325"/>
                    <a:pt x="8941" y="-55"/>
                    <a:pt x="6565" y="1430"/>
                  </a:cubicBezTo>
                  <a:cubicBezTo>
                    <a:pt x="4189" y="2915"/>
                    <a:pt x="1597" y="5615"/>
                    <a:pt x="517" y="8585"/>
                  </a:cubicBezTo>
                  <a:cubicBezTo>
                    <a:pt x="-563" y="11555"/>
                    <a:pt x="-131" y="14795"/>
                    <a:pt x="3541" y="16955"/>
                  </a:cubicBezTo>
                  <a:cubicBezTo>
                    <a:pt x="7213" y="19115"/>
                    <a:pt x="14125" y="20195"/>
                    <a:pt x="21037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991034" y="2249514"/>
              <a:ext cx="182747" cy="16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78" fill="norm" stroke="1" extrusionOk="0">
                  <a:moveTo>
                    <a:pt x="13828" y="558"/>
                  </a:moveTo>
                  <a:cubicBezTo>
                    <a:pt x="12601" y="18"/>
                    <a:pt x="11374" y="-522"/>
                    <a:pt x="9165" y="963"/>
                  </a:cubicBezTo>
                  <a:cubicBezTo>
                    <a:pt x="6956" y="2448"/>
                    <a:pt x="3765" y="5958"/>
                    <a:pt x="1924" y="9198"/>
                  </a:cubicBezTo>
                  <a:cubicBezTo>
                    <a:pt x="83" y="12438"/>
                    <a:pt x="-408" y="15408"/>
                    <a:pt x="328" y="17568"/>
                  </a:cubicBezTo>
                  <a:cubicBezTo>
                    <a:pt x="1065" y="19728"/>
                    <a:pt x="3028" y="21078"/>
                    <a:pt x="6710" y="21078"/>
                  </a:cubicBezTo>
                  <a:cubicBezTo>
                    <a:pt x="10392" y="21078"/>
                    <a:pt x="15792" y="19728"/>
                    <a:pt x="21192" y="18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466243" y="2158636"/>
              <a:ext cx="50438" cy="25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18" fill="norm" stroke="1" extrusionOk="0">
                  <a:moveTo>
                    <a:pt x="5246" y="0"/>
                  </a:moveTo>
                  <a:cubicBezTo>
                    <a:pt x="3446" y="5040"/>
                    <a:pt x="1646" y="10080"/>
                    <a:pt x="746" y="13050"/>
                  </a:cubicBezTo>
                  <a:cubicBezTo>
                    <a:pt x="-154" y="16020"/>
                    <a:pt x="-154" y="16920"/>
                    <a:pt x="296" y="18090"/>
                  </a:cubicBezTo>
                  <a:cubicBezTo>
                    <a:pt x="746" y="19260"/>
                    <a:pt x="1646" y="20700"/>
                    <a:pt x="5246" y="21150"/>
                  </a:cubicBezTo>
                  <a:cubicBezTo>
                    <a:pt x="8846" y="21600"/>
                    <a:pt x="15146" y="21060"/>
                    <a:pt x="21446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630980" y="2145936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322"/>
                    <a:pt x="7200" y="10643"/>
                    <a:pt x="10800" y="14243"/>
                  </a:cubicBezTo>
                  <a:cubicBezTo>
                    <a:pt x="14400" y="17843"/>
                    <a:pt x="180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831243" y="2900455"/>
              <a:ext cx="310788" cy="39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34" fill="norm" stroke="1" extrusionOk="0">
                  <a:moveTo>
                    <a:pt x="1297" y="8334"/>
                  </a:moveTo>
                  <a:cubicBezTo>
                    <a:pt x="1151" y="11321"/>
                    <a:pt x="1004" y="14309"/>
                    <a:pt x="857" y="16319"/>
                  </a:cubicBezTo>
                  <a:cubicBezTo>
                    <a:pt x="710" y="18330"/>
                    <a:pt x="563" y="19364"/>
                    <a:pt x="416" y="20168"/>
                  </a:cubicBezTo>
                  <a:cubicBezTo>
                    <a:pt x="269" y="20973"/>
                    <a:pt x="122" y="21547"/>
                    <a:pt x="48" y="21260"/>
                  </a:cubicBezTo>
                  <a:cubicBezTo>
                    <a:pt x="-25" y="20973"/>
                    <a:pt x="-25" y="19824"/>
                    <a:pt x="122" y="17181"/>
                  </a:cubicBezTo>
                  <a:cubicBezTo>
                    <a:pt x="269" y="14538"/>
                    <a:pt x="563" y="10402"/>
                    <a:pt x="930" y="7702"/>
                  </a:cubicBezTo>
                  <a:cubicBezTo>
                    <a:pt x="1297" y="5002"/>
                    <a:pt x="1738" y="3738"/>
                    <a:pt x="2179" y="2819"/>
                  </a:cubicBezTo>
                  <a:cubicBezTo>
                    <a:pt x="2620" y="1900"/>
                    <a:pt x="3061" y="1326"/>
                    <a:pt x="3575" y="866"/>
                  </a:cubicBezTo>
                  <a:cubicBezTo>
                    <a:pt x="4089" y="407"/>
                    <a:pt x="4677" y="62"/>
                    <a:pt x="5412" y="407"/>
                  </a:cubicBezTo>
                  <a:cubicBezTo>
                    <a:pt x="6146" y="751"/>
                    <a:pt x="7028" y="1785"/>
                    <a:pt x="7763" y="2532"/>
                  </a:cubicBezTo>
                  <a:cubicBezTo>
                    <a:pt x="8497" y="3279"/>
                    <a:pt x="9085" y="3738"/>
                    <a:pt x="9746" y="3968"/>
                  </a:cubicBezTo>
                  <a:cubicBezTo>
                    <a:pt x="10408" y="4198"/>
                    <a:pt x="11142" y="4198"/>
                    <a:pt x="11877" y="3911"/>
                  </a:cubicBezTo>
                  <a:cubicBezTo>
                    <a:pt x="12612" y="3624"/>
                    <a:pt x="13346" y="3049"/>
                    <a:pt x="13934" y="2532"/>
                  </a:cubicBezTo>
                  <a:cubicBezTo>
                    <a:pt x="14522" y="2015"/>
                    <a:pt x="14963" y="1556"/>
                    <a:pt x="15624" y="1038"/>
                  </a:cubicBezTo>
                  <a:cubicBezTo>
                    <a:pt x="16285" y="521"/>
                    <a:pt x="17167" y="-53"/>
                    <a:pt x="17608" y="4"/>
                  </a:cubicBezTo>
                  <a:cubicBezTo>
                    <a:pt x="18048" y="62"/>
                    <a:pt x="18048" y="751"/>
                    <a:pt x="18122" y="3279"/>
                  </a:cubicBezTo>
                  <a:cubicBezTo>
                    <a:pt x="18195" y="5807"/>
                    <a:pt x="18342" y="10173"/>
                    <a:pt x="18416" y="12873"/>
                  </a:cubicBezTo>
                  <a:cubicBezTo>
                    <a:pt x="18489" y="15573"/>
                    <a:pt x="18489" y="16607"/>
                    <a:pt x="18563" y="17411"/>
                  </a:cubicBezTo>
                  <a:cubicBezTo>
                    <a:pt x="18636" y="18215"/>
                    <a:pt x="18783" y="18790"/>
                    <a:pt x="19297" y="18675"/>
                  </a:cubicBezTo>
                  <a:cubicBezTo>
                    <a:pt x="19812" y="18560"/>
                    <a:pt x="20693" y="17756"/>
                    <a:pt x="21575" y="16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288080" y="2910318"/>
              <a:ext cx="323851" cy="28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3088"/>
                  </a:moveTo>
                  <a:cubicBezTo>
                    <a:pt x="0" y="2001"/>
                    <a:pt x="0" y="913"/>
                    <a:pt x="494" y="369"/>
                  </a:cubicBezTo>
                  <a:cubicBezTo>
                    <a:pt x="988" y="-175"/>
                    <a:pt x="1976" y="-175"/>
                    <a:pt x="3318" y="757"/>
                  </a:cubicBezTo>
                  <a:cubicBezTo>
                    <a:pt x="4659" y="1690"/>
                    <a:pt x="6353" y="3554"/>
                    <a:pt x="7129" y="5575"/>
                  </a:cubicBezTo>
                  <a:cubicBezTo>
                    <a:pt x="7906" y="7595"/>
                    <a:pt x="7765" y="9770"/>
                    <a:pt x="7271" y="11713"/>
                  </a:cubicBezTo>
                  <a:cubicBezTo>
                    <a:pt x="6776" y="13655"/>
                    <a:pt x="5929" y="15365"/>
                    <a:pt x="5082" y="16996"/>
                  </a:cubicBezTo>
                  <a:cubicBezTo>
                    <a:pt x="4235" y="18628"/>
                    <a:pt x="3388" y="20182"/>
                    <a:pt x="3671" y="20803"/>
                  </a:cubicBezTo>
                  <a:cubicBezTo>
                    <a:pt x="3953" y="21425"/>
                    <a:pt x="5365" y="21114"/>
                    <a:pt x="8541" y="20803"/>
                  </a:cubicBezTo>
                  <a:cubicBezTo>
                    <a:pt x="11718" y="20493"/>
                    <a:pt x="16659" y="20182"/>
                    <a:pt x="21600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113330" y="1866536"/>
              <a:ext cx="152137" cy="163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0" y="0"/>
                  </a:moveTo>
                  <a:cubicBezTo>
                    <a:pt x="1800" y="670"/>
                    <a:pt x="3600" y="1340"/>
                    <a:pt x="5100" y="2205"/>
                  </a:cubicBezTo>
                  <a:cubicBezTo>
                    <a:pt x="6600" y="3070"/>
                    <a:pt x="7800" y="4130"/>
                    <a:pt x="9000" y="5219"/>
                  </a:cubicBezTo>
                  <a:cubicBezTo>
                    <a:pt x="10200" y="6307"/>
                    <a:pt x="11400" y="7423"/>
                    <a:pt x="12450" y="8470"/>
                  </a:cubicBezTo>
                  <a:cubicBezTo>
                    <a:pt x="13500" y="9516"/>
                    <a:pt x="14400" y="10493"/>
                    <a:pt x="15300" y="11470"/>
                  </a:cubicBezTo>
                  <a:cubicBezTo>
                    <a:pt x="16200" y="12447"/>
                    <a:pt x="17100" y="13423"/>
                    <a:pt x="18000" y="14428"/>
                  </a:cubicBezTo>
                  <a:cubicBezTo>
                    <a:pt x="18900" y="15433"/>
                    <a:pt x="19800" y="16465"/>
                    <a:pt x="20400" y="17512"/>
                  </a:cubicBezTo>
                  <a:cubicBezTo>
                    <a:pt x="21000" y="18558"/>
                    <a:pt x="21300" y="19619"/>
                    <a:pt x="21450" y="20247"/>
                  </a:cubicBezTo>
                  <a:cubicBezTo>
                    <a:pt x="21600" y="20874"/>
                    <a:pt x="21600" y="21070"/>
                    <a:pt x="21450" y="21251"/>
                  </a:cubicBezTo>
                  <a:cubicBezTo>
                    <a:pt x="21300" y="21433"/>
                    <a:pt x="21000" y="21600"/>
                    <a:pt x="20700" y="21600"/>
                  </a:cubicBezTo>
                  <a:cubicBezTo>
                    <a:pt x="20400" y="21600"/>
                    <a:pt x="20100" y="21433"/>
                    <a:pt x="1980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84730" y="1728953"/>
              <a:ext cx="2308020" cy="187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1841" y="1002"/>
                  </a:moveTo>
                  <a:cubicBezTo>
                    <a:pt x="2574" y="953"/>
                    <a:pt x="3306" y="904"/>
                    <a:pt x="4009" y="855"/>
                  </a:cubicBezTo>
                  <a:cubicBezTo>
                    <a:pt x="4712" y="806"/>
                    <a:pt x="5385" y="757"/>
                    <a:pt x="6058" y="684"/>
                  </a:cubicBezTo>
                  <a:cubicBezTo>
                    <a:pt x="6731" y="611"/>
                    <a:pt x="7405" y="513"/>
                    <a:pt x="8147" y="428"/>
                  </a:cubicBezTo>
                  <a:cubicBezTo>
                    <a:pt x="8889" y="342"/>
                    <a:pt x="9701" y="269"/>
                    <a:pt x="10503" y="208"/>
                  </a:cubicBezTo>
                  <a:cubicBezTo>
                    <a:pt x="11305" y="147"/>
                    <a:pt x="12097" y="98"/>
                    <a:pt x="12909" y="61"/>
                  </a:cubicBezTo>
                  <a:cubicBezTo>
                    <a:pt x="13720" y="24"/>
                    <a:pt x="14552" y="0"/>
                    <a:pt x="15373" y="0"/>
                  </a:cubicBezTo>
                  <a:cubicBezTo>
                    <a:pt x="16195" y="0"/>
                    <a:pt x="17007" y="24"/>
                    <a:pt x="17700" y="86"/>
                  </a:cubicBezTo>
                  <a:cubicBezTo>
                    <a:pt x="18393" y="147"/>
                    <a:pt x="18967" y="244"/>
                    <a:pt x="19472" y="367"/>
                  </a:cubicBezTo>
                  <a:cubicBezTo>
                    <a:pt x="19977" y="489"/>
                    <a:pt x="20412" y="635"/>
                    <a:pt x="20679" y="733"/>
                  </a:cubicBezTo>
                  <a:cubicBezTo>
                    <a:pt x="20947" y="831"/>
                    <a:pt x="21046" y="880"/>
                    <a:pt x="21125" y="1136"/>
                  </a:cubicBezTo>
                  <a:cubicBezTo>
                    <a:pt x="21204" y="1393"/>
                    <a:pt x="21263" y="1857"/>
                    <a:pt x="21293" y="2627"/>
                  </a:cubicBezTo>
                  <a:cubicBezTo>
                    <a:pt x="21323" y="3396"/>
                    <a:pt x="21323" y="4471"/>
                    <a:pt x="21323" y="5522"/>
                  </a:cubicBezTo>
                  <a:cubicBezTo>
                    <a:pt x="21323" y="6573"/>
                    <a:pt x="21323" y="7599"/>
                    <a:pt x="21343" y="8528"/>
                  </a:cubicBezTo>
                  <a:cubicBezTo>
                    <a:pt x="21362" y="9456"/>
                    <a:pt x="21402" y="10287"/>
                    <a:pt x="21442" y="11191"/>
                  </a:cubicBezTo>
                  <a:cubicBezTo>
                    <a:pt x="21481" y="12095"/>
                    <a:pt x="21521" y="13072"/>
                    <a:pt x="21551" y="13989"/>
                  </a:cubicBezTo>
                  <a:cubicBezTo>
                    <a:pt x="21580" y="14905"/>
                    <a:pt x="21600" y="15760"/>
                    <a:pt x="21580" y="16530"/>
                  </a:cubicBezTo>
                  <a:cubicBezTo>
                    <a:pt x="21560" y="17300"/>
                    <a:pt x="21501" y="17984"/>
                    <a:pt x="21422" y="18546"/>
                  </a:cubicBezTo>
                  <a:cubicBezTo>
                    <a:pt x="21343" y="19108"/>
                    <a:pt x="21244" y="19548"/>
                    <a:pt x="20986" y="19877"/>
                  </a:cubicBezTo>
                  <a:cubicBezTo>
                    <a:pt x="20729" y="20207"/>
                    <a:pt x="20313" y="20427"/>
                    <a:pt x="19759" y="20598"/>
                  </a:cubicBezTo>
                  <a:cubicBezTo>
                    <a:pt x="19204" y="20769"/>
                    <a:pt x="18511" y="20891"/>
                    <a:pt x="17799" y="21001"/>
                  </a:cubicBezTo>
                  <a:cubicBezTo>
                    <a:pt x="17086" y="21111"/>
                    <a:pt x="16353" y="21209"/>
                    <a:pt x="15601" y="21258"/>
                  </a:cubicBezTo>
                  <a:cubicBezTo>
                    <a:pt x="14849" y="21307"/>
                    <a:pt x="14077" y="21307"/>
                    <a:pt x="13344" y="21307"/>
                  </a:cubicBezTo>
                  <a:cubicBezTo>
                    <a:pt x="12612" y="21307"/>
                    <a:pt x="11919" y="21307"/>
                    <a:pt x="11196" y="21270"/>
                  </a:cubicBezTo>
                  <a:cubicBezTo>
                    <a:pt x="10473" y="21233"/>
                    <a:pt x="9721" y="21160"/>
                    <a:pt x="8959" y="21099"/>
                  </a:cubicBezTo>
                  <a:cubicBezTo>
                    <a:pt x="8197" y="21038"/>
                    <a:pt x="7424" y="20989"/>
                    <a:pt x="6563" y="20965"/>
                  </a:cubicBezTo>
                  <a:cubicBezTo>
                    <a:pt x="5702" y="20940"/>
                    <a:pt x="4752" y="20940"/>
                    <a:pt x="3831" y="21014"/>
                  </a:cubicBezTo>
                  <a:cubicBezTo>
                    <a:pt x="2910" y="21087"/>
                    <a:pt x="2019" y="21233"/>
                    <a:pt x="1386" y="21343"/>
                  </a:cubicBezTo>
                  <a:cubicBezTo>
                    <a:pt x="752" y="21453"/>
                    <a:pt x="376" y="215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86701" y="3506425"/>
              <a:ext cx="970944" cy="63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46" fill="norm" stroke="1" extrusionOk="0">
                  <a:moveTo>
                    <a:pt x="588" y="21546"/>
                  </a:moveTo>
                  <a:cubicBezTo>
                    <a:pt x="307" y="21330"/>
                    <a:pt x="25" y="21114"/>
                    <a:pt x="1" y="20862"/>
                  </a:cubicBezTo>
                  <a:cubicBezTo>
                    <a:pt x="-22" y="20610"/>
                    <a:pt x="213" y="20322"/>
                    <a:pt x="988" y="19566"/>
                  </a:cubicBezTo>
                  <a:cubicBezTo>
                    <a:pt x="1762" y="18810"/>
                    <a:pt x="3077" y="17586"/>
                    <a:pt x="4509" y="16182"/>
                  </a:cubicBezTo>
                  <a:cubicBezTo>
                    <a:pt x="5941" y="14778"/>
                    <a:pt x="7491" y="13194"/>
                    <a:pt x="9041" y="11646"/>
                  </a:cubicBezTo>
                  <a:cubicBezTo>
                    <a:pt x="10590" y="10098"/>
                    <a:pt x="12140" y="8586"/>
                    <a:pt x="13713" y="7218"/>
                  </a:cubicBezTo>
                  <a:cubicBezTo>
                    <a:pt x="15286" y="5850"/>
                    <a:pt x="16882" y="4626"/>
                    <a:pt x="18150" y="3618"/>
                  </a:cubicBezTo>
                  <a:cubicBezTo>
                    <a:pt x="19418" y="2610"/>
                    <a:pt x="20357" y="1818"/>
                    <a:pt x="20897" y="1278"/>
                  </a:cubicBezTo>
                  <a:cubicBezTo>
                    <a:pt x="21437" y="738"/>
                    <a:pt x="21578" y="450"/>
                    <a:pt x="21531" y="270"/>
                  </a:cubicBezTo>
                  <a:cubicBezTo>
                    <a:pt x="21484" y="90"/>
                    <a:pt x="21249" y="18"/>
                    <a:pt x="20545" y="162"/>
                  </a:cubicBezTo>
                  <a:cubicBezTo>
                    <a:pt x="19841" y="306"/>
                    <a:pt x="18667" y="666"/>
                    <a:pt x="17939" y="882"/>
                  </a:cubicBezTo>
                  <a:cubicBezTo>
                    <a:pt x="17211" y="1098"/>
                    <a:pt x="16929" y="1170"/>
                    <a:pt x="16929" y="1134"/>
                  </a:cubicBezTo>
                  <a:cubicBezTo>
                    <a:pt x="16929" y="1098"/>
                    <a:pt x="17211" y="954"/>
                    <a:pt x="17728" y="738"/>
                  </a:cubicBezTo>
                  <a:cubicBezTo>
                    <a:pt x="18244" y="522"/>
                    <a:pt x="18995" y="234"/>
                    <a:pt x="19488" y="90"/>
                  </a:cubicBezTo>
                  <a:cubicBezTo>
                    <a:pt x="19981" y="-54"/>
                    <a:pt x="20216" y="-54"/>
                    <a:pt x="20428" y="306"/>
                  </a:cubicBezTo>
                  <a:cubicBezTo>
                    <a:pt x="20639" y="666"/>
                    <a:pt x="20827" y="1386"/>
                    <a:pt x="20756" y="2466"/>
                  </a:cubicBezTo>
                  <a:cubicBezTo>
                    <a:pt x="20686" y="3546"/>
                    <a:pt x="20357" y="4986"/>
                    <a:pt x="20028" y="6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274411" y="138210"/>
              <a:ext cx="53908" cy="115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542" fill="norm" stroke="1" extrusionOk="0">
                  <a:moveTo>
                    <a:pt x="11119" y="257"/>
                  </a:moveTo>
                  <a:cubicBezTo>
                    <a:pt x="8719" y="100"/>
                    <a:pt x="6319" y="-58"/>
                    <a:pt x="5119" y="21"/>
                  </a:cubicBezTo>
                  <a:cubicBezTo>
                    <a:pt x="3919" y="100"/>
                    <a:pt x="3919" y="415"/>
                    <a:pt x="5519" y="1203"/>
                  </a:cubicBezTo>
                  <a:cubicBezTo>
                    <a:pt x="7119" y="1992"/>
                    <a:pt x="10319" y="3253"/>
                    <a:pt x="13119" y="4633"/>
                  </a:cubicBezTo>
                  <a:cubicBezTo>
                    <a:pt x="15919" y="6012"/>
                    <a:pt x="18319" y="7510"/>
                    <a:pt x="19519" y="9027"/>
                  </a:cubicBezTo>
                  <a:cubicBezTo>
                    <a:pt x="20719" y="10545"/>
                    <a:pt x="20719" y="12082"/>
                    <a:pt x="19119" y="13521"/>
                  </a:cubicBezTo>
                  <a:cubicBezTo>
                    <a:pt x="17519" y="14960"/>
                    <a:pt x="14319" y="16300"/>
                    <a:pt x="10319" y="17522"/>
                  </a:cubicBezTo>
                  <a:cubicBezTo>
                    <a:pt x="6319" y="18743"/>
                    <a:pt x="1519" y="19847"/>
                    <a:pt x="319" y="20497"/>
                  </a:cubicBezTo>
                  <a:cubicBezTo>
                    <a:pt x="-881" y="21148"/>
                    <a:pt x="1519" y="21345"/>
                    <a:pt x="3919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233716" y="0"/>
              <a:ext cx="2012272" cy="156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88" fill="norm" stroke="1" extrusionOk="0">
                  <a:moveTo>
                    <a:pt x="411" y="2181"/>
                  </a:moveTo>
                  <a:cubicBezTo>
                    <a:pt x="479" y="2035"/>
                    <a:pt x="547" y="1890"/>
                    <a:pt x="842" y="1744"/>
                  </a:cubicBezTo>
                  <a:cubicBezTo>
                    <a:pt x="1137" y="1598"/>
                    <a:pt x="1659" y="1452"/>
                    <a:pt x="2328" y="1307"/>
                  </a:cubicBezTo>
                  <a:cubicBezTo>
                    <a:pt x="2998" y="1161"/>
                    <a:pt x="3814" y="1015"/>
                    <a:pt x="4643" y="869"/>
                  </a:cubicBezTo>
                  <a:cubicBezTo>
                    <a:pt x="5471" y="724"/>
                    <a:pt x="6310" y="578"/>
                    <a:pt x="7093" y="461"/>
                  </a:cubicBezTo>
                  <a:cubicBezTo>
                    <a:pt x="7876" y="345"/>
                    <a:pt x="8602" y="257"/>
                    <a:pt x="9441" y="184"/>
                  </a:cubicBezTo>
                  <a:cubicBezTo>
                    <a:pt x="10281" y="112"/>
                    <a:pt x="11234" y="53"/>
                    <a:pt x="12175" y="24"/>
                  </a:cubicBezTo>
                  <a:cubicBezTo>
                    <a:pt x="13117" y="-5"/>
                    <a:pt x="14047" y="-5"/>
                    <a:pt x="14989" y="10"/>
                  </a:cubicBezTo>
                  <a:cubicBezTo>
                    <a:pt x="15930" y="24"/>
                    <a:pt x="16883" y="53"/>
                    <a:pt x="17677" y="97"/>
                  </a:cubicBezTo>
                  <a:cubicBezTo>
                    <a:pt x="18472" y="141"/>
                    <a:pt x="19107" y="199"/>
                    <a:pt x="19697" y="316"/>
                  </a:cubicBezTo>
                  <a:cubicBezTo>
                    <a:pt x="20287" y="432"/>
                    <a:pt x="20831" y="607"/>
                    <a:pt x="21149" y="826"/>
                  </a:cubicBezTo>
                  <a:cubicBezTo>
                    <a:pt x="21467" y="1044"/>
                    <a:pt x="21557" y="1307"/>
                    <a:pt x="21569" y="1773"/>
                  </a:cubicBezTo>
                  <a:cubicBezTo>
                    <a:pt x="21580" y="2240"/>
                    <a:pt x="21512" y="2910"/>
                    <a:pt x="21410" y="3814"/>
                  </a:cubicBezTo>
                  <a:cubicBezTo>
                    <a:pt x="21308" y="4717"/>
                    <a:pt x="21172" y="5854"/>
                    <a:pt x="21104" y="7035"/>
                  </a:cubicBezTo>
                  <a:cubicBezTo>
                    <a:pt x="21035" y="8215"/>
                    <a:pt x="21035" y="9440"/>
                    <a:pt x="21035" y="10606"/>
                  </a:cubicBezTo>
                  <a:cubicBezTo>
                    <a:pt x="21035" y="11772"/>
                    <a:pt x="21035" y="12879"/>
                    <a:pt x="21013" y="14074"/>
                  </a:cubicBezTo>
                  <a:cubicBezTo>
                    <a:pt x="20990" y="15269"/>
                    <a:pt x="20945" y="16552"/>
                    <a:pt x="20922" y="17645"/>
                  </a:cubicBezTo>
                  <a:cubicBezTo>
                    <a:pt x="20899" y="18738"/>
                    <a:pt x="20899" y="19642"/>
                    <a:pt x="20899" y="20181"/>
                  </a:cubicBezTo>
                  <a:cubicBezTo>
                    <a:pt x="20899" y="20721"/>
                    <a:pt x="20899" y="20895"/>
                    <a:pt x="20865" y="21041"/>
                  </a:cubicBezTo>
                  <a:cubicBezTo>
                    <a:pt x="20831" y="21187"/>
                    <a:pt x="20763" y="21304"/>
                    <a:pt x="20536" y="21391"/>
                  </a:cubicBezTo>
                  <a:cubicBezTo>
                    <a:pt x="20309" y="21478"/>
                    <a:pt x="19924" y="21537"/>
                    <a:pt x="19232" y="21566"/>
                  </a:cubicBezTo>
                  <a:cubicBezTo>
                    <a:pt x="18540" y="21595"/>
                    <a:pt x="17541" y="21595"/>
                    <a:pt x="16622" y="21566"/>
                  </a:cubicBezTo>
                  <a:cubicBezTo>
                    <a:pt x="15704" y="21537"/>
                    <a:pt x="14864" y="21478"/>
                    <a:pt x="14036" y="21420"/>
                  </a:cubicBezTo>
                  <a:cubicBezTo>
                    <a:pt x="13208" y="21362"/>
                    <a:pt x="12391" y="21304"/>
                    <a:pt x="11574" y="21201"/>
                  </a:cubicBezTo>
                  <a:cubicBezTo>
                    <a:pt x="10757" y="21099"/>
                    <a:pt x="9941" y="20954"/>
                    <a:pt x="9124" y="20779"/>
                  </a:cubicBezTo>
                  <a:cubicBezTo>
                    <a:pt x="8307" y="20604"/>
                    <a:pt x="7490" y="20400"/>
                    <a:pt x="6605" y="20225"/>
                  </a:cubicBezTo>
                  <a:cubicBezTo>
                    <a:pt x="5720" y="20050"/>
                    <a:pt x="4767" y="19904"/>
                    <a:pt x="3894" y="19831"/>
                  </a:cubicBezTo>
                  <a:cubicBezTo>
                    <a:pt x="3020" y="19759"/>
                    <a:pt x="2226" y="19759"/>
                    <a:pt x="1625" y="19788"/>
                  </a:cubicBezTo>
                  <a:cubicBezTo>
                    <a:pt x="1024" y="19817"/>
                    <a:pt x="615" y="19875"/>
                    <a:pt x="354" y="19904"/>
                  </a:cubicBezTo>
                  <a:cubicBezTo>
                    <a:pt x="93" y="19933"/>
                    <a:pt x="-20" y="19933"/>
                    <a:pt x="3" y="19890"/>
                  </a:cubicBezTo>
                  <a:cubicBezTo>
                    <a:pt x="25" y="19846"/>
                    <a:pt x="184" y="19759"/>
                    <a:pt x="343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747199" y="1030463"/>
              <a:ext cx="203216" cy="31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71" fill="norm" stroke="1" extrusionOk="0">
                  <a:moveTo>
                    <a:pt x="9280" y="5039"/>
                  </a:moveTo>
                  <a:cubicBezTo>
                    <a:pt x="10371" y="4751"/>
                    <a:pt x="11462" y="4463"/>
                    <a:pt x="12116" y="3959"/>
                  </a:cubicBezTo>
                  <a:cubicBezTo>
                    <a:pt x="12771" y="3455"/>
                    <a:pt x="12989" y="2735"/>
                    <a:pt x="12989" y="2015"/>
                  </a:cubicBezTo>
                  <a:cubicBezTo>
                    <a:pt x="12989" y="1295"/>
                    <a:pt x="12771" y="575"/>
                    <a:pt x="12116" y="215"/>
                  </a:cubicBezTo>
                  <a:cubicBezTo>
                    <a:pt x="11462" y="-145"/>
                    <a:pt x="10371" y="-145"/>
                    <a:pt x="8625" y="935"/>
                  </a:cubicBezTo>
                  <a:cubicBezTo>
                    <a:pt x="6880" y="2015"/>
                    <a:pt x="4480" y="4175"/>
                    <a:pt x="2734" y="7271"/>
                  </a:cubicBezTo>
                  <a:cubicBezTo>
                    <a:pt x="989" y="10367"/>
                    <a:pt x="-102" y="14399"/>
                    <a:pt x="7" y="17063"/>
                  </a:cubicBezTo>
                  <a:cubicBezTo>
                    <a:pt x="116" y="19727"/>
                    <a:pt x="1425" y="21023"/>
                    <a:pt x="3934" y="21239"/>
                  </a:cubicBezTo>
                  <a:cubicBezTo>
                    <a:pt x="6443" y="21455"/>
                    <a:pt x="10153" y="20591"/>
                    <a:pt x="13425" y="18431"/>
                  </a:cubicBezTo>
                  <a:cubicBezTo>
                    <a:pt x="16698" y="16271"/>
                    <a:pt x="19534" y="12815"/>
                    <a:pt x="20516" y="10223"/>
                  </a:cubicBezTo>
                  <a:cubicBezTo>
                    <a:pt x="21498" y="7631"/>
                    <a:pt x="20625" y="5903"/>
                    <a:pt x="19643" y="4823"/>
                  </a:cubicBezTo>
                  <a:cubicBezTo>
                    <a:pt x="18662" y="3743"/>
                    <a:pt x="17571" y="3311"/>
                    <a:pt x="16262" y="3167"/>
                  </a:cubicBezTo>
                  <a:cubicBezTo>
                    <a:pt x="14953" y="3023"/>
                    <a:pt x="13425" y="3167"/>
                    <a:pt x="13098" y="3671"/>
                  </a:cubicBezTo>
                  <a:cubicBezTo>
                    <a:pt x="12771" y="4175"/>
                    <a:pt x="13643" y="5039"/>
                    <a:pt x="14516" y="5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071610" y="1021714"/>
              <a:ext cx="235521" cy="36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91" fill="norm" stroke="1" extrusionOk="0">
                  <a:moveTo>
                    <a:pt x="1209" y="1147"/>
                  </a:moveTo>
                  <a:cubicBezTo>
                    <a:pt x="1402" y="519"/>
                    <a:pt x="1595" y="-109"/>
                    <a:pt x="1595" y="17"/>
                  </a:cubicBezTo>
                  <a:cubicBezTo>
                    <a:pt x="1595" y="142"/>
                    <a:pt x="1402" y="1021"/>
                    <a:pt x="1402" y="3847"/>
                  </a:cubicBezTo>
                  <a:cubicBezTo>
                    <a:pt x="1402" y="6672"/>
                    <a:pt x="1595" y="11444"/>
                    <a:pt x="1788" y="14144"/>
                  </a:cubicBezTo>
                  <a:cubicBezTo>
                    <a:pt x="1980" y="16844"/>
                    <a:pt x="2173" y="17472"/>
                    <a:pt x="2270" y="18100"/>
                  </a:cubicBezTo>
                  <a:cubicBezTo>
                    <a:pt x="2366" y="18728"/>
                    <a:pt x="2366" y="19356"/>
                    <a:pt x="2173" y="19293"/>
                  </a:cubicBezTo>
                  <a:cubicBezTo>
                    <a:pt x="1980" y="19231"/>
                    <a:pt x="1595" y="18477"/>
                    <a:pt x="1305" y="17786"/>
                  </a:cubicBezTo>
                  <a:cubicBezTo>
                    <a:pt x="1016" y="17096"/>
                    <a:pt x="823" y="16468"/>
                    <a:pt x="534" y="15651"/>
                  </a:cubicBezTo>
                  <a:cubicBezTo>
                    <a:pt x="245" y="14835"/>
                    <a:pt x="-141" y="13831"/>
                    <a:pt x="52" y="13517"/>
                  </a:cubicBezTo>
                  <a:cubicBezTo>
                    <a:pt x="245" y="13203"/>
                    <a:pt x="1016" y="13579"/>
                    <a:pt x="2463" y="13579"/>
                  </a:cubicBezTo>
                  <a:cubicBezTo>
                    <a:pt x="3909" y="13579"/>
                    <a:pt x="6030" y="13203"/>
                    <a:pt x="8345" y="11758"/>
                  </a:cubicBezTo>
                  <a:cubicBezTo>
                    <a:pt x="10659" y="10314"/>
                    <a:pt x="13166" y="7803"/>
                    <a:pt x="14613" y="6170"/>
                  </a:cubicBezTo>
                  <a:cubicBezTo>
                    <a:pt x="16059" y="4538"/>
                    <a:pt x="16445" y="3784"/>
                    <a:pt x="16927" y="3156"/>
                  </a:cubicBezTo>
                  <a:cubicBezTo>
                    <a:pt x="17409" y="2528"/>
                    <a:pt x="17988" y="2026"/>
                    <a:pt x="18470" y="2151"/>
                  </a:cubicBezTo>
                  <a:cubicBezTo>
                    <a:pt x="18952" y="2277"/>
                    <a:pt x="19338" y="3031"/>
                    <a:pt x="19530" y="5479"/>
                  </a:cubicBezTo>
                  <a:cubicBezTo>
                    <a:pt x="19723" y="7928"/>
                    <a:pt x="19723" y="12072"/>
                    <a:pt x="20013" y="15024"/>
                  </a:cubicBezTo>
                  <a:cubicBezTo>
                    <a:pt x="20302" y="17975"/>
                    <a:pt x="20880" y="19733"/>
                    <a:pt x="21459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0" y="640986"/>
              <a:ext cx="244904" cy="3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40" fill="norm" stroke="1" extrusionOk="0">
                  <a:moveTo>
                    <a:pt x="5122" y="13263"/>
                  </a:moveTo>
                  <a:cubicBezTo>
                    <a:pt x="4756" y="14526"/>
                    <a:pt x="4390" y="15789"/>
                    <a:pt x="4390" y="16863"/>
                  </a:cubicBezTo>
                  <a:cubicBezTo>
                    <a:pt x="4390" y="17937"/>
                    <a:pt x="4756" y="18821"/>
                    <a:pt x="5122" y="19705"/>
                  </a:cubicBezTo>
                  <a:cubicBezTo>
                    <a:pt x="5489" y="20589"/>
                    <a:pt x="5855" y="21474"/>
                    <a:pt x="6038" y="21537"/>
                  </a:cubicBezTo>
                  <a:cubicBezTo>
                    <a:pt x="6221" y="21600"/>
                    <a:pt x="6221" y="20842"/>
                    <a:pt x="5489" y="18695"/>
                  </a:cubicBezTo>
                  <a:cubicBezTo>
                    <a:pt x="4756" y="16547"/>
                    <a:pt x="3292" y="13011"/>
                    <a:pt x="2285" y="10484"/>
                  </a:cubicBezTo>
                  <a:cubicBezTo>
                    <a:pt x="1278" y="7958"/>
                    <a:pt x="729" y="6442"/>
                    <a:pt x="363" y="5368"/>
                  </a:cubicBezTo>
                  <a:cubicBezTo>
                    <a:pt x="-3" y="4295"/>
                    <a:pt x="-186" y="3663"/>
                    <a:pt x="272" y="3600"/>
                  </a:cubicBezTo>
                  <a:cubicBezTo>
                    <a:pt x="729" y="3537"/>
                    <a:pt x="1828" y="4042"/>
                    <a:pt x="4024" y="5747"/>
                  </a:cubicBezTo>
                  <a:cubicBezTo>
                    <a:pt x="6221" y="7453"/>
                    <a:pt x="9516" y="10358"/>
                    <a:pt x="12078" y="12632"/>
                  </a:cubicBezTo>
                  <a:cubicBezTo>
                    <a:pt x="14641" y="14905"/>
                    <a:pt x="16472" y="16547"/>
                    <a:pt x="17845" y="17495"/>
                  </a:cubicBezTo>
                  <a:cubicBezTo>
                    <a:pt x="19217" y="18442"/>
                    <a:pt x="20133" y="18695"/>
                    <a:pt x="20682" y="18442"/>
                  </a:cubicBezTo>
                  <a:cubicBezTo>
                    <a:pt x="21231" y="18189"/>
                    <a:pt x="21414" y="17432"/>
                    <a:pt x="20773" y="15158"/>
                  </a:cubicBezTo>
                  <a:cubicBezTo>
                    <a:pt x="20133" y="12884"/>
                    <a:pt x="18668" y="9095"/>
                    <a:pt x="17845" y="6316"/>
                  </a:cubicBezTo>
                  <a:cubicBezTo>
                    <a:pt x="17021" y="3537"/>
                    <a:pt x="16838" y="1768"/>
                    <a:pt x="166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15155" y="574743"/>
              <a:ext cx="213976" cy="33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90" fill="norm" stroke="1" extrusionOk="0">
                  <a:moveTo>
                    <a:pt x="11878" y="979"/>
                  </a:moveTo>
                  <a:cubicBezTo>
                    <a:pt x="10819" y="577"/>
                    <a:pt x="9760" y="174"/>
                    <a:pt x="8701" y="40"/>
                  </a:cubicBezTo>
                  <a:cubicBezTo>
                    <a:pt x="7642" y="-94"/>
                    <a:pt x="6583" y="40"/>
                    <a:pt x="5101" y="1583"/>
                  </a:cubicBezTo>
                  <a:cubicBezTo>
                    <a:pt x="3619" y="3126"/>
                    <a:pt x="1713" y="6077"/>
                    <a:pt x="760" y="9096"/>
                  </a:cubicBezTo>
                  <a:cubicBezTo>
                    <a:pt x="-193" y="12115"/>
                    <a:pt x="-193" y="15200"/>
                    <a:pt x="442" y="17414"/>
                  </a:cubicBezTo>
                  <a:cubicBezTo>
                    <a:pt x="1078" y="19628"/>
                    <a:pt x="2348" y="20969"/>
                    <a:pt x="4783" y="21238"/>
                  </a:cubicBezTo>
                  <a:cubicBezTo>
                    <a:pt x="7219" y="21506"/>
                    <a:pt x="10819" y="20701"/>
                    <a:pt x="13783" y="19829"/>
                  </a:cubicBezTo>
                  <a:cubicBezTo>
                    <a:pt x="16748" y="18957"/>
                    <a:pt x="19078" y="18018"/>
                    <a:pt x="21407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73580" y="529063"/>
              <a:ext cx="187413" cy="39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70" fill="norm" stroke="1" extrusionOk="0">
                  <a:moveTo>
                    <a:pt x="16746" y="1612"/>
                  </a:moveTo>
                  <a:cubicBezTo>
                    <a:pt x="14804" y="915"/>
                    <a:pt x="12863" y="218"/>
                    <a:pt x="10679" y="44"/>
                  </a:cubicBezTo>
                  <a:cubicBezTo>
                    <a:pt x="8494" y="-130"/>
                    <a:pt x="6067" y="218"/>
                    <a:pt x="4247" y="1031"/>
                  </a:cubicBezTo>
                  <a:cubicBezTo>
                    <a:pt x="2427" y="1844"/>
                    <a:pt x="1213" y="3122"/>
                    <a:pt x="1456" y="4573"/>
                  </a:cubicBezTo>
                  <a:cubicBezTo>
                    <a:pt x="1699" y="6025"/>
                    <a:pt x="3398" y="7651"/>
                    <a:pt x="6674" y="8754"/>
                  </a:cubicBezTo>
                  <a:cubicBezTo>
                    <a:pt x="9951" y="9857"/>
                    <a:pt x="14804" y="10438"/>
                    <a:pt x="17717" y="10902"/>
                  </a:cubicBezTo>
                  <a:cubicBezTo>
                    <a:pt x="20629" y="11367"/>
                    <a:pt x="21600" y="11715"/>
                    <a:pt x="21479" y="12528"/>
                  </a:cubicBezTo>
                  <a:cubicBezTo>
                    <a:pt x="21357" y="13341"/>
                    <a:pt x="20144" y="14618"/>
                    <a:pt x="16382" y="16186"/>
                  </a:cubicBezTo>
                  <a:cubicBezTo>
                    <a:pt x="12620" y="17754"/>
                    <a:pt x="6310" y="19612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34207" y="1286403"/>
              <a:ext cx="200976" cy="29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14" fill="norm" stroke="1" extrusionOk="0">
                  <a:moveTo>
                    <a:pt x="797" y="4363"/>
                  </a:moveTo>
                  <a:cubicBezTo>
                    <a:pt x="351" y="3431"/>
                    <a:pt x="-94" y="2499"/>
                    <a:pt x="17" y="1722"/>
                  </a:cubicBezTo>
                  <a:cubicBezTo>
                    <a:pt x="129" y="945"/>
                    <a:pt x="797" y="323"/>
                    <a:pt x="2801" y="90"/>
                  </a:cubicBezTo>
                  <a:cubicBezTo>
                    <a:pt x="4805" y="-143"/>
                    <a:pt x="8145" y="12"/>
                    <a:pt x="10261" y="1333"/>
                  </a:cubicBezTo>
                  <a:cubicBezTo>
                    <a:pt x="12376" y="2654"/>
                    <a:pt x="13267" y="5140"/>
                    <a:pt x="13378" y="6772"/>
                  </a:cubicBezTo>
                  <a:cubicBezTo>
                    <a:pt x="13490" y="8404"/>
                    <a:pt x="12821" y="9181"/>
                    <a:pt x="11931" y="9802"/>
                  </a:cubicBezTo>
                  <a:cubicBezTo>
                    <a:pt x="11040" y="10424"/>
                    <a:pt x="9927" y="10890"/>
                    <a:pt x="10038" y="11045"/>
                  </a:cubicBezTo>
                  <a:cubicBezTo>
                    <a:pt x="10149" y="11201"/>
                    <a:pt x="11485" y="11045"/>
                    <a:pt x="13378" y="11045"/>
                  </a:cubicBezTo>
                  <a:cubicBezTo>
                    <a:pt x="15271" y="11045"/>
                    <a:pt x="17720" y="11201"/>
                    <a:pt x="19279" y="11667"/>
                  </a:cubicBezTo>
                  <a:cubicBezTo>
                    <a:pt x="20838" y="12133"/>
                    <a:pt x="21506" y="12910"/>
                    <a:pt x="20949" y="14542"/>
                  </a:cubicBezTo>
                  <a:cubicBezTo>
                    <a:pt x="20393" y="16174"/>
                    <a:pt x="18611" y="18660"/>
                    <a:pt x="17164" y="19981"/>
                  </a:cubicBezTo>
                  <a:cubicBezTo>
                    <a:pt x="15716" y="21302"/>
                    <a:pt x="14603" y="21457"/>
                    <a:pt x="13712" y="21224"/>
                  </a:cubicBezTo>
                  <a:cubicBezTo>
                    <a:pt x="12821" y="20991"/>
                    <a:pt x="12153" y="20369"/>
                    <a:pt x="11485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90055" y="1199786"/>
              <a:ext cx="196226" cy="2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23" fill="norm" stroke="1" extrusionOk="0">
                  <a:moveTo>
                    <a:pt x="7596" y="0"/>
                  </a:moveTo>
                  <a:cubicBezTo>
                    <a:pt x="5041" y="4841"/>
                    <a:pt x="2486" y="9683"/>
                    <a:pt x="1208" y="12662"/>
                  </a:cubicBezTo>
                  <a:cubicBezTo>
                    <a:pt x="-69" y="15641"/>
                    <a:pt x="-69" y="16759"/>
                    <a:pt x="47" y="17876"/>
                  </a:cubicBezTo>
                  <a:cubicBezTo>
                    <a:pt x="163" y="18993"/>
                    <a:pt x="396" y="20110"/>
                    <a:pt x="1208" y="20762"/>
                  </a:cubicBezTo>
                  <a:cubicBezTo>
                    <a:pt x="2021" y="21414"/>
                    <a:pt x="3415" y="21600"/>
                    <a:pt x="6899" y="20762"/>
                  </a:cubicBezTo>
                  <a:cubicBezTo>
                    <a:pt x="10383" y="19924"/>
                    <a:pt x="15957" y="18062"/>
                    <a:pt x="2153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51980" y="1345836"/>
              <a:ext cx="3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600" fill="norm" stroke="1" extrusionOk="0">
                  <a:moveTo>
                    <a:pt x="12966" y="0"/>
                  </a:moveTo>
                  <a:cubicBezTo>
                    <a:pt x="7884" y="3972"/>
                    <a:pt x="2802" y="7945"/>
                    <a:pt x="896" y="11172"/>
                  </a:cubicBezTo>
                  <a:cubicBezTo>
                    <a:pt x="-1010" y="14400"/>
                    <a:pt x="261" y="16883"/>
                    <a:pt x="3437" y="18497"/>
                  </a:cubicBezTo>
                  <a:cubicBezTo>
                    <a:pt x="6614" y="20110"/>
                    <a:pt x="11696" y="20855"/>
                    <a:pt x="14872" y="21228"/>
                  </a:cubicBezTo>
                  <a:cubicBezTo>
                    <a:pt x="18049" y="21600"/>
                    <a:pt x="19319" y="21600"/>
                    <a:pt x="205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647336" y="1088452"/>
              <a:ext cx="230100" cy="35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9" fill="norm" stroke="1" extrusionOk="0">
                  <a:moveTo>
                    <a:pt x="227" y="3253"/>
                  </a:moveTo>
                  <a:cubicBezTo>
                    <a:pt x="30" y="2363"/>
                    <a:pt x="-166" y="1474"/>
                    <a:pt x="227" y="902"/>
                  </a:cubicBezTo>
                  <a:cubicBezTo>
                    <a:pt x="619" y="330"/>
                    <a:pt x="1601" y="76"/>
                    <a:pt x="3958" y="13"/>
                  </a:cubicBezTo>
                  <a:cubicBezTo>
                    <a:pt x="6314" y="-51"/>
                    <a:pt x="10045" y="76"/>
                    <a:pt x="12990" y="1601"/>
                  </a:cubicBezTo>
                  <a:cubicBezTo>
                    <a:pt x="15936" y="3125"/>
                    <a:pt x="18096" y="6048"/>
                    <a:pt x="19470" y="9097"/>
                  </a:cubicBezTo>
                  <a:cubicBezTo>
                    <a:pt x="20845" y="12147"/>
                    <a:pt x="21434" y="15323"/>
                    <a:pt x="21336" y="17420"/>
                  </a:cubicBezTo>
                  <a:cubicBezTo>
                    <a:pt x="21238" y="19516"/>
                    <a:pt x="20452" y="20533"/>
                    <a:pt x="19569" y="21041"/>
                  </a:cubicBezTo>
                  <a:cubicBezTo>
                    <a:pt x="18685" y="21549"/>
                    <a:pt x="17703" y="21549"/>
                    <a:pt x="16721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32330" y="1193436"/>
              <a:ext cx="304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9200"/>
                    <a:pt x="1200" y="16800"/>
                    <a:pt x="3975" y="13680"/>
                  </a:cubicBezTo>
                  <a:cubicBezTo>
                    <a:pt x="6750" y="10560"/>
                    <a:pt x="11700" y="6720"/>
                    <a:pt x="15000" y="4320"/>
                  </a:cubicBezTo>
                  <a:cubicBezTo>
                    <a:pt x="18300" y="1920"/>
                    <a:pt x="1995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8" name="Drawing"/>
          <p:cNvGrpSpPr/>
          <p:nvPr/>
        </p:nvGrpSpPr>
        <p:grpSpPr>
          <a:xfrm>
            <a:off x="5721349" y="3581399"/>
            <a:ext cx="1123951" cy="1079501"/>
            <a:chOff x="0" y="0"/>
            <a:chExt cx="1123949" cy="1079499"/>
          </a:xfrm>
        </p:grpSpPr>
        <p:sp>
          <p:nvSpPr>
            <p:cNvPr id="180" name="Line"/>
            <p:cNvSpPr/>
            <p:nvPr/>
          </p:nvSpPr>
          <p:spPr>
            <a:xfrm>
              <a:off x="226155" y="127000"/>
              <a:ext cx="2784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408"/>
                    <a:pt x="-1304" y="8816"/>
                    <a:pt x="1782" y="12416"/>
                  </a:cubicBezTo>
                  <a:cubicBezTo>
                    <a:pt x="4867" y="16016"/>
                    <a:pt x="12582" y="18808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81202" y="15710"/>
              <a:ext cx="212428" cy="39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314" fill="norm" stroke="1" extrusionOk="0">
                  <a:moveTo>
                    <a:pt x="2138" y="9488"/>
                  </a:moveTo>
                  <a:cubicBezTo>
                    <a:pt x="903" y="6960"/>
                    <a:pt x="-331" y="4433"/>
                    <a:pt x="80" y="2767"/>
                  </a:cubicBezTo>
                  <a:cubicBezTo>
                    <a:pt x="492" y="1101"/>
                    <a:pt x="2549" y="297"/>
                    <a:pt x="5943" y="67"/>
                  </a:cubicBezTo>
                  <a:cubicBezTo>
                    <a:pt x="9338" y="-163"/>
                    <a:pt x="14069" y="182"/>
                    <a:pt x="17052" y="1446"/>
                  </a:cubicBezTo>
                  <a:cubicBezTo>
                    <a:pt x="20035" y="2709"/>
                    <a:pt x="21269" y="4892"/>
                    <a:pt x="20343" y="7707"/>
                  </a:cubicBezTo>
                  <a:cubicBezTo>
                    <a:pt x="19418" y="10522"/>
                    <a:pt x="16332" y="13969"/>
                    <a:pt x="13349" y="16324"/>
                  </a:cubicBezTo>
                  <a:cubicBezTo>
                    <a:pt x="10366" y="18680"/>
                    <a:pt x="7486" y="19943"/>
                    <a:pt x="5532" y="20633"/>
                  </a:cubicBezTo>
                  <a:cubicBezTo>
                    <a:pt x="3578" y="21322"/>
                    <a:pt x="2549" y="21437"/>
                    <a:pt x="2035" y="21207"/>
                  </a:cubicBezTo>
                  <a:cubicBezTo>
                    <a:pt x="1520" y="20977"/>
                    <a:pt x="1520" y="20403"/>
                    <a:pt x="2446" y="19828"/>
                  </a:cubicBezTo>
                  <a:cubicBezTo>
                    <a:pt x="3372" y="19254"/>
                    <a:pt x="5223" y="18680"/>
                    <a:pt x="7075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49346" y="196950"/>
              <a:ext cx="330104" cy="19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42" fill="norm" stroke="1" extrusionOk="0">
                  <a:moveTo>
                    <a:pt x="1224" y="12667"/>
                  </a:moveTo>
                  <a:cubicBezTo>
                    <a:pt x="2728" y="10554"/>
                    <a:pt x="4231" y="8441"/>
                    <a:pt x="5120" y="6680"/>
                  </a:cubicBezTo>
                  <a:cubicBezTo>
                    <a:pt x="6009" y="4919"/>
                    <a:pt x="6282" y="3511"/>
                    <a:pt x="6077" y="2806"/>
                  </a:cubicBezTo>
                  <a:cubicBezTo>
                    <a:pt x="5872" y="2102"/>
                    <a:pt x="5188" y="2102"/>
                    <a:pt x="4095" y="3745"/>
                  </a:cubicBezTo>
                  <a:cubicBezTo>
                    <a:pt x="3001" y="5389"/>
                    <a:pt x="1497" y="8676"/>
                    <a:pt x="677" y="11258"/>
                  </a:cubicBezTo>
                  <a:cubicBezTo>
                    <a:pt x="-143" y="13841"/>
                    <a:pt x="-280" y="15719"/>
                    <a:pt x="609" y="17597"/>
                  </a:cubicBezTo>
                  <a:cubicBezTo>
                    <a:pt x="1497" y="19476"/>
                    <a:pt x="3411" y="21354"/>
                    <a:pt x="5735" y="21237"/>
                  </a:cubicBezTo>
                  <a:cubicBezTo>
                    <a:pt x="8059" y="21119"/>
                    <a:pt x="10793" y="19006"/>
                    <a:pt x="12981" y="16189"/>
                  </a:cubicBezTo>
                  <a:cubicBezTo>
                    <a:pt x="15168" y="13371"/>
                    <a:pt x="16809" y="9850"/>
                    <a:pt x="17697" y="7502"/>
                  </a:cubicBezTo>
                  <a:cubicBezTo>
                    <a:pt x="18586" y="5154"/>
                    <a:pt x="18723" y="3980"/>
                    <a:pt x="18654" y="2806"/>
                  </a:cubicBezTo>
                  <a:cubicBezTo>
                    <a:pt x="18586" y="1632"/>
                    <a:pt x="18312" y="458"/>
                    <a:pt x="17834" y="106"/>
                  </a:cubicBezTo>
                  <a:cubicBezTo>
                    <a:pt x="17355" y="-246"/>
                    <a:pt x="16672" y="224"/>
                    <a:pt x="15578" y="2337"/>
                  </a:cubicBezTo>
                  <a:cubicBezTo>
                    <a:pt x="14485" y="4450"/>
                    <a:pt x="12981" y="8206"/>
                    <a:pt x="12229" y="10906"/>
                  </a:cubicBezTo>
                  <a:cubicBezTo>
                    <a:pt x="11477" y="13606"/>
                    <a:pt x="11477" y="15250"/>
                    <a:pt x="12297" y="16424"/>
                  </a:cubicBezTo>
                  <a:cubicBezTo>
                    <a:pt x="13117" y="17597"/>
                    <a:pt x="14758" y="18302"/>
                    <a:pt x="16398" y="18184"/>
                  </a:cubicBezTo>
                  <a:cubicBezTo>
                    <a:pt x="18039" y="18067"/>
                    <a:pt x="19679" y="17128"/>
                    <a:pt x="21320" y="16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841687" y="0"/>
              <a:ext cx="174314" cy="37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22" fill="norm" stroke="1" extrusionOk="0">
                  <a:moveTo>
                    <a:pt x="21176" y="0"/>
                  </a:moveTo>
                  <a:cubicBezTo>
                    <a:pt x="18090" y="480"/>
                    <a:pt x="15005" y="960"/>
                    <a:pt x="11662" y="2640"/>
                  </a:cubicBezTo>
                  <a:cubicBezTo>
                    <a:pt x="8319" y="4320"/>
                    <a:pt x="4719" y="7200"/>
                    <a:pt x="2533" y="10140"/>
                  </a:cubicBezTo>
                  <a:cubicBezTo>
                    <a:pt x="347" y="13080"/>
                    <a:pt x="-424" y="16080"/>
                    <a:pt x="219" y="18000"/>
                  </a:cubicBezTo>
                  <a:cubicBezTo>
                    <a:pt x="862" y="19920"/>
                    <a:pt x="2919" y="20760"/>
                    <a:pt x="4976" y="21180"/>
                  </a:cubicBezTo>
                  <a:cubicBezTo>
                    <a:pt x="7033" y="21600"/>
                    <a:pt x="9090" y="21600"/>
                    <a:pt x="10762" y="21360"/>
                  </a:cubicBezTo>
                  <a:cubicBezTo>
                    <a:pt x="12433" y="21120"/>
                    <a:pt x="13719" y="20640"/>
                    <a:pt x="14490" y="20100"/>
                  </a:cubicBezTo>
                  <a:cubicBezTo>
                    <a:pt x="15262" y="19560"/>
                    <a:pt x="15519" y="18960"/>
                    <a:pt x="13076" y="18480"/>
                  </a:cubicBezTo>
                  <a:cubicBezTo>
                    <a:pt x="10633" y="18000"/>
                    <a:pt x="5490" y="17640"/>
                    <a:pt x="347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0" y="718492"/>
              <a:ext cx="177800" cy="36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257" y="19018"/>
                    <a:pt x="514" y="16491"/>
                    <a:pt x="1929" y="13333"/>
                  </a:cubicBezTo>
                  <a:cubicBezTo>
                    <a:pt x="3343" y="10176"/>
                    <a:pt x="5914" y="6386"/>
                    <a:pt x="7586" y="4176"/>
                  </a:cubicBezTo>
                  <a:cubicBezTo>
                    <a:pt x="9257" y="1965"/>
                    <a:pt x="10029" y="1333"/>
                    <a:pt x="10929" y="828"/>
                  </a:cubicBezTo>
                  <a:cubicBezTo>
                    <a:pt x="11829" y="323"/>
                    <a:pt x="12857" y="-56"/>
                    <a:pt x="13757" y="7"/>
                  </a:cubicBezTo>
                  <a:cubicBezTo>
                    <a:pt x="14657" y="70"/>
                    <a:pt x="15429" y="576"/>
                    <a:pt x="16071" y="2597"/>
                  </a:cubicBezTo>
                  <a:cubicBezTo>
                    <a:pt x="16714" y="4618"/>
                    <a:pt x="17229" y="8155"/>
                    <a:pt x="18129" y="11060"/>
                  </a:cubicBezTo>
                  <a:cubicBezTo>
                    <a:pt x="19029" y="13965"/>
                    <a:pt x="20314" y="16239"/>
                    <a:pt x="21600" y="1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1237" y="857250"/>
              <a:ext cx="161013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300" y="21600"/>
                  </a:moveTo>
                  <a:cubicBezTo>
                    <a:pt x="20" y="18831"/>
                    <a:pt x="-261" y="16062"/>
                    <a:pt x="440" y="13846"/>
                  </a:cubicBezTo>
                  <a:cubicBezTo>
                    <a:pt x="1142" y="11631"/>
                    <a:pt x="2825" y="9969"/>
                    <a:pt x="6471" y="7754"/>
                  </a:cubicBezTo>
                  <a:cubicBezTo>
                    <a:pt x="10118" y="5538"/>
                    <a:pt x="15729" y="2769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96497" y="695119"/>
              <a:ext cx="141653" cy="33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36" fill="norm" stroke="1" extrusionOk="0">
                  <a:moveTo>
                    <a:pt x="21258" y="621"/>
                  </a:moveTo>
                  <a:cubicBezTo>
                    <a:pt x="19670" y="351"/>
                    <a:pt x="18082" y="81"/>
                    <a:pt x="16493" y="14"/>
                  </a:cubicBezTo>
                  <a:cubicBezTo>
                    <a:pt x="14905" y="-54"/>
                    <a:pt x="13317" y="81"/>
                    <a:pt x="10617" y="1836"/>
                  </a:cubicBezTo>
                  <a:cubicBezTo>
                    <a:pt x="7917" y="3591"/>
                    <a:pt x="4105" y="6966"/>
                    <a:pt x="2040" y="10273"/>
                  </a:cubicBezTo>
                  <a:cubicBezTo>
                    <a:pt x="-24" y="13581"/>
                    <a:pt x="-342" y="16821"/>
                    <a:pt x="293" y="18711"/>
                  </a:cubicBezTo>
                  <a:cubicBezTo>
                    <a:pt x="929" y="20601"/>
                    <a:pt x="2517" y="21141"/>
                    <a:pt x="4423" y="21343"/>
                  </a:cubicBezTo>
                  <a:cubicBezTo>
                    <a:pt x="6329" y="21546"/>
                    <a:pt x="8552" y="21411"/>
                    <a:pt x="9982" y="21006"/>
                  </a:cubicBezTo>
                  <a:cubicBezTo>
                    <a:pt x="11411" y="20601"/>
                    <a:pt x="12046" y="19926"/>
                    <a:pt x="12364" y="19251"/>
                  </a:cubicBezTo>
                  <a:cubicBezTo>
                    <a:pt x="12682" y="18576"/>
                    <a:pt x="12682" y="17901"/>
                    <a:pt x="10776" y="17428"/>
                  </a:cubicBezTo>
                  <a:cubicBezTo>
                    <a:pt x="8870" y="16956"/>
                    <a:pt x="5058" y="16686"/>
                    <a:pt x="1246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10779" y="661638"/>
              <a:ext cx="513171" cy="39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17" fill="norm" stroke="1" extrusionOk="0">
                  <a:moveTo>
                    <a:pt x="5283" y="14140"/>
                  </a:moveTo>
                  <a:cubicBezTo>
                    <a:pt x="4394" y="13562"/>
                    <a:pt x="3506" y="12985"/>
                    <a:pt x="2839" y="12754"/>
                  </a:cubicBezTo>
                  <a:cubicBezTo>
                    <a:pt x="2172" y="12523"/>
                    <a:pt x="1728" y="12638"/>
                    <a:pt x="1283" y="13736"/>
                  </a:cubicBezTo>
                  <a:cubicBezTo>
                    <a:pt x="839" y="14833"/>
                    <a:pt x="394" y="16912"/>
                    <a:pt x="172" y="18241"/>
                  </a:cubicBezTo>
                  <a:cubicBezTo>
                    <a:pt x="-50" y="19569"/>
                    <a:pt x="-50" y="20146"/>
                    <a:pt x="128" y="20608"/>
                  </a:cubicBezTo>
                  <a:cubicBezTo>
                    <a:pt x="306" y="21070"/>
                    <a:pt x="661" y="21417"/>
                    <a:pt x="1150" y="21417"/>
                  </a:cubicBezTo>
                  <a:cubicBezTo>
                    <a:pt x="1639" y="21417"/>
                    <a:pt x="2261" y="21070"/>
                    <a:pt x="2928" y="19280"/>
                  </a:cubicBezTo>
                  <a:cubicBezTo>
                    <a:pt x="3594" y="17490"/>
                    <a:pt x="4306" y="14256"/>
                    <a:pt x="4706" y="10964"/>
                  </a:cubicBezTo>
                  <a:cubicBezTo>
                    <a:pt x="5106" y="7672"/>
                    <a:pt x="5194" y="4322"/>
                    <a:pt x="5194" y="2358"/>
                  </a:cubicBezTo>
                  <a:cubicBezTo>
                    <a:pt x="5194" y="395"/>
                    <a:pt x="5106" y="-183"/>
                    <a:pt x="4972" y="48"/>
                  </a:cubicBezTo>
                  <a:cubicBezTo>
                    <a:pt x="4839" y="279"/>
                    <a:pt x="4661" y="1319"/>
                    <a:pt x="4528" y="4091"/>
                  </a:cubicBezTo>
                  <a:cubicBezTo>
                    <a:pt x="4394" y="6863"/>
                    <a:pt x="4306" y="11368"/>
                    <a:pt x="4350" y="14256"/>
                  </a:cubicBezTo>
                  <a:cubicBezTo>
                    <a:pt x="4394" y="17143"/>
                    <a:pt x="4572" y="18414"/>
                    <a:pt x="4839" y="19222"/>
                  </a:cubicBezTo>
                  <a:cubicBezTo>
                    <a:pt x="5106" y="20031"/>
                    <a:pt x="5461" y="20377"/>
                    <a:pt x="5817" y="20204"/>
                  </a:cubicBezTo>
                  <a:cubicBezTo>
                    <a:pt x="6172" y="20031"/>
                    <a:pt x="6528" y="19338"/>
                    <a:pt x="6883" y="18298"/>
                  </a:cubicBezTo>
                  <a:cubicBezTo>
                    <a:pt x="7239" y="17259"/>
                    <a:pt x="7594" y="15873"/>
                    <a:pt x="7817" y="14718"/>
                  </a:cubicBezTo>
                  <a:cubicBezTo>
                    <a:pt x="8039" y="13562"/>
                    <a:pt x="8128" y="12638"/>
                    <a:pt x="8039" y="12465"/>
                  </a:cubicBezTo>
                  <a:cubicBezTo>
                    <a:pt x="7950" y="12292"/>
                    <a:pt x="7683" y="12869"/>
                    <a:pt x="7506" y="13851"/>
                  </a:cubicBezTo>
                  <a:cubicBezTo>
                    <a:pt x="7328" y="14833"/>
                    <a:pt x="7239" y="16219"/>
                    <a:pt x="7283" y="17201"/>
                  </a:cubicBezTo>
                  <a:cubicBezTo>
                    <a:pt x="7328" y="18183"/>
                    <a:pt x="7506" y="18760"/>
                    <a:pt x="7817" y="18991"/>
                  </a:cubicBezTo>
                  <a:cubicBezTo>
                    <a:pt x="8128" y="19222"/>
                    <a:pt x="8572" y="19107"/>
                    <a:pt x="9150" y="18183"/>
                  </a:cubicBezTo>
                  <a:cubicBezTo>
                    <a:pt x="9728" y="17259"/>
                    <a:pt x="10439" y="15526"/>
                    <a:pt x="10794" y="14891"/>
                  </a:cubicBezTo>
                  <a:cubicBezTo>
                    <a:pt x="11150" y="14256"/>
                    <a:pt x="11150" y="14718"/>
                    <a:pt x="11194" y="15237"/>
                  </a:cubicBezTo>
                  <a:cubicBezTo>
                    <a:pt x="11239" y="15757"/>
                    <a:pt x="11328" y="16335"/>
                    <a:pt x="11594" y="16739"/>
                  </a:cubicBezTo>
                  <a:cubicBezTo>
                    <a:pt x="11861" y="17143"/>
                    <a:pt x="12306" y="17374"/>
                    <a:pt x="12928" y="17201"/>
                  </a:cubicBezTo>
                  <a:cubicBezTo>
                    <a:pt x="13550" y="17028"/>
                    <a:pt x="14350" y="16450"/>
                    <a:pt x="15194" y="15353"/>
                  </a:cubicBezTo>
                  <a:cubicBezTo>
                    <a:pt x="16039" y="14256"/>
                    <a:pt x="16928" y="12638"/>
                    <a:pt x="17417" y="11541"/>
                  </a:cubicBezTo>
                  <a:cubicBezTo>
                    <a:pt x="17906" y="10444"/>
                    <a:pt x="17994" y="9866"/>
                    <a:pt x="17817" y="9520"/>
                  </a:cubicBezTo>
                  <a:cubicBezTo>
                    <a:pt x="17639" y="9173"/>
                    <a:pt x="17194" y="9058"/>
                    <a:pt x="16528" y="9751"/>
                  </a:cubicBezTo>
                  <a:cubicBezTo>
                    <a:pt x="15861" y="10444"/>
                    <a:pt x="14972" y="11945"/>
                    <a:pt x="14661" y="13389"/>
                  </a:cubicBezTo>
                  <a:cubicBezTo>
                    <a:pt x="14350" y="14833"/>
                    <a:pt x="14617" y="16219"/>
                    <a:pt x="15861" y="17143"/>
                  </a:cubicBezTo>
                  <a:cubicBezTo>
                    <a:pt x="17106" y="18067"/>
                    <a:pt x="19328" y="18529"/>
                    <a:pt x="21550" y="18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8" name="Drawing"/>
          <p:cNvGrpSpPr/>
          <p:nvPr/>
        </p:nvGrpSpPr>
        <p:grpSpPr>
          <a:xfrm>
            <a:off x="670106" y="1315445"/>
            <a:ext cx="10448745" cy="8006355"/>
            <a:chOff x="0" y="0"/>
            <a:chExt cx="10448743" cy="8006354"/>
          </a:xfrm>
        </p:grpSpPr>
        <p:sp>
          <p:nvSpPr>
            <p:cNvPr id="2067" name="Line"/>
            <p:cNvSpPr/>
            <p:nvPr/>
          </p:nvSpPr>
          <p:spPr>
            <a:xfrm>
              <a:off x="1739443" y="100604"/>
              <a:ext cx="161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2929"/>
                    <a:pt x="1701" y="5858"/>
                    <a:pt x="351" y="9092"/>
                  </a:cubicBezTo>
                  <a:cubicBezTo>
                    <a:pt x="-999" y="12325"/>
                    <a:pt x="1701" y="15864"/>
                    <a:pt x="5751" y="18000"/>
                  </a:cubicBezTo>
                  <a:cubicBezTo>
                    <a:pt x="9801" y="20136"/>
                    <a:pt x="15201" y="20868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722161" y="67154"/>
              <a:ext cx="227288" cy="46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297" fill="norm" stroke="1" extrusionOk="0">
                  <a:moveTo>
                    <a:pt x="732" y="5889"/>
                  </a:moveTo>
                  <a:cubicBezTo>
                    <a:pt x="154" y="4146"/>
                    <a:pt x="-425" y="2402"/>
                    <a:pt x="443" y="1337"/>
                  </a:cubicBezTo>
                  <a:cubicBezTo>
                    <a:pt x="1311" y="271"/>
                    <a:pt x="3625" y="-116"/>
                    <a:pt x="6325" y="29"/>
                  </a:cubicBezTo>
                  <a:cubicBezTo>
                    <a:pt x="9025" y="175"/>
                    <a:pt x="12111" y="853"/>
                    <a:pt x="14811" y="2402"/>
                  </a:cubicBezTo>
                  <a:cubicBezTo>
                    <a:pt x="17511" y="3952"/>
                    <a:pt x="19825" y="6374"/>
                    <a:pt x="20500" y="8989"/>
                  </a:cubicBezTo>
                  <a:cubicBezTo>
                    <a:pt x="21175" y="11604"/>
                    <a:pt x="20211" y="14413"/>
                    <a:pt x="17704" y="16544"/>
                  </a:cubicBezTo>
                  <a:cubicBezTo>
                    <a:pt x="15196" y="18675"/>
                    <a:pt x="11146" y="20128"/>
                    <a:pt x="8639" y="20806"/>
                  </a:cubicBezTo>
                  <a:cubicBezTo>
                    <a:pt x="6132" y="21484"/>
                    <a:pt x="5168" y="21387"/>
                    <a:pt x="4589" y="20951"/>
                  </a:cubicBezTo>
                  <a:cubicBezTo>
                    <a:pt x="4011" y="20515"/>
                    <a:pt x="3818" y="19741"/>
                    <a:pt x="4300" y="19111"/>
                  </a:cubicBezTo>
                  <a:cubicBezTo>
                    <a:pt x="4782" y="18481"/>
                    <a:pt x="5939" y="17997"/>
                    <a:pt x="7096" y="1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2085793" y="276141"/>
              <a:ext cx="171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467" y="12793"/>
                    <a:pt x="6933" y="5170"/>
                    <a:pt x="10533" y="1993"/>
                  </a:cubicBezTo>
                  <a:cubicBezTo>
                    <a:pt x="14133" y="-1183"/>
                    <a:pt x="1786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136593" y="430804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630247" y="26010"/>
              <a:ext cx="160397" cy="47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79" fill="norm" stroke="1" extrusionOk="0">
                  <a:moveTo>
                    <a:pt x="20415" y="2795"/>
                  </a:moveTo>
                  <a:cubicBezTo>
                    <a:pt x="18732" y="1935"/>
                    <a:pt x="17049" y="1074"/>
                    <a:pt x="14525" y="549"/>
                  </a:cubicBezTo>
                  <a:cubicBezTo>
                    <a:pt x="12000" y="23"/>
                    <a:pt x="8634" y="-168"/>
                    <a:pt x="6109" y="167"/>
                  </a:cubicBezTo>
                  <a:cubicBezTo>
                    <a:pt x="3584" y="501"/>
                    <a:pt x="1901" y="1361"/>
                    <a:pt x="1761" y="2269"/>
                  </a:cubicBezTo>
                  <a:cubicBezTo>
                    <a:pt x="1621" y="3177"/>
                    <a:pt x="3023" y="4133"/>
                    <a:pt x="4847" y="5232"/>
                  </a:cubicBezTo>
                  <a:cubicBezTo>
                    <a:pt x="6670" y="6331"/>
                    <a:pt x="8914" y="7574"/>
                    <a:pt x="9615" y="8720"/>
                  </a:cubicBezTo>
                  <a:cubicBezTo>
                    <a:pt x="10317" y="9867"/>
                    <a:pt x="9475" y="10919"/>
                    <a:pt x="8353" y="11588"/>
                  </a:cubicBezTo>
                  <a:cubicBezTo>
                    <a:pt x="7231" y="12257"/>
                    <a:pt x="5828" y="12544"/>
                    <a:pt x="4426" y="12735"/>
                  </a:cubicBezTo>
                  <a:cubicBezTo>
                    <a:pt x="3023" y="12926"/>
                    <a:pt x="1621" y="13021"/>
                    <a:pt x="1060" y="12830"/>
                  </a:cubicBezTo>
                  <a:cubicBezTo>
                    <a:pt x="499" y="12639"/>
                    <a:pt x="779" y="12161"/>
                    <a:pt x="1621" y="11874"/>
                  </a:cubicBezTo>
                  <a:cubicBezTo>
                    <a:pt x="2462" y="11588"/>
                    <a:pt x="3865" y="11492"/>
                    <a:pt x="5267" y="11444"/>
                  </a:cubicBezTo>
                  <a:cubicBezTo>
                    <a:pt x="6670" y="11397"/>
                    <a:pt x="8073" y="11397"/>
                    <a:pt x="9054" y="11636"/>
                  </a:cubicBezTo>
                  <a:cubicBezTo>
                    <a:pt x="10036" y="11874"/>
                    <a:pt x="10597" y="12352"/>
                    <a:pt x="10597" y="13069"/>
                  </a:cubicBezTo>
                  <a:cubicBezTo>
                    <a:pt x="10597" y="13786"/>
                    <a:pt x="10036" y="14742"/>
                    <a:pt x="8213" y="15936"/>
                  </a:cubicBezTo>
                  <a:cubicBezTo>
                    <a:pt x="6389" y="17131"/>
                    <a:pt x="3304" y="18565"/>
                    <a:pt x="1621" y="19520"/>
                  </a:cubicBezTo>
                  <a:cubicBezTo>
                    <a:pt x="-62" y="20476"/>
                    <a:pt x="-343" y="20954"/>
                    <a:pt x="358" y="21193"/>
                  </a:cubicBezTo>
                  <a:cubicBezTo>
                    <a:pt x="1060" y="21432"/>
                    <a:pt x="2743" y="21432"/>
                    <a:pt x="6389" y="21241"/>
                  </a:cubicBezTo>
                  <a:cubicBezTo>
                    <a:pt x="10036" y="21050"/>
                    <a:pt x="15647" y="20667"/>
                    <a:pt x="21257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913139" y="129928"/>
              <a:ext cx="131505" cy="31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317" fill="norm" stroke="1" extrusionOk="0">
                  <a:moveTo>
                    <a:pt x="15906" y="1906"/>
                  </a:moveTo>
                  <a:cubicBezTo>
                    <a:pt x="14893" y="1036"/>
                    <a:pt x="13881" y="166"/>
                    <a:pt x="12699" y="21"/>
                  </a:cubicBezTo>
                  <a:cubicBezTo>
                    <a:pt x="11518" y="-124"/>
                    <a:pt x="10168" y="456"/>
                    <a:pt x="8143" y="2340"/>
                  </a:cubicBezTo>
                  <a:cubicBezTo>
                    <a:pt x="6118" y="4225"/>
                    <a:pt x="3418" y="7414"/>
                    <a:pt x="1730" y="10459"/>
                  </a:cubicBezTo>
                  <a:cubicBezTo>
                    <a:pt x="43" y="13503"/>
                    <a:pt x="-632" y="16402"/>
                    <a:pt x="718" y="18287"/>
                  </a:cubicBezTo>
                  <a:cubicBezTo>
                    <a:pt x="2068" y="20171"/>
                    <a:pt x="5443" y="21041"/>
                    <a:pt x="9155" y="21259"/>
                  </a:cubicBezTo>
                  <a:cubicBezTo>
                    <a:pt x="12868" y="21476"/>
                    <a:pt x="16918" y="21041"/>
                    <a:pt x="20968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108143" y="119654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45"/>
                    <a:pt x="9600" y="9290"/>
                    <a:pt x="13200" y="12890"/>
                  </a:cubicBezTo>
                  <a:cubicBezTo>
                    <a:pt x="16800" y="16490"/>
                    <a:pt x="192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235506" y="138704"/>
              <a:ext cx="5678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0"/>
                  </a:moveTo>
                  <a:cubicBezTo>
                    <a:pt x="17610" y="2160"/>
                    <a:pt x="14525" y="4320"/>
                    <a:pt x="10667" y="7560"/>
                  </a:cubicBezTo>
                  <a:cubicBezTo>
                    <a:pt x="6810" y="10800"/>
                    <a:pt x="2182" y="15120"/>
                    <a:pt x="639" y="17640"/>
                  </a:cubicBezTo>
                  <a:cubicBezTo>
                    <a:pt x="-904" y="20160"/>
                    <a:pt x="639" y="20880"/>
                    <a:pt x="2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355793" y="373654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406593" y="462554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647893" y="177290"/>
              <a:ext cx="196851" cy="24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606"/>
                  </a:moveTo>
                  <a:cubicBezTo>
                    <a:pt x="1161" y="690"/>
                    <a:pt x="2323" y="-225"/>
                    <a:pt x="3484" y="50"/>
                  </a:cubicBezTo>
                  <a:cubicBezTo>
                    <a:pt x="4645" y="324"/>
                    <a:pt x="5806" y="1789"/>
                    <a:pt x="7897" y="4626"/>
                  </a:cubicBezTo>
                  <a:cubicBezTo>
                    <a:pt x="9987" y="7463"/>
                    <a:pt x="13006" y="11673"/>
                    <a:pt x="15445" y="14694"/>
                  </a:cubicBezTo>
                  <a:cubicBezTo>
                    <a:pt x="17884" y="17714"/>
                    <a:pt x="19742" y="19544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717743" y="151404"/>
              <a:ext cx="1524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854"/>
                    <a:pt x="16800" y="1708"/>
                    <a:pt x="13800" y="4088"/>
                  </a:cubicBezTo>
                  <a:cubicBezTo>
                    <a:pt x="10800" y="6468"/>
                    <a:pt x="7200" y="10373"/>
                    <a:pt x="4800" y="13546"/>
                  </a:cubicBezTo>
                  <a:cubicBezTo>
                    <a:pt x="2400" y="16719"/>
                    <a:pt x="1200" y="19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933643" y="405404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571693" y="37104"/>
              <a:ext cx="323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1" y="16200"/>
                    <a:pt x="9882" y="10800"/>
                    <a:pt x="13482" y="7200"/>
                  </a:cubicBezTo>
                  <a:cubicBezTo>
                    <a:pt x="17082" y="3600"/>
                    <a:pt x="193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851093" y="-1"/>
              <a:ext cx="122347" cy="15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182" fill="norm" stroke="1" extrusionOk="0">
                  <a:moveTo>
                    <a:pt x="0" y="719"/>
                  </a:moveTo>
                  <a:cubicBezTo>
                    <a:pt x="3600" y="150"/>
                    <a:pt x="7200" y="-418"/>
                    <a:pt x="11160" y="435"/>
                  </a:cubicBezTo>
                  <a:cubicBezTo>
                    <a:pt x="15120" y="1287"/>
                    <a:pt x="19440" y="3561"/>
                    <a:pt x="20520" y="6403"/>
                  </a:cubicBezTo>
                  <a:cubicBezTo>
                    <a:pt x="21600" y="9245"/>
                    <a:pt x="19440" y="12656"/>
                    <a:pt x="17460" y="15214"/>
                  </a:cubicBezTo>
                  <a:cubicBezTo>
                    <a:pt x="15480" y="17771"/>
                    <a:pt x="13680" y="19477"/>
                    <a:pt x="1188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117793" y="100604"/>
              <a:ext cx="120145" cy="36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22" fill="norm" stroke="1" extrusionOk="0">
                  <a:moveTo>
                    <a:pt x="0" y="0"/>
                  </a:moveTo>
                  <a:cubicBezTo>
                    <a:pt x="5959" y="2247"/>
                    <a:pt x="11917" y="4495"/>
                    <a:pt x="15828" y="7117"/>
                  </a:cubicBezTo>
                  <a:cubicBezTo>
                    <a:pt x="19738" y="9739"/>
                    <a:pt x="21600" y="12735"/>
                    <a:pt x="21041" y="15045"/>
                  </a:cubicBezTo>
                  <a:cubicBezTo>
                    <a:pt x="20483" y="17355"/>
                    <a:pt x="17503" y="18978"/>
                    <a:pt x="14897" y="19977"/>
                  </a:cubicBezTo>
                  <a:cubicBezTo>
                    <a:pt x="12290" y="20976"/>
                    <a:pt x="10055" y="21350"/>
                    <a:pt x="8007" y="21475"/>
                  </a:cubicBezTo>
                  <a:cubicBezTo>
                    <a:pt x="5959" y="21600"/>
                    <a:pt x="4097" y="21475"/>
                    <a:pt x="2979" y="21101"/>
                  </a:cubicBezTo>
                  <a:cubicBezTo>
                    <a:pt x="1862" y="20726"/>
                    <a:pt x="1490" y="20102"/>
                    <a:pt x="1117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384493" y="30380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301943" y="468904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753736" y="90263"/>
              <a:ext cx="132408" cy="31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32" fill="norm" stroke="1" extrusionOk="0">
                  <a:moveTo>
                    <a:pt x="15276" y="3231"/>
                  </a:moveTo>
                  <a:cubicBezTo>
                    <a:pt x="14933" y="2102"/>
                    <a:pt x="14590" y="972"/>
                    <a:pt x="13390" y="408"/>
                  </a:cubicBezTo>
                  <a:cubicBezTo>
                    <a:pt x="12190" y="-157"/>
                    <a:pt x="10133" y="-157"/>
                    <a:pt x="8076" y="549"/>
                  </a:cubicBezTo>
                  <a:cubicBezTo>
                    <a:pt x="6018" y="1255"/>
                    <a:pt x="3961" y="2667"/>
                    <a:pt x="2418" y="5561"/>
                  </a:cubicBezTo>
                  <a:cubicBezTo>
                    <a:pt x="876" y="8455"/>
                    <a:pt x="-153" y="12831"/>
                    <a:pt x="18" y="15867"/>
                  </a:cubicBezTo>
                  <a:cubicBezTo>
                    <a:pt x="190" y="18902"/>
                    <a:pt x="1561" y="20596"/>
                    <a:pt x="5333" y="21019"/>
                  </a:cubicBezTo>
                  <a:cubicBezTo>
                    <a:pt x="9104" y="21443"/>
                    <a:pt x="15276" y="20596"/>
                    <a:pt x="21447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955993" y="145054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708"/>
                    <a:pt x="8800" y="9415"/>
                    <a:pt x="12400" y="13015"/>
                  </a:cubicBezTo>
                  <a:cubicBezTo>
                    <a:pt x="16000" y="16615"/>
                    <a:pt x="188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032193" y="164104"/>
              <a:ext cx="825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596"/>
                    <a:pt x="10523" y="9191"/>
                    <a:pt x="6923" y="12791"/>
                  </a:cubicBezTo>
                  <a:cubicBezTo>
                    <a:pt x="3323" y="16391"/>
                    <a:pt x="1662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089343" y="400377"/>
              <a:ext cx="95251" cy="11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5545"/>
                  </a:moveTo>
                  <a:cubicBezTo>
                    <a:pt x="1440" y="3616"/>
                    <a:pt x="2880" y="1688"/>
                    <a:pt x="4800" y="723"/>
                  </a:cubicBezTo>
                  <a:cubicBezTo>
                    <a:pt x="6720" y="-241"/>
                    <a:pt x="9120" y="-241"/>
                    <a:pt x="10800" y="723"/>
                  </a:cubicBezTo>
                  <a:cubicBezTo>
                    <a:pt x="12480" y="1688"/>
                    <a:pt x="13440" y="3616"/>
                    <a:pt x="13440" y="5545"/>
                  </a:cubicBezTo>
                  <a:cubicBezTo>
                    <a:pt x="13440" y="7473"/>
                    <a:pt x="12480" y="9402"/>
                    <a:pt x="11040" y="10945"/>
                  </a:cubicBezTo>
                  <a:cubicBezTo>
                    <a:pt x="9600" y="12488"/>
                    <a:pt x="7680" y="13645"/>
                    <a:pt x="5520" y="14802"/>
                  </a:cubicBezTo>
                  <a:cubicBezTo>
                    <a:pt x="3360" y="15959"/>
                    <a:pt x="960" y="17116"/>
                    <a:pt x="720" y="18273"/>
                  </a:cubicBezTo>
                  <a:cubicBezTo>
                    <a:pt x="480" y="19430"/>
                    <a:pt x="2400" y="20588"/>
                    <a:pt x="6240" y="20973"/>
                  </a:cubicBezTo>
                  <a:cubicBezTo>
                    <a:pt x="10080" y="21359"/>
                    <a:pt x="15840" y="20973"/>
                    <a:pt x="21600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286193" y="487954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438593" y="202204"/>
              <a:ext cx="146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140"/>
                    <a:pt x="8139" y="8280"/>
                    <a:pt x="11739" y="11880"/>
                  </a:cubicBezTo>
                  <a:cubicBezTo>
                    <a:pt x="15339" y="15480"/>
                    <a:pt x="18470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461730" y="202204"/>
              <a:ext cx="12926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6050" y="3851"/>
                    <a:pt x="10824" y="7702"/>
                    <a:pt x="7166" y="11135"/>
                  </a:cubicBezTo>
                  <a:cubicBezTo>
                    <a:pt x="3508" y="14567"/>
                    <a:pt x="1418" y="17581"/>
                    <a:pt x="547" y="19256"/>
                  </a:cubicBezTo>
                  <a:cubicBezTo>
                    <a:pt x="-324" y="20930"/>
                    <a:pt x="24" y="21265"/>
                    <a:pt x="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610043" y="393499"/>
              <a:ext cx="114301" cy="9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2761"/>
                  </a:moveTo>
                  <a:cubicBezTo>
                    <a:pt x="2000" y="1780"/>
                    <a:pt x="4000" y="798"/>
                    <a:pt x="6000" y="307"/>
                  </a:cubicBezTo>
                  <a:cubicBezTo>
                    <a:pt x="8000" y="-184"/>
                    <a:pt x="10000" y="-184"/>
                    <a:pt x="11000" y="1043"/>
                  </a:cubicBezTo>
                  <a:cubicBezTo>
                    <a:pt x="12000" y="2271"/>
                    <a:pt x="12000" y="4725"/>
                    <a:pt x="11000" y="7425"/>
                  </a:cubicBezTo>
                  <a:cubicBezTo>
                    <a:pt x="10000" y="10125"/>
                    <a:pt x="8000" y="13071"/>
                    <a:pt x="6400" y="15525"/>
                  </a:cubicBezTo>
                  <a:cubicBezTo>
                    <a:pt x="4800" y="17980"/>
                    <a:pt x="3600" y="19943"/>
                    <a:pt x="4600" y="20680"/>
                  </a:cubicBezTo>
                  <a:cubicBezTo>
                    <a:pt x="5600" y="21416"/>
                    <a:pt x="8800" y="20925"/>
                    <a:pt x="12000" y="20189"/>
                  </a:cubicBezTo>
                  <a:cubicBezTo>
                    <a:pt x="15200" y="19452"/>
                    <a:pt x="18400" y="18471"/>
                    <a:pt x="21600" y="17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311593" y="78098"/>
              <a:ext cx="298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02" y="11375"/>
                    <a:pt x="9804" y="2735"/>
                    <a:pt x="13404" y="575"/>
                  </a:cubicBezTo>
                  <a:cubicBezTo>
                    <a:pt x="17004" y="-1585"/>
                    <a:pt x="1930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5527493" y="22676"/>
              <a:ext cx="85418" cy="1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07" fill="norm" stroke="1" extrusionOk="0">
                  <a:moveTo>
                    <a:pt x="0" y="272"/>
                  </a:moveTo>
                  <a:cubicBezTo>
                    <a:pt x="2634" y="-61"/>
                    <a:pt x="5268" y="-393"/>
                    <a:pt x="8693" y="1269"/>
                  </a:cubicBezTo>
                  <a:cubicBezTo>
                    <a:pt x="12117" y="2930"/>
                    <a:pt x="16332" y="6585"/>
                    <a:pt x="18702" y="9244"/>
                  </a:cubicBezTo>
                  <a:cubicBezTo>
                    <a:pt x="21073" y="11902"/>
                    <a:pt x="21600" y="13564"/>
                    <a:pt x="21073" y="15059"/>
                  </a:cubicBezTo>
                  <a:cubicBezTo>
                    <a:pt x="20546" y="16555"/>
                    <a:pt x="18966" y="17884"/>
                    <a:pt x="16859" y="18881"/>
                  </a:cubicBezTo>
                  <a:cubicBezTo>
                    <a:pt x="14751" y="19878"/>
                    <a:pt x="12117" y="20542"/>
                    <a:pt x="10800" y="20875"/>
                  </a:cubicBezTo>
                  <a:cubicBezTo>
                    <a:pt x="9483" y="21207"/>
                    <a:pt x="9483" y="21207"/>
                    <a:pt x="9483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5756093" y="68854"/>
              <a:ext cx="11779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224" y="3312"/>
                    <a:pt x="12447" y="6624"/>
                    <a:pt x="16292" y="9144"/>
                  </a:cubicBezTo>
                  <a:cubicBezTo>
                    <a:pt x="20136" y="11664"/>
                    <a:pt x="21600" y="13392"/>
                    <a:pt x="19220" y="15336"/>
                  </a:cubicBezTo>
                  <a:cubicBezTo>
                    <a:pt x="16841" y="17280"/>
                    <a:pt x="10617" y="19440"/>
                    <a:pt x="4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022793" y="316504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927543" y="392704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6429193" y="41175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0"/>
                    <a:pt x="10944" y="0"/>
                    <a:pt x="14544" y="3600"/>
                  </a:cubicBezTo>
                  <a:cubicBezTo>
                    <a:pt x="18144" y="7200"/>
                    <a:pt x="1987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203893" y="360954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7" y="18514"/>
                    <a:pt x="6494" y="15429"/>
                    <a:pt x="10094" y="11829"/>
                  </a:cubicBezTo>
                  <a:cubicBezTo>
                    <a:pt x="13694" y="8229"/>
                    <a:pt x="17647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769043" y="30380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7673793" y="399054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8063260" y="126004"/>
              <a:ext cx="1185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64"/>
                  </a:moveTo>
                  <a:cubicBezTo>
                    <a:pt x="20057" y="432"/>
                    <a:pt x="18514" y="0"/>
                    <a:pt x="16971" y="0"/>
                  </a:cubicBezTo>
                  <a:cubicBezTo>
                    <a:pt x="15429" y="0"/>
                    <a:pt x="13886" y="432"/>
                    <a:pt x="11571" y="2016"/>
                  </a:cubicBezTo>
                  <a:cubicBezTo>
                    <a:pt x="9257" y="3600"/>
                    <a:pt x="6171" y="6336"/>
                    <a:pt x="3857" y="9360"/>
                  </a:cubicBezTo>
                  <a:cubicBezTo>
                    <a:pt x="1543" y="12384"/>
                    <a:pt x="0" y="15696"/>
                    <a:pt x="0" y="17784"/>
                  </a:cubicBezTo>
                  <a:cubicBezTo>
                    <a:pt x="0" y="19872"/>
                    <a:pt x="1543" y="20736"/>
                    <a:pt x="4243" y="21168"/>
                  </a:cubicBezTo>
                  <a:cubicBezTo>
                    <a:pt x="6943" y="21600"/>
                    <a:pt x="10800" y="21600"/>
                    <a:pt x="146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8283393" y="145054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8327843" y="157754"/>
              <a:ext cx="133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348"/>
                    <a:pt x="13371" y="4696"/>
                    <a:pt x="9771" y="7904"/>
                  </a:cubicBezTo>
                  <a:cubicBezTo>
                    <a:pt x="6171" y="11113"/>
                    <a:pt x="3086" y="15183"/>
                    <a:pt x="1543" y="17609"/>
                  </a:cubicBezTo>
                  <a:cubicBezTo>
                    <a:pt x="0" y="20035"/>
                    <a:pt x="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8398198" y="361899"/>
              <a:ext cx="84974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39" fill="norm" stroke="1" extrusionOk="0">
                  <a:moveTo>
                    <a:pt x="3035" y="9559"/>
                  </a:moveTo>
                  <a:cubicBezTo>
                    <a:pt x="2508" y="11359"/>
                    <a:pt x="1981" y="13159"/>
                    <a:pt x="1454" y="14959"/>
                  </a:cubicBezTo>
                  <a:cubicBezTo>
                    <a:pt x="928" y="16759"/>
                    <a:pt x="401" y="18559"/>
                    <a:pt x="137" y="18199"/>
                  </a:cubicBezTo>
                  <a:cubicBezTo>
                    <a:pt x="-126" y="17839"/>
                    <a:pt x="-126" y="15319"/>
                    <a:pt x="1191" y="12259"/>
                  </a:cubicBezTo>
                  <a:cubicBezTo>
                    <a:pt x="2508" y="9199"/>
                    <a:pt x="5142" y="5599"/>
                    <a:pt x="7513" y="3259"/>
                  </a:cubicBezTo>
                  <a:cubicBezTo>
                    <a:pt x="9884" y="919"/>
                    <a:pt x="11991" y="-161"/>
                    <a:pt x="14098" y="19"/>
                  </a:cubicBezTo>
                  <a:cubicBezTo>
                    <a:pt x="16206" y="199"/>
                    <a:pt x="18313" y="1639"/>
                    <a:pt x="19630" y="4159"/>
                  </a:cubicBezTo>
                  <a:cubicBezTo>
                    <a:pt x="20947" y="6679"/>
                    <a:pt x="21474" y="10279"/>
                    <a:pt x="20947" y="13339"/>
                  </a:cubicBezTo>
                  <a:cubicBezTo>
                    <a:pt x="20420" y="16399"/>
                    <a:pt x="18840" y="18919"/>
                    <a:pt x="17259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556443" y="456204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8848543" y="212460"/>
              <a:ext cx="171451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55"/>
                  </a:moveTo>
                  <a:cubicBezTo>
                    <a:pt x="1333" y="34"/>
                    <a:pt x="2667" y="-186"/>
                    <a:pt x="3733" y="255"/>
                  </a:cubicBezTo>
                  <a:cubicBezTo>
                    <a:pt x="4800" y="696"/>
                    <a:pt x="5600" y="1798"/>
                    <a:pt x="7333" y="4553"/>
                  </a:cubicBezTo>
                  <a:cubicBezTo>
                    <a:pt x="9067" y="7308"/>
                    <a:pt x="11733" y="11716"/>
                    <a:pt x="14267" y="14802"/>
                  </a:cubicBezTo>
                  <a:cubicBezTo>
                    <a:pt x="16800" y="17887"/>
                    <a:pt x="19200" y="19651"/>
                    <a:pt x="2160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8892958" y="214904"/>
              <a:ext cx="15878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1321" y="0"/>
                  </a:moveTo>
                  <a:cubicBezTo>
                    <a:pt x="19616" y="0"/>
                    <a:pt x="17910" y="0"/>
                    <a:pt x="16632" y="379"/>
                  </a:cubicBezTo>
                  <a:cubicBezTo>
                    <a:pt x="15353" y="758"/>
                    <a:pt x="14500" y="1516"/>
                    <a:pt x="12368" y="3979"/>
                  </a:cubicBezTo>
                  <a:cubicBezTo>
                    <a:pt x="10237" y="6442"/>
                    <a:pt x="6826" y="10611"/>
                    <a:pt x="4695" y="13168"/>
                  </a:cubicBezTo>
                  <a:cubicBezTo>
                    <a:pt x="2563" y="15726"/>
                    <a:pt x="1710" y="16674"/>
                    <a:pt x="1000" y="17811"/>
                  </a:cubicBezTo>
                  <a:cubicBezTo>
                    <a:pt x="289" y="18947"/>
                    <a:pt x="-279" y="20274"/>
                    <a:pt x="147" y="20937"/>
                  </a:cubicBezTo>
                  <a:cubicBezTo>
                    <a:pt x="574" y="21600"/>
                    <a:pt x="1995" y="21600"/>
                    <a:pt x="3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9061016" y="377993"/>
              <a:ext cx="95256" cy="12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16" fill="norm" stroke="1" extrusionOk="0">
                  <a:moveTo>
                    <a:pt x="4986" y="5840"/>
                  </a:moveTo>
                  <a:cubicBezTo>
                    <a:pt x="4047" y="7670"/>
                    <a:pt x="3108" y="9501"/>
                    <a:pt x="2169" y="11331"/>
                  </a:cubicBezTo>
                  <a:cubicBezTo>
                    <a:pt x="1230" y="13162"/>
                    <a:pt x="291" y="14992"/>
                    <a:pt x="56" y="14992"/>
                  </a:cubicBezTo>
                  <a:cubicBezTo>
                    <a:pt x="-179" y="14992"/>
                    <a:pt x="291" y="13162"/>
                    <a:pt x="2169" y="10416"/>
                  </a:cubicBezTo>
                  <a:cubicBezTo>
                    <a:pt x="4047" y="7670"/>
                    <a:pt x="7334" y="4009"/>
                    <a:pt x="10151" y="1996"/>
                  </a:cubicBezTo>
                  <a:cubicBezTo>
                    <a:pt x="12969" y="-18"/>
                    <a:pt x="15317" y="-384"/>
                    <a:pt x="17195" y="348"/>
                  </a:cubicBezTo>
                  <a:cubicBezTo>
                    <a:pt x="19073" y="1080"/>
                    <a:pt x="20482" y="2911"/>
                    <a:pt x="20951" y="5840"/>
                  </a:cubicBezTo>
                  <a:cubicBezTo>
                    <a:pt x="21421" y="8769"/>
                    <a:pt x="20951" y="12796"/>
                    <a:pt x="19778" y="15541"/>
                  </a:cubicBezTo>
                  <a:cubicBezTo>
                    <a:pt x="18604" y="18287"/>
                    <a:pt x="16725" y="19752"/>
                    <a:pt x="14847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765993" y="113304"/>
              <a:ext cx="323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5" y="21600"/>
                    <a:pt x="10729" y="21600"/>
                    <a:pt x="14329" y="18000"/>
                  </a:cubicBezTo>
                  <a:cubicBezTo>
                    <a:pt x="17929" y="14400"/>
                    <a:pt x="1976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9102543" y="75204"/>
              <a:ext cx="7448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0" y="0"/>
                  </a:moveTo>
                  <a:cubicBezTo>
                    <a:pt x="4800" y="1964"/>
                    <a:pt x="9600" y="3927"/>
                    <a:pt x="13500" y="6709"/>
                  </a:cubicBezTo>
                  <a:cubicBezTo>
                    <a:pt x="17400" y="9491"/>
                    <a:pt x="20400" y="13091"/>
                    <a:pt x="21000" y="15545"/>
                  </a:cubicBezTo>
                  <a:cubicBezTo>
                    <a:pt x="21600" y="18000"/>
                    <a:pt x="19800" y="19309"/>
                    <a:pt x="15900" y="20127"/>
                  </a:cubicBezTo>
                  <a:cubicBezTo>
                    <a:pt x="12000" y="20945"/>
                    <a:pt x="6000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9280343" y="202204"/>
              <a:ext cx="9406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0" y="0"/>
                  </a:moveTo>
                  <a:cubicBezTo>
                    <a:pt x="5635" y="882"/>
                    <a:pt x="11270" y="1763"/>
                    <a:pt x="15261" y="3894"/>
                  </a:cubicBezTo>
                  <a:cubicBezTo>
                    <a:pt x="19252" y="6024"/>
                    <a:pt x="21600" y="9404"/>
                    <a:pt x="20661" y="12269"/>
                  </a:cubicBezTo>
                  <a:cubicBezTo>
                    <a:pt x="19722" y="15135"/>
                    <a:pt x="15496" y="17486"/>
                    <a:pt x="11739" y="18955"/>
                  </a:cubicBezTo>
                  <a:cubicBezTo>
                    <a:pt x="7983" y="20424"/>
                    <a:pt x="4696" y="21012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9394643" y="68854"/>
              <a:ext cx="143105" cy="54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70" fill="norm" stroke="1" extrusionOk="0">
                  <a:moveTo>
                    <a:pt x="2817" y="0"/>
                  </a:moveTo>
                  <a:cubicBezTo>
                    <a:pt x="7200" y="0"/>
                    <a:pt x="11583" y="0"/>
                    <a:pt x="14870" y="374"/>
                  </a:cubicBezTo>
                  <a:cubicBezTo>
                    <a:pt x="18157" y="748"/>
                    <a:pt x="20348" y="1495"/>
                    <a:pt x="20974" y="2451"/>
                  </a:cubicBezTo>
                  <a:cubicBezTo>
                    <a:pt x="21600" y="3406"/>
                    <a:pt x="20661" y="4569"/>
                    <a:pt x="18470" y="5649"/>
                  </a:cubicBezTo>
                  <a:cubicBezTo>
                    <a:pt x="16278" y="6729"/>
                    <a:pt x="12835" y="7726"/>
                    <a:pt x="10800" y="8432"/>
                  </a:cubicBezTo>
                  <a:cubicBezTo>
                    <a:pt x="8765" y="9138"/>
                    <a:pt x="8139" y="9554"/>
                    <a:pt x="8139" y="9969"/>
                  </a:cubicBezTo>
                  <a:cubicBezTo>
                    <a:pt x="8139" y="10385"/>
                    <a:pt x="8765" y="10800"/>
                    <a:pt x="9704" y="11382"/>
                  </a:cubicBezTo>
                  <a:cubicBezTo>
                    <a:pt x="10643" y="11963"/>
                    <a:pt x="11896" y="12711"/>
                    <a:pt x="12365" y="13998"/>
                  </a:cubicBezTo>
                  <a:cubicBezTo>
                    <a:pt x="12835" y="15286"/>
                    <a:pt x="12522" y="17114"/>
                    <a:pt x="11583" y="18402"/>
                  </a:cubicBezTo>
                  <a:cubicBezTo>
                    <a:pt x="10643" y="19689"/>
                    <a:pt x="9078" y="20437"/>
                    <a:pt x="7513" y="20894"/>
                  </a:cubicBezTo>
                  <a:cubicBezTo>
                    <a:pt x="5948" y="21351"/>
                    <a:pt x="4383" y="21517"/>
                    <a:pt x="3130" y="21558"/>
                  </a:cubicBezTo>
                  <a:cubicBezTo>
                    <a:pt x="1878" y="21600"/>
                    <a:pt x="939" y="21517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82393" y="1705426"/>
              <a:ext cx="152401" cy="22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65"/>
                  </a:moveTo>
                  <a:cubicBezTo>
                    <a:pt x="1800" y="-37"/>
                    <a:pt x="3600" y="-239"/>
                    <a:pt x="5700" y="770"/>
                  </a:cubicBezTo>
                  <a:cubicBezTo>
                    <a:pt x="7800" y="1780"/>
                    <a:pt x="10200" y="4000"/>
                    <a:pt x="12450" y="6725"/>
                  </a:cubicBezTo>
                  <a:cubicBezTo>
                    <a:pt x="14700" y="9451"/>
                    <a:pt x="16800" y="12681"/>
                    <a:pt x="18000" y="15103"/>
                  </a:cubicBezTo>
                  <a:cubicBezTo>
                    <a:pt x="19200" y="17525"/>
                    <a:pt x="19500" y="19140"/>
                    <a:pt x="19950" y="20049"/>
                  </a:cubicBezTo>
                  <a:cubicBezTo>
                    <a:pt x="20400" y="20957"/>
                    <a:pt x="21000" y="21159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14123" y="1664472"/>
              <a:ext cx="114979" cy="48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53" fill="norm" stroke="1" extrusionOk="0">
                  <a:moveTo>
                    <a:pt x="18810" y="754"/>
                  </a:moveTo>
                  <a:cubicBezTo>
                    <a:pt x="19967" y="293"/>
                    <a:pt x="21124" y="-169"/>
                    <a:pt x="20931" y="62"/>
                  </a:cubicBezTo>
                  <a:cubicBezTo>
                    <a:pt x="20738" y="293"/>
                    <a:pt x="19195" y="1216"/>
                    <a:pt x="17267" y="3154"/>
                  </a:cubicBezTo>
                  <a:cubicBezTo>
                    <a:pt x="15338" y="5093"/>
                    <a:pt x="13024" y="8046"/>
                    <a:pt x="10903" y="10677"/>
                  </a:cubicBezTo>
                  <a:cubicBezTo>
                    <a:pt x="8781" y="13308"/>
                    <a:pt x="6853" y="15616"/>
                    <a:pt x="5117" y="17139"/>
                  </a:cubicBezTo>
                  <a:cubicBezTo>
                    <a:pt x="3381" y="18662"/>
                    <a:pt x="1838" y="19400"/>
                    <a:pt x="874" y="20000"/>
                  </a:cubicBezTo>
                  <a:cubicBezTo>
                    <a:pt x="-90" y="20600"/>
                    <a:pt x="-476" y="21062"/>
                    <a:pt x="874" y="21246"/>
                  </a:cubicBezTo>
                  <a:cubicBezTo>
                    <a:pt x="2224" y="21431"/>
                    <a:pt x="5310" y="21339"/>
                    <a:pt x="8395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87193" y="2056404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14"/>
                    <a:pt x="0" y="11829"/>
                    <a:pt x="3600" y="15429"/>
                  </a:cubicBezTo>
                  <a:cubicBezTo>
                    <a:pt x="7200" y="19029"/>
                    <a:pt x="144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65477" y="1418139"/>
              <a:ext cx="120117" cy="16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30" fill="norm" stroke="1" extrusionOk="0">
                  <a:moveTo>
                    <a:pt x="2178" y="7073"/>
                  </a:moveTo>
                  <a:cubicBezTo>
                    <a:pt x="1799" y="10119"/>
                    <a:pt x="1420" y="13165"/>
                    <a:pt x="1041" y="15796"/>
                  </a:cubicBezTo>
                  <a:cubicBezTo>
                    <a:pt x="662" y="18427"/>
                    <a:pt x="283" y="20642"/>
                    <a:pt x="93" y="21058"/>
                  </a:cubicBezTo>
                  <a:cubicBezTo>
                    <a:pt x="-96" y="21473"/>
                    <a:pt x="-96" y="20088"/>
                    <a:pt x="1041" y="17181"/>
                  </a:cubicBezTo>
                  <a:cubicBezTo>
                    <a:pt x="2178" y="14273"/>
                    <a:pt x="4451" y="9842"/>
                    <a:pt x="6157" y="7073"/>
                  </a:cubicBezTo>
                  <a:cubicBezTo>
                    <a:pt x="7862" y="4304"/>
                    <a:pt x="8999" y="3196"/>
                    <a:pt x="10325" y="2088"/>
                  </a:cubicBezTo>
                  <a:cubicBezTo>
                    <a:pt x="11651" y="981"/>
                    <a:pt x="13167" y="-127"/>
                    <a:pt x="14304" y="11"/>
                  </a:cubicBezTo>
                  <a:cubicBezTo>
                    <a:pt x="15441" y="150"/>
                    <a:pt x="16199" y="1535"/>
                    <a:pt x="17336" y="4996"/>
                  </a:cubicBezTo>
                  <a:cubicBezTo>
                    <a:pt x="18472" y="8458"/>
                    <a:pt x="19988" y="13996"/>
                    <a:pt x="21504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025343" y="1891304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69793" y="2011954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21600"/>
                    <a:pt x="11782" y="21600"/>
                    <a:pt x="15382" y="18000"/>
                  </a:cubicBezTo>
                  <a:cubicBezTo>
                    <a:pt x="18982" y="14400"/>
                    <a:pt x="202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816124" y="1680938"/>
              <a:ext cx="191618" cy="60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88" fill="norm" stroke="1" extrusionOk="0">
                  <a:moveTo>
                    <a:pt x="330" y="10049"/>
                  </a:moveTo>
                  <a:cubicBezTo>
                    <a:pt x="1034" y="11905"/>
                    <a:pt x="1738" y="13760"/>
                    <a:pt x="2325" y="15542"/>
                  </a:cubicBezTo>
                  <a:cubicBezTo>
                    <a:pt x="2912" y="17323"/>
                    <a:pt x="3382" y="19031"/>
                    <a:pt x="3499" y="20070"/>
                  </a:cubicBezTo>
                  <a:cubicBezTo>
                    <a:pt x="3617" y="21109"/>
                    <a:pt x="3382" y="21480"/>
                    <a:pt x="3030" y="21369"/>
                  </a:cubicBezTo>
                  <a:cubicBezTo>
                    <a:pt x="2677" y="21257"/>
                    <a:pt x="2208" y="20664"/>
                    <a:pt x="1738" y="18993"/>
                  </a:cubicBezTo>
                  <a:cubicBezTo>
                    <a:pt x="1269" y="17323"/>
                    <a:pt x="799" y="14577"/>
                    <a:pt x="447" y="12016"/>
                  </a:cubicBezTo>
                  <a:cubicBezTo>
                    <a:pt x="95" y="9455"/>
                    <a:pt x="-140" y="7080"/>
                    <a:pt x="95" y="5299"/>
                  </a:cubicBezTo>
                  <a:cubicBezTo>
                    <a:pt x="330" y="3517"/>
                    <a:pt x="1034" y="2329"/>
                    <a:pt x="1738" y="1550"/>
                  </a:cubicBezTo>
                  <a:cubicBezTo>
                    <a:pt x="2443" y="771"/>
                    <a:pt x="3147" y="400"/>
                    <a:pt x="4438" y="177"/>
                  </a:cubicBezTo>
                  <a:cubicBezTo>
                    <a:pt x="5730" y="-46"/>
                    <a:pt x="7608" y="-120"/>
                    <a:pt x="9721" y="325"/>
                  </a:cubicBezTo>
                  <a:cubicBezTo>
                    <a:pt x="11834" y="771"/>
                    <a:pt x="14182" y="1736"/>
                    <a:pt x="15238" y="2812"/>
                  </a:cubicBezTo>
                  <a:cubicBezTo>
                    <a:pt x="16295" y="3888"/>
                    <a:pt x="16060" y="5076"/>
                    <a:pt x="15590" y="5855"/>
                  </a:cubicBezTo>
                  <a:cubicBezTo>
                    <a:pt x="15121" y="6635"/>
                    <a:pt x="14417" y="7006"/>
                    <a:pt x="13712" y="7340"/>
                  </a:cubicBezTo>
                  <a:cubicBezTo>
                    <a:pt x="13008" y="7674"/>
                    <a:pt x="12303" y="7971"/>
                    <a:pt x="12773" y="8268"/>
                  </a:cubicBezTo>
                  <a:cubicBezTo>
                    <a:pt x="13243" y="8565"/>
                    <a:pt x="14886" y="8861"/>
                    <a:pt x="16530" y="9307"/>
                  </a:cubicBezTo>
                  <a:cubicBezTo>
                    <a:pt x="18173" y="9752"/>
                    <a:pt x="19817" y="10346"/>
                    <a:pt x="20638" y="10828"/>
                  </a:cubicBezTo>
                  <a:cubicBezTo>
                    <a:pt x="21460" y="11311"/>
                    <a:pt x="21460" y="11682"/>
                    <a:pt x="20638" y="12090"/>
                  </a:cubicBezTo>
                  <a:cubicBezTo>
                    <a:pt x="19817" y="12499"/>
                    <a:pt x="18173" y="12944"/>
                    <a:pt x="16764" y="13204"/>
                  </a:cubicBezTo>
                  <a:cubicBezTo>
                    <a:pt x="15356" y="13464"/>
                    <a:pt x="14182" y="13538"/>
                    <a:pt x="13008" y="13538"/>
                  </a:cubicBezTo>
                  <a:cubicBezTo>
                    <a:pt x="11834" y="13538"/>
                    <a:pt x="10660" y="13464"/>
                    <a:pt x="10190" y="13241"/>
                  </a:cubicBezTo>
                  <a:cubicBezTo>
                    <a:pt x="9721" y="13018"/>
                    <a:pt x="9956" y="12647"/>
                    <a:pt x="10190" y="12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2080237" y="1992904"/>
              <a:ext cx="64648" cy="9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959" fill="norm" stroke="1" extrusionOk="0">
                  <a:moveTo>
                    <a:pt x="13922" y="0"/>
                  </a:moveTo>
                  <a:cubicBezTo>
                    <a:pt x="10547" y="919"/>
                    <a:pt x="7172" y="1838"/>
                    <a:pt x="4810" y="3447"/>
                  </a:cubicBezTo>
                  <a:cubicBezTo>
                    <a:pt x="2447" y="5055"/>
                    <a:pt x="1097" y="7353"/>
                    <a:pt x="422" y="10340"/>
                  </a:cubicBezTo>
                  <a:cubicBezTo>
                    <a:pt x="-253" y="13328"/>
                    <a:pt x="-253" y="17004"/>
                    <a:pt x="1434" y="19072"/>
                  </a:cubicBezTo>
                  <a:cubicBezTo>
                    <a:pt x="3122" y="21140"/>
                    <a:pt x="6497" y="21600"/>
                    <a:pt x="10210" y="19991"/>
                  </a:cubicBezTo>
                  <a:cubicBezTo>
                    <a:pt x="13922" y="18383"/>
                    <a:pt x="17972" y="14706"/>
                    <a:pt x="19660" y="11719"/>
                  </a:cubicBezTo>
                  <a:cubicBezTo>
                    <a:pt x="21347" y="8732"/>
                    <a:pt x="20672" y="6434"/>
                    <a:pt x="18647" y="4596"/>
                  </a:cubicBezTo>
                  <a:cubicBezTo>
                    <a:pt x="16622" y="2757"/>
                    <a:pt x="13247" y="1379"/>
                    <a:pt x="98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879170" y="1436221"/>
              <a:ext cx="136774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531" y="8037"/>
                  </a:moveTo>
                  <a:cubicBezTo>
                    <a:pt x="2199" y="10549"/>
                    <a:pt x="1867" y="13060"/>
                    <a:pt x="1368" y="15447"/>
                  </a:cubicBezTo>
                  <a:cubicBezTo>
                    <a:pt x="870" y="17833"/>
                    <a:pt x="205" y="20093"/>
                    <a:pt x="39" y="20344"/>
                  </a:cubicBezTo>
                  <a:cubicBezTo>
                    <a:pt x="-127" y="20595"/>
                    <a:pt x="205" y="18837"/>
                    <a:pt x="1701" y="15447"/>
                  </a:cubicBezTo>
                  <a:cubicBezTo>
                    <a:pt x="3196" y="12056"/>
                    <a:pt x="5855" y="7033"/>
                    <a:pt x="7682" y="4019"/>
                  </a:cubicBezTo>
                  <a:cubicBezTo>
                    <a:pt x="9510" y="1005"/>
                    <a:pt x="10507" y="0"/>
                    <a:pt x="11670" y="0"/>
                  </a:cubicBezTo>
                  <a:cubicBezTo>
                    <a:pt x="12833" y="0"/>
                    <a:pt x="14162" y="1005"/>
                    <a:pt x="15491" y="3767"/>
                  </a:cubicBezTo>
                  <a:cubicBezTo>
                    <a:pt x="16821" y="6530"/>
                    <a:pt x="18150" y="11051"/>
                    <a:pt x="19147" y="14316"/>
                  </a:cubicBezTo>
                  <a:cubicBezTo>
                    <a:pt x="20144" y="17581"/>
                    <a:pt x="20808" y="19591"/>
                    <a:pt x="2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346143" y="195480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536643" y="1764304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197043" y="1954804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349443" y="1878604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526"/>
                    <a:pt x="14400" y="11051"/>
                    <a:pt x="18000" y="14651"/>
                  </a:cubicBezTo>
                  <a:cubicBezTo>
                    <a:pt x="21600" y="18251"/>
                    <a:pt x="21600" y="19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822236" y="1728129"/>
              <a:ext cx="130033" cy="53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3" fill="norm" stroke="1" extrusionOk="0">
                  <a:moveTo>
                    <a:pt x="1614" y="21523"/>
                  </a:moveTo>
                  <a:cubicBezTo>
                    <a:pt x="1266" y="20676"/>
                    <a:pt x="917" y="19829"/>
                    <a:pt x="569" y="17669"/>
                  </a:cubicBezTo>
                  <a:cubicBezTo>
                    <a:pt x="220" y="15509"/>
                    <a:pt x="-128" y="12036"/>
                    <a:pt x="46" y="9114"/>
                  </a:cubicBezTo>
                  <a:cubicBezTo>
                    <a:pt x="220" y="6191"/>
                    <a:pt x="917" y="3819"/>
                    <a:pt x="2137" y="2379"/>
                  </a:cubicBezTo>
                  <a:cubicBezTo>
                    <a:pt x="3356" y="939"/>
                    <a:pt x="5098" y="431"/>
                    <a:pt x="7014" y="177"/>
                  </a:cubicBezTo>
                  <a:cubicBezTo>
                    <a:pt x="8930" y="-77"/>
                    <a:pt x="11020" y="-77"/>
                    <a:pt x="13285" y="304"/>
                  </a:cubicBezTo>
                  <a:cubicBezTo>
                    <a:pt x="15549" y="685"/>
                    <a:pt x="17988" y="1448"/>
                    <a:pt x="18337" y="2591"/>
                  </a:cubicBezTo>
                  <a:cubicBezTo>
                    <a:pt x="18685" y="3735"/>
                    <a:pt x="16943" y="5259"/>
                    <a:pt x="15375" y="6191"/>
                  </a:cubicBezTo>
                  <a:cubicBezTo>
                    <a:pt x="13807" y="7123"/>
                    <a:pt x="12414" y="7462"/>
                    <a:pt x="11195" y="7801"/>
                  </a:cubicBezTo>
                  <a:cubicBezTo>
                    <a:pt x="9975" y="8139"/>
                    <a:pt x="8930" y="8478"/>
                    <a:pt x="9278" y="8648"/>
                  </a:cubicBezTo>
                  <a:cubicBezTo>
                    <a:pt x="9627" y="8817"/>
                    <a:pt x="11369" y="8817"/>
                    <a:pt x="13111" y="8902"/>
                  </a:cubicBezTo>
                  <a:cubicBezTo>
                    <a:pt x="14853" y="8987"/>
                    <a:pt x="16595" y="9156"/>
                    <a:pt x="17988" y="9410"/>
                  </a:cubicBezTo>
                  <a:cubicBezTo>
                    <a:pt x="19382" y="9664"/>
                    <a:pt x="20427" y="10003"/>
                    <a:pt x="20949" y="10384"/>
                  </a:cubicBezTo>
                  <a:cubicBezTo>
                    <a:pt x="21472" y="10765"/>
                    <a:pt x="21472" y="11189"/>
                    <a:pt x="21298" y="11612"/>
                  </a:cubicBezTo>
                  <a:cubicBezTo>
                    <a:pt x="21124" y="12036"/>
                    <a:pt x="20775" y="12459"/>
                    <a:pt x="19904" y="12798"/>
                  </a:cubicBezTo>
                  <a:cubicBezTo>
                    <a:pt x="19033" y="13137"/>
                    <a:pt x="17640" y="13391"/>
                    <a:pt x="15549" y="13434"/>
                  </a:cubicBezTo>
                  <a:cubicBezTo>
                    <a:pt x="13459" y="13476"/>
                    <a:pt x="10672" y="13307"/>
                    <a:pt x="7885" y="13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022543" y="1973854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829583" y="1493452"/>
              <a:ext cx="154861" cy="16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043" fill="norm" stroke="1" extrusionOk="0">
                  <a:moveTo>
                    <a:pt x="4717" y="8739"/>
                  </a:moveTo>
                  <a:cubicBezTo>
                    <a:pt x="4133" y="10106"/>
                    <a:pt x="3550" y="11473"/>
                    <a:pt x="2674" y="13114"/>
                  </a:cubicBezTo>
                  <a:cubicBezTo>
                    <a:pt x="1798" y="14754"/>
                    <a:pt x="631" y="16668"/>
                    <a:pt x="193" y="16805"/>
                  </a:cubicBezTo>
                  <a:cubicBezTo>
                    <a:pt x="-245" y="16942"/>
                    <a:pt x="47" y="15301"/>
                    <a:pt x="1214" y="12840"/>
                  </a:cubicBezTo>
                  <a:cubicBezTo>
                    <a:pt x="2382" y="10380"/>
                    <a:pt x="4425" y="7099"/>
                    <a:pt x="6031" y="4911"/>
                  </a:cubicBezTo>
                  <a:cubicBezTo>
                    <a:pt x="7636" y="2724"/>
                    <a:pt x="8804" y="1630"/>
                    <a:pt x="10117" y="810"/>
                  </a:cubicBezTo>
                  <a:cubicBezTo>
                    <a:pt x="11431" y="-10"/>
                    <a:pt x="12890" y="-557"/>
                    <a:pt x="13766" y="947"/>
                  </a:cubicBezTo>
                  <a:cubicBezTo>
                    <a:pt x="14641" y="2451"/>
                    <a:pt x="14933" y="6005"/>
                    <a:pt x="15371" y="9423"/>
                  </a:cubicBezTo>
                  <a:cubicBezTo>
                    <a:pt x="15809" y="12840"/>
                    <a:pt x="16393" y="16121"/>
                    <a:pt x="17414" y="18035"/>
                  </a:cubicBezTo>
                  <a:cubicBezTo>
                    <a:pt x="18436" y="19949"/>
                    <a:pt x="19896" y="20496"/>
                    <a:pt x="21355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276543" y="1780931"/>
              <a:ext cx="171451" cy="23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581"/>
                  </a:moveTo>
                  <a:cubicBezTo>
                    <a:pt x="0" y="1403"/>
                    <a:pt x="0" y="225"/>
                    <a:pt x="533" y="28"/>
                  </a:cubicBezTo>
                  <a:cubicBezTo>
                    <a:pt x="1067" y="-168"/>
                    <a:pt x="2133" y="617"/>
                    <a:pt x="4533" y="3465"/>
                  </a:cubicBezTo>
                  <a:cubicBezTo>
                    <a:pt x="6933" y="6312"/>
                    <a:pt x="10667" y="11221"/>
                    <a:pt x="13733" y="14559"/>
                  </a:cubicBezTo>
                  <a:cubicBezTo>
                    <a:pt x="16800" y="17897"/>
                    <a:pt x="19200" y="19665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4274426" y="1761880"/>
              <a:ext cx="173568" cy="28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2072"/>
                  </a:moveTo>
                  <a:cubicBezTo>
                    <a:pt x="21600" y="1126"/>
                    <a:pt x="21600" y="180"/>
                    <a:pt x="21205" y="23"/>
                  </a:cubicBezTo>
                  <a:cubicBezTo>
                    <a:pt x="20810" y="-135"/>
                    <a:pt x="20020" y="496"/>
                    <a:pt x="18307" y="2703"/>
                  </a:cubicBezTo>
                  <a:cubicBezTo>
                    <a:pt x="16595" y="4910"/>
                    <a:pt x="13961" y="8694"/>
                    <a:pt x="11195" y="11926"/>
                  </a:cubicBezTo>
                  <a:cubicBezTo>
                    <a:pt x="8429" y="15158"/>
                    <a:pt x="5532" y="17839"/>
                    <a:pt x="3424" y="19415"/>
                  </a:cubicBezTo>
                  <a:cubicBezTo>
                    <a:pt x="1317" y="20992"/>
                    <a:pt x="0" y="21465"/>
                    <a:pt x="0" y="21386"/>
                  </a:cubicBezTo>
                  <a:cubicBezTo>
                    <a:pt x="0" y="21307"/>
                    <a:pt x="1317" y="20677"/>
                    <a:pt x="2634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4524193" y="1980204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524193" y="159285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5076643" y="1890741"/>
              <a:ext cx="209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09" y="11375"/>
                    <a:pt x="12218" y="2735"/>
                    <a:pt x="15818" y="575"/>
                  </a:cubicBezTo>
                  <a:cubicBezTo>
                    <a:pt x="19418" y="-1585"/>
                    <a:pt x="2050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5190943" y="1808754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37"/>
                    <a:pt x="7200" y="9474"/>
                    <a:pt x="10800" y="13074"/>
                  </a:cubicBezTo>
                  <a:cubicBezTo>
                    <a:pt x="14400" y="16674"/>
                    <a:pt x="18000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5590993" y="1686083"/>
              <a:ext cx="163941" cy="55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62" fill="norm" stroke="1" extrusionOk="0">
                  <a:moveTo>
                    <a:pt x="1662" y="8881"/>
                  </a:moveTo>
                  <a:cubicBezTo>
                    <a:pt x="1662" y="11815"/>
                    <a:pt x="1662" y="14749"/>
                    <a:pt x="1523" y="16705"/>
                  </a:cubicBezTo>
                  <a:cubicBezTo>
                    <a:pt x="1385" y="18662"/>
                    <a:pt x="1108" y="19640"/>
                    <a:pt x="831" y="20333"/>
                  </a:cubicBezTo>
                  <a:cubicBezTo>
                    <a:pt x="554" y="21025"/>
                    <a:pt x="277" y="21433"/>
                    <a:pt x="138" y="21351"/>
                  </a:cubicBezTo>
                  <a:cubicBezTo>
                    <a:pt x="0" y="21270"/>
                    <a:pt x="0" y="20699"/>
                    <a:pt x="0" y="18662"/>
                  </a:cubicBezTo>
                  <a:cubicBezTo>
                    <a:pt x="0" y="16624"/>
                    <a:pt x="0" y="13119"/>
                    <a:pt x="277" y="10307"/>
                  </a:cubicBezTo>
                  <a:cubicBezTo>
                    <a:pt x="554" y="7495"/>
                    <a:pt x="1108" y="5376"/>
                    <a:pt x="1938" y="3827"/>
                  </a:cubicBezTo>
                  <a:cubicBezTo>
                    <a:pt x="2769" y="2278"/>
                    <a:pt x="3877" y="1300"/>
                    <a:pt x="5677" y="689"/>
                  </a:cubicBezTo>
                  <a:cubicBezTo>
                    <a:pt x="7477" y="78"/>
                    <a:pt x="9969" y="-167"/>
                    <a:pt x="12185" y="118"/>
                  </a:cubicBezTo>
                  <a:cubicBezTo>
                    <a:pt x="14400" y="404"/>
                    <a:pt x="16338" y="1219"/>
                    <a:pt x="17308" y="2115"/>
                  </a:cubicBezTo>
                  <a:cubicBezTo>
                    <a:pt x="18277" y="3012"/>
                    <a:pt x="18277" y="3990"/>
                    <a:pt x="17862" y="4683"/>
                  </a:cubicBezTo>
                  <a:cubicBezTo>
                    <a:pt x="17446" y="5376"/>
                    <a:pt x="16615" y="5783"/>
                    <a:pt x="15646" y="6109"/>
                  </a:cubicBezTo>
                  <a:cubicBezTo>
                    <a:pt x="14677" y="6435"/>
                    <a:pt x="13569" y="6680"/>
                    <a:pt x="13569" y="6924"/>
                  </a:cubicBezTo>
                  <a:cubicBezTo>
                    <a:pt x="13569" y="7169"/>
                    <a:pt x="14677" y="7413"/>
                    <a:pt x="16200" y="7943"/>
                  </a:cubicBezTo>
                  <a:cubicBezTo>
                    <a:pt x="17723" y="8473"/>
                    <a:pt x="19662" y="9288"/>
                    <a:pt x="20631" y="9899"/>
                  </a:cubicBezTo>
                  <a:cubicBezTo>
                    <a:pt x="21600" y="10511"/>
                    <a:pt x="21600" y="10918"/>
                    <a:pt x="21185" y="11285"/>
                  </a:cubicBezTo>
                  <a:cubicBezTo>
                    <a:pt x="20769" y="11652"/>
                    <a:pt x="19938" y="11978"/>
                    <a:pt x="18415" y="12182"/>
                  </a:cubicBezTo>
                  <a:cubicBezTo>
                    <a:pt x="16892" y="12385"/>
                    <a:pt x="14677" y="12467"/>
                    <a:pt x="13292" y="12304"/>
                  </a:cubicBezTo>
                  <a:cubicBezTo>
                    <a:pt x="11908" y="12141"/>
                    <a:pt x="11354" y="11733"/>
                    <a:pt x="10800" y="1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813243" y="1944221"/>
              <a:ext cx="107951" cy="11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3086"/>
                  </a:moveTo>
                  <a:cubicBezTo>
                    <a:pt x="1271" y="1543"/>
                    <a:pt x="2541" y="0"/>
                    <a:pt x="3812" y="0"/>
                  </a:cubicBezTo>
                  <a:cubicBezTo>
                    <a:pt x="5082" y="0"/>
                    <a:pt x="6353" y="1543"/>
                    <a:pt x="6565" y="4243"/>
                  </a:cubicBezTo>
                  <a:cubicBezTo>
                    <a:pt x="6776" y="6943"/>
                    <a:pt x="5929" y="10800"/>
                    <a:pt x="4871" y="13886"/>
                  </a:cubicBezTo>
                  <a:cubicBezTo>
                    <a:pt x="3812" y="16971"/>
                    <a:pt x="2541" y="19286"/>
                    <a:pt x="3812" y="20443"/>
                  </a:cubicBezTo>
                  <a:cubicBezTo>
                    <a:pt x="5082" y="21600"/>
                    <a:pt x="8894" y="21600"/>
                    <a:pt x="12282" y="21407"/>
                  </a:cubicBezTo>
                  <a:cubicBezTo>
                    <a:pt x="15671" y="21214"/>
                    <a:pt x="18635" y="20829"/>
                    <a:pt x="21600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632012" y="1446540"/>
              <a:ext cx="117732" cy="156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89" fill="norm" stroke="1" extrusionOk="0">
                  <a:moveTo>
                    <a:pt x="1783" y="10267"/>
                  </a:moveTo>
                  <a:cubicBezTo>
                    <a:pt x="1783" y="11972"/>
                    <a:pt x="1783" y="13677"/>
                    <a:pt x="1397" y="15809"/>
                  </a:cubicBezTo>
                  <a:cubicBezTo>
                    <a:pt x="1011" y="17940"/>
                    <a:pt x="240" y="20498"/>
                    <a:pt x="47" y="20925"/>
                  </a:cubicBezTo>
                  <a:cubicBezTo>
                    <a:pt x="-146" y="21351"/>
                    <a:pt x="240" y="19646"/>
                    <a:pt x="1590" y="16235"/>
                  </a:cubicBezTo>
                  <a:cubicBezTo>
                    <a:pt x="2940" y="12825"/>
                    <a:pt x="5254" y="7709"/>
                    <a:pt x="7568" y="4440"/>
                  </a:cubicBezTo>
                  <a:cubicBezTo>
                    <a:pt x="9883" y="1172"/>
                    <a:pt x="12197" y="-249"/>
                    <a:pt x="13933" y="35"/>
                  </a:cubicBezTo>
                  <a:cubicBezTo>
                    <a:pt x="15668" y="319"/>
                    <a:pt x="16825" y="2309"/>
                    <a:pt x="17983" y="5719"/>
                  </a:cubicBezTo>
                  <a:cubicBezTo>
                    <a:pt x="19140" y="9130"/>
                    <a:pt x="20297" y="13962"/>
                    <a:pt x="21454" y="18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6181543" y="1732554"/>
              <a:ext cx="158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184" y="1507"/>
                  </a:cubicBezTo>
                  <a:cubicBezTo>
                    <a:pt x="7488" y="3014"/>
                    <a:pt x="10656" y="6028"/>
                    <a:pt x="13536" y="9628"/>
                  </a:cubicBezTo>
                  <a:cubicBezTo>
                    <a:pt x="16416" y="13228"/>
                    <a:pt x="19008" y="17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6204691" y="1707154"/>
              <a:ext cx="154653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58" fill="norm" stroke="1" extrusionOk="0">
                  <a:moveTo>
                    <a:pt x="21327" y="0"/>
                  </a:moveTo>
                  <a:cubicBezTo>
                    <a:pt x="18408" y="2274"/>
                    <a:pt x="15489" y="4547"/>
                    <a:pt x="12570" y="7176"/>
                  </a:cubicBezTo>
                  <a:cubicBezTo>
                    <a:pt x="9651" y="9805"/>
                    <a:pt x="6732" y="12789"/>
                    <a:pt x="4689" y="14779"/>
                  </a:cubicBezTo>
                  <a:cubicBezTo>
                    <a:pt x="2646" y="16768"/>
                    <a:pt x="1478" y="17763"/>
                    <a:pt x="749" y="18758"/>
                  </a:cubicBezTo>
                  <a:cubicBezTo>
                    <a:pt x="19" y="19753"/>
                    <a:pt x="-273" y="20747"/>
                    <a:pt x="311" y="21174"/>
                  </a:cubicBezTo>
                  <a:cubicBezTo>
                    <a:pt x="895" y="21600"/>
                    <a:pt x="2354" y="21458"/>
                    <a:pt x="3813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441893" y="196750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410143" y="1537406"/>
              <a:ext cx="177801" cy="15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537"/>
                  </a:moveTo>
                  <a:cubicBezTo>
                    <a:pt x="1029" y="650"/>
                    <a:pt x="2057" y="-238"/>
                    <a:pt x="3857" y="58"/>
                  </a:cubicBezTo>
                  <a:cubicBezTo>
                    <a:pt x="5657" y="354"/>
                    <a:pt x="8229" y="1833"/>
                    <a:pt x="8486" y="4792"/>
                  </a:cubicBezTo>
                  <a:cubicBezTo>
                    <a:pt x="8743" y="7751"/>
                    <a:pt x="6686" y="12189"/>
                    <a:pt x="5014" y="14852"/>
                  </a:cubicBezTo>
                  <a:cubicBezTo>
                    <a:pt x="3343" y="17515"/>
                    <a:pt x="2057" y="18403"/>
                    <a:pt x="2057" y="19291"/>
                  </a:cubicBezTo>
                  <a:cubicBezTo>
                    <a:pt x="2057" y="20178"/>
                    <a:pt x="3343" y="21066"/>
                    <a:pt x="6814" y="21214"/>
                  </a:cubicBezTo>
                  <a:cubicBezTo>
                    <a:pt x="10286" y="21362"/>
                    <a:pt x="15943" y="20770"/>
                    <a:pt x="21600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803843" y="1910354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4400"/>
                    <a:pt x="9290" y="7200"/>
                    <a:pt x="12890" y="3600"/>
                  </a:cubicBezTo>
                  <a:cubicBezTo>
                    <a:pt x="16490" y="0"/>
                    <a:pt x="190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908336" y="1827804"/>
              <a:ext cx="98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39"/>
                    <a:pt x="-1585" y="12077"/>
                    <a:pt x="575" y="15677"/>
                  </a:cubicBezTo>
                  <a:cubicBezTo>
                    <a:pt x="2735" y="19277"/>
                    <a:pt x="11375" y="2043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7127693" y="1980204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553143" y="1961154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781743" y="199290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518343" y="1884954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600893" y="1815104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16"/>
                    <a:pt x="7200" y="10232"/>
                    <a:pt x="10800" y="13832"/>
                  </a:cubicBezTo>
                  <a:cubicBezTo>
                    <a:pt x="14400" y="17432"/>
                    <a:pt x="18000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934766" y="1625552"/>
              <a:ext cx="154067" cy="66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69" fill="norm" stroke="1" extrusionOk="0">
                  <a:moveTo>
                    <a:pt x="369" y="21569"/>
                  </a:moveTo>
                  <a:cubicBezTo>
                    <a:pt x="77" y="19100"/>
                    <a:pt x="-215" y="16632"/>
                    <a:pt x="223" y="14266"/>
                  </a:cubicBezTo>
                  <a:cubicBezTo>
                    <a:pt x="661" y="11900"/>
                    <a:pt x="1828" y="9638"/>
                    <a:pt x="3434" y="7683"/>
                  </a:cubicBezTo>
                  <a:cubicBezTo>
                    <a:pt x="5039" y="5729"/>
                    <a:pt x="7082" y="4083"/>
                    <a:pt x="8542" y="2952"/>
                  </a:cubicBezTo>
                  <a:cubicBezTo>
                    <a:pt x="10001" y="1820"/>
                    <a:pt x="10877" y="1203"/>
                    <a:pt x="11753" y="758"/>
                  </a:cubicBezTo>
                  <a:cubicBezTo>
                    <a:pt x="12628" y="312"/>
                    <a:pt x="13504" y="38"/>
                    <a:pt x="14526" y="3"/>
                  </a:cubicBezTo>
                  <a:cubicBezTo>
                    <a:pt x="15547" y="-31"/>
                    <a:pt x="16715" y="175"/>
                    <a:pt x="17444" y="895"/>
                  </a:cubicBezTo>
                  <a:cubicBezTo>
                    <a:pt x="18174" y="1615"/>
                    <a:pt x="18466" y="2849"/>
                    <a:pt x="17153" y="3878"/>
                  </a:cubicBezTo>
                  <a:cubicBezTo>
                    <a:pt x="15839" y="4906"/>
                    <a:pt x="12920" y="5729"/>
                    <a:pt x="10731" y="6243"/>
                  </a:cubicBezTo>
                  <a:cubicBezTo>
                    <a:pt x="8542" y="6758"/>
                    <a:pt x="7082" y="6963"/>
                    <a:pt x="7520" y="7066"/>
                  </a:cubicBezTo>
                  <a:cubicBezTo>
                    <a:pt x="7958" y="7169"/>
                    <a:pt x="10293" y="7169"/>
                    <a:pt x="12628" y="7409"/>
                  </a:cubicBezTo>
                  <a:cubicBezTo>
                    <a:pt x="14963" y="7649"/>
                    <a:pt x="17299" y="8129"/>
                    <a:pt x="18758" y="8540"/>
                  </a:cubicBezTo>
                  <a:cubicBezTo>
                    <a:pt x="20217" y="8952"/>
                    <a:pt x="20801" y="9295"/>
                    <a:pt x="21093" y="9638"/>
                  </a:cubicBezTo>
                  <a:cubicBezTo>
                    <a:pt x="21385" y="9980"/>
                    <a:pt x="21385" y="10323"/>
                    <a:pt x="19926" y="10632"/>
                  </a:cubicBezTo>
                  <a:cubicBezTo>
                    <a:pt x="18466" y="10940"/>
                    <a:pt x="15547" y="11215"/>
                    <a:pt x="13358" y="11249"/>
                  </a:cubicBezTo>
                  <a:cubicBezTo>
                    <a:pt x="11169" y="11283"/>
                    <a:pt x="9709" y="11078"/>
                    <a:pt x="8250" y="1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9178743" y="1872254"/>
              <a:ext cx="980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560"/>
                    <a:pt x="21600" y="9120"/>
                    <a:pt x="19440" y="12720"/>
                  </a:cubicBezTo>
                  <a:cubicBezTo>
                    <a:pt x="17280" y="16320"/>
                    <a:pt x="864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9181114" y="1929404"/>
              <a:ext cx="8653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21024" y="0"/>
                  </a:moveTo>
                  <a:cubicBezTo>
                    <a:pt x="16395" y="2400"/>
                    <a:pt x="11767" y="4800"/>
                    <a:pt x="7910" y="7200"/>
                  </a:cubicBezTo>
                  <a:cubicBezTo>
                    <a:pt x="4053" y="9600"/>
                    <a:pt x="967" y="12000"/>
                    <a:pt x="195" y="14160"/>
                  </a:cubicBezTo>
                  <a:cubicBezTo>
                    <a:pt x="-576" y="16320"/>
                    <a:pt x="967" y="18240"/>
                    <a:pt x="4310" y="19440"/>
                  </a:cubicBezTo>
                  <a:cubicBezTo>
                    <a:pt x="7653" y="20640"/>
                    <a:pt x="12795" y="21120"/>
                    <a:pt x="17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9000943" y="1415198"/>
              <a:ext cx="127001" cy="18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5400" y="13238"/>
                  </a:moveTo>
                  <a:cubicBezTo>
                    <a:pt x="4320" y="14465"/>
                    <a:pt x="3240" y="15693"/>
                    <a:pt x="2160" y="17411"/>
                  </a:cubicBezTo>
                  <a:cubicBezTo>
                    <a:pt x="1080" y="19129"/>
                    <a:pt x="0" y="21338"/>
                    <a:pt x="0" y="21338"/>
                  </a:cubicBezTo>
                  <a:cubicBezTo>
                    <a:pt x="0" y="21338"/>
                    <a:pt x="1080" y="19129"/>
                    <a:pt x="3060" y="15324"/>
                  </a:cubicBezTo>
                  <a:cubicBezTo>
                    <a:pt x="5040" y="11520"/>
                    <a:pt x="7920" y="6120"/>
                    <a:pt x="10260" y="3174"/>
                  </a:cubicBezTo>
                  <a:cubicBezTo>
                    <a:pt x="12600" y="229"/>
                    <a:pt x="14400" y="-262"/>
                    <a:pt x="15660" y="106"/>
                  </a:cubicBezTo>
                  <a:cubicBezTo>
                    <a:pt x="16920" y="474"/>
                    <a:pt x="17640" y="1702"/>
                    <a:pt x="18540" y="5261"/>
                  </a:cubicBezTo>
                  <a:cubicBezTo>
                    <a:pt x="19440" y="8820"/>
                    <a:pt x="20520" y="14711"/>
                    <a:pt x="21600" y="2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356543" y="185320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540693" y="1700804"/>
              <a:ext cx="13758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14" y="5009"/>
                    <a:pt x="12628" y="10017"/>
                    <a:pt x="16117" y="13070"/>
                  </a:cubicBezTo>
                  <a:cubicBezTo>
                    <a:pt x="19606" y="16122"/>
                    <a:pt x="20271" y="17217"/>
                    <a:pt x="20769" y="18235"/>
                  </a:cubicBezTo>
                  <a:cubicBezTo>
                    <a:pt x="21268" y="19252"/>
                    <a:pt x="21600" y="20191"/>
                    <a:pt x="21600" y="20739"/>
                  </a:cubicBezTo>
                  <a:cubicBezTo>
                    <a:pt x="21600" y="21287"/>
                    <a:pt x="21268" y="21443"/>
                    <a:pt x="20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521643" y="1669054"/>
              <a:ext cx="2095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319"/>
                    <a:pt x="15055" y="4637"/>
                    <a:pt x="12000" y="7505"/>
                  </a:cubicBezTo>
                  <a:cubicBezTo>
                    <a:pt x="8945" y="10373"/>
                    <a:pt x="6109" y="13790"/>
                    <a:pt x="4145" y="16231"/>
                  </a:cubicBezTo>
                  <a:cubicBezTo>
                    <a:pt x="2182" y="18671"/>
                    <a:pt x="1091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743893" y="1954804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9801043" y="1472204"/>
              <a:ext cx="1392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533"/>
                    <a:pt x="18514" y="9067"/>
                    <a:pt x="20057" y="12667"/>
                  </a:cubicBezTo>
                  <a:cubicBezTo>
                    <a:pt x="21600" y="16267"/>
                    <a:pt x="15429" y="18933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9813236" y="1497604"/>
              <a:ext cx="894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18204" y="0"/>
                  </a:moveTo>
                  <a:cubicBezTo>
                    <a:pt x="13683" y="1714"/>
                    <a:pt x="9162" y="3429"/>
                    <a:pt x="5897" y="4800"/>
                  </a:cubicBezTo>
                  <a:cubicBezTo>
                    <a:pt x="2632" y="6171"/>
                    <a:pt x="623" y="7200"/>
                    <a:pt x="120" y="9257"/>
                  </a:cubicBezTo>
                  <a:cubicBezTo>
                    <a:pt x="-382" y="11314"/>
                    <a:pt x="623" y="14400"/>
                    <a:pt x="4390" y="16629"/>
                  </a:cubicBezTo>
                  <a:cubicBezTo>
                    <a:pt x="8158" y="18857"/>
                    <a:pt x="14688" y="20229"/>
                    <a:pt x="21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64943" y="2932442"/>
              <a:ext cx="203201" cy="17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936"/>
                  </a:moveTo>
                  <a:cubicBezTo>
                    <a:pt x="0" y="2114"/>
                    <a:pt x="0" y="292"/>
                    <a:pt x="787" y="32"/>
                  </a:cubicBezTo>
                  <a:cubicBezTo>
                    <a:pt x="1575" y="-228"/>
                    <a:pt x="3150" y="1073"/>
                    <a:pt x="5738" y="4456"/>
                  </a:cubicBezTo>
                  <a:cubicBezTo>
                    <a:pt x="8325" y="7839"/>
                    <a:pt x="11925" y="13305"/>
                    <a:pt x="14287" y="16688"/>
                  </a:cubicBezTo>
                  <a:cubicBezTo>
                    <a:pt x="16650" y="20071"/>
                    <a:pt x="17775" y="21372"/>
                    <a:pt x="18788" y="21372"/>
                  </a:cubicBezTo>
                  <a:cubicBezTo>
                    <a:pt x="19800" y="21372"/>
                    <a:pt x="20700" y="20071"/>
                    <a:pt x="21600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24637" y="2881904"/>
              <a:ext cx="119707" cy="45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68" fill="norm" stroke="1" extrusionOk="0">
                  <a:moveTo>
                    <a:pt x="21431" y="0"/>
                  </a:moveTo>
                  <a:cubicBezTo>
                    <a:pt x="19157" y="991"/>
                    <a:pt x="16884" y="1982"/>
                    <a:pt x="14989" y="3963"/>
                  </a:cubicBezTo>
                  <a:cubicBezTo>
                    <a:pt x="13094" y="5945"/>
                    <a:pt x="11578" y="8917"/>
                    <a:pt x="9494" y="11494"/>
                  </a:cubicBezTo>
                  <a:cubicBezTo>
                    <a:pt x="7410" y="14070"/>
                    <a:pt x="4757" y="16250"/>
                    <a:pt x="2863" y="17934"/>
                  </a:cubicBezTo>
                  <a:cubicBezTo>
                    <a:pt x="968" y="19618"/>
                    <a:pt x="-169" y="20807"/>
                    <a:pt x="20" y="21204"/>
                  </a:cubicBezTo>
                  <a:cubicBezTo>
                    <a:pt x="210" y="21600"/>
                    <a:pt x="1726" y="21204"/>
                    <a:pt x="3242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18943" y="3232162"/>
              <a:ext cx="133351" cy="16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3921"/>
                  </a:moveTo>
                  <a:cubicBezTo>
                    <a:pt x="343" y="2571"/>
                    <a:pt x="686" y="1221"/>
                    <a:pt x="2229" y="546"/>
                  </a:cubicBezTo>
                  <a:cubicBezTo>
                    <a:pt x="3771" y="-129"/>
                    <a:pt x="6514" y="-129"/>
                    <a:pt x="8571" y="276"/>
                  </a:cubicBezTo>
                  <a:cubicBezTo>
                    <a:pt x="10629" y="681"/>
                    <a:pt x="12000" y="1491"/>
                    <a:pt x="12000" y="3516"/>
                  </a:cubicBezTo>
                  <a:cubicBezTo>
                    <a:pt x="12000" y="5541"/>
                    <a:pt x="10629" y="8781"/>
                    <a:pt x="9429" y="11076"/>
                  </a:cubicBezTo>
                  <a:cubicBezTo>
                    <a:pt x="8229" y="13371"/>
                    <a:pt x="7200" y="14721"/>
                    <a:pt x="5829" y="16206"/>
                  </a:cubicBezTo>
                  <a:cubicBezTo>
                    <a:pt x="4457" y="17691"/>
                    <a:pt x="2743" y="19311"/>
                    <a:pt x="2914" y="20256"/>
                  </a:cubicBezTo>
                  <a:cubicBezTo>
                    <a:pt x="3086" y="21201"/>
                    <a:pt x="5143" y="21471"/>
                    <a:pt x="8571" y="20796"/>
                  </a:cubicBezTo>
                  <a:cubicBezTo>
                    <a:pt x="12000" y="20121"/>
                    <a:pt x="16800" y="18501"/>
                    <a:pt x="21600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73318" y="2660330"/>
              <a:ext cx="126576" cy="14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038" fill="norm" stroke="1" extrusionOk="0">
                  <a:moveTo>
                    <a:pt x="3168" y="6474"/>
                  </a:moveTo>
                  <a:cubicBezTo>
                    <a:pt x="2088" y="9917"/>
                    <a:pt x="1008" y="13361"/>
                    <a:pt x="468" y="16178"/>
                  </a:cubicBezTo>
                  <a:cubicBezTo>
                    <a:pt x="-72" y="18996"/>
                    <a:pt x="-72" y="21187"/>
                    <a:pt x="108" y="21030"/>
                  </a:cubicBezTo>
                  <a:cubicBezTo>
                    <a:pt x="288" y="20874"/>
                    <a:pt x="648" y="18370"/>
                    <a:pt x="1368" y="15239"/>
                  </a:cubicBezTo>
                  <a:cubicBezTo>
                    <a:pt x="2088" y="12109"/>
                    <a:pt x="3168" y="8352"/>
                    <a:pt x="4428" y="5535"/>
                  </a:cubicBezTo>
                  <a:cubicBezTo>
                    <a:pt x="5688" y="2717"/>
                    <a:pt x="7128" y="839"/>
                    <a:pt x="8748" y="213"/>
                  </a:cubicBezTo>
                  <a:cubicBezTo>
                    <a:pt x="10368" y="-413"/>
                    <a:pt x="12168" y="213"/>
                    <a:pt x="14328" y="3813"/>
                  </a:cubicBezTo>
                  <a:cubicBezTo>
                    <a:pt x="16488" y="7413"/>
                    <a:pt x="19008" y="13987"/>
                    <a:pt x="21528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107893" y="3082111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86" y="11918"/>
                    <a:pt x="10971" y="3818"/>
                    <a:pt x="14571" y="1118"/>
                  </a:cubicBezTo>
                  <a:cubicBezTo>
                    <a:pt x="18171" y="-1582"/>
                    <a:pt x="198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126943" y="319305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754370" y="2881904"/>
              <a:ext cx="14213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137" y="21600"/>
                  </a:moveTo>
                  <a:cubicBezTo>
                    <a:pt x="501" y="19200"/>
                    <a:pt x="-134" y="16800"/>
                    <a:pt x="25" y="13911"/>
                  </a:cubicBezTo>
                  <a:cubicBezTo>
                    <a:pt x="184" y="11022"/>
                    <a:pt x="1137" y="7644"/>
                    <a:pt x="2725" y="5333"/>
                  </a:cubicBezTo>
                  <a:cubicBezTo>
                    <a:pt x="4313" y="3022"/>
                    <a:pt x="6537" y="1778"/>
                    <a:pt x="8284" y="1022"/>
                  </a:cubicBezTo>
                  <a:cubicBezTo>
                    <a:pt x="10031" y="267"/>
                    <a:pt x="11301" y="0"/>
                    <a:pt x="12572" y="0"/>
                  </a:cubicBezTo>
                  <a:cubicBezTo>
                    <a:pt x="13842" y="0"/>
                    <a:pt x="15113" y="267"/>
                    <a:pt x="15748" y="978"/>
                  </a:cubicBezTo>
                  <a:cubicBezTo>
                    <a:pt x="16384" y="1689"/>
                    <a:pt x="16384" y="2844"/>
                    <a:pt x="15431" y="3911"/>
                  </a:cubicBezTo>
                  <a:cubicBezTo>
                    <a:pt x="14478" y="4978"/>
                    <a:pt x="12572" y="5956"/>
                    <a:pt x="10984" y="6667"/>
                  </a:cubicBezTo>
                  <a:cubicBezTo>
                    <a:pt x="9395" y="7378"/>
                    <a:pt x="8125" y="7822"/>
                    <a:pt x="8284" y="8089"/>
                  </a:cubicBezTo>
                  <a:cubicBezTo>
                    <a:pt x="8442" y="8356"/>
                    <a:pt x="10031" y="8444"/>
                    <a:pt x="12254" y="8711"/>
                  </a:cubicBezTo>
                  <a:cubicBezTo>
                    <a:pt x="14478" y="8978"/>
                    <a:pt x="17337" y="9422"/>
                    <a:pt x="19084" y="9911"/>
                  </a:cubicBezTo>
                  <a:cubicBezTo>
                    <a:pt x="20831" y="10400"/>
                    <a:pt x="21466" y="10933"/>
                    <a:pt x="21307" y="11378"/>
                  </a:cubicBezTo>
                  <a:cubicBezTo>
                    <a:pt x="21148" y="11822"/>
                    <a:pt x="20195" y="12178"/>
                    <a:pt x="18290" y="12311"/>
                  </a:cubicBezTo>
                  <a:cubicBezTo>
                    <a:pt x="16384" y="12444"/>
                    <a:pt x="13525" y="12356"/>
                    <a:pt x="10666" y="12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942662" y="3148604"/>
              <a:ext cx="62993" cy="7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240" fill="norm" stroke="1" extrusionOk="0">
                  <a:moveTo>
                    <a:pt x="13671" y="1705"/>
                  </a:moveTo>
                  <a:cubicBezTo>
                    <a:pt x="10188" y="1705"/>
                    <a:pt x="6704" y="1705"/>
                    <a:pt x="4265" y="3126"/>
                  </a:cubicBezTo>
                  <a:cubicBezTo>
                    <a:pt x="1826" y="4547"/>
                    <a:pt x="433" y="7389"/>
                    <a:pt x="84" y="10516"/>
                  </a:cubicBezTo>
                  <a:cubicBezTo>
                    <a:pt x="-264" y="13642"/>
                    <a:pt x="433" y="17053"/>
                    <a:pt x="2871" y="19042"/>
                  </a:cubicBezTo>
                  <a:cubicBezTo>
                    <a:pt x="5310" y="21032"/>
                    <a:pt x="9491" y="21600"/>
                    <a:pt x="12975" y="21032"/>
                  </a:cubicBezTo>
                  <a:cubicBezTo>
                    <a:pt x="16459" y="20463"/>
                    <a:pt x="19246" y="18758"/>
                    <a:pt x="20291" y="16484"/>
                  </a:cubicBezTo>
                  <a:cubicBezTo>
                    <a:pt x="21336" y="14211"/>
                    <a:pt x="20639" y="11368"/>
                    <a:pt x="17155" y="8526"/>
                  </a:cubicBezTo>
                  <a:cubicBezTo>
                    <a:pt x="13671" y="5684"/>
                    <a:pt x="7401" y="2842"/>
                    <a:pt x="11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838143" y="2729238"/>
              <a:ext cx="95251" cy="10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3760"/>
                  </a:moveTo>
                  <a:cubicBezTo>
                    <a:pt x="480" y="15837"/>
                    <a:pt x="960" y="17914"/>
                    <a:pt x="1680" y="17914"/>
                  </a:cubicBezTo>
                  <a:cubicBezTo>
                    <a:pt x="2400" y="17914"/>
                    <a:pt x="3360" y="15837"/>
                    <a:pt x="4320" y="13552"/>
                  </a:cubicBezTo>
                  <a:cubicBezTo>
                    <a:pt x="5280" y="11268"/>
                    <a:pt x="6240" y="8775"/>
                    <a:pt x="7920" y="6075"/>
                  </a:cubicBezTo>
                  <a:cubicBezTo>
                    <a:pt x="9600" y="3375"/>
                    <a:pt x="12000" y="468"/>
                    <a:pt x="13920" y="52"/>
                  </a:cubicBezTo>
                  <a:cubicBezTo>
                    <a:pt x="15840" y="-363"/>
                    <a:pt x="17280" y="1714"/>
                    <a:pt x="18480" y="5660"/>
                  </a:cubicBezTo>
                  <a:cubicBezTo>
                    <a:pt x="19680" y="9606"/>
                    <a:pt x="20640" y="15422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2193743" y="309780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365193" y="2881904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209743" y="3040654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7280"/>
                    <a:pt x="11012" y="12960"/>
                    <a:pt x="14612" y="9360"/>
                  </a:cubicBezTo>
                  <a:cubicBezTo>
                    <a:pt x="18212" y="5760"/>
                    <a:pt x="1990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336743" y="2977154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084"/>
                    <a:pt x="0" y="4168"/>
                    <a:pt x="1200" y="7200"/>
                  </a:cubicBezTo>
                  <a:cubicBezTo>
                    <a:pt x="2400" y="10232"/>
                    <a:pt x="4800" y="14211"/>
                    <a:pt x="8400" y="16768"/>
                  </a:cubicBezTo>
                  <a:cubicBezTo>
                    <a:pt x="12000" y="19326"/>
                    <a:pt x="1680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724093" y="2901962"/>
              <a:ext cx="158246" cy="55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61" fill="norm" stroke="1" extrusionOk="0">
                  <a:moveTo>
                    <a:pt x="0" y="21561"/>
                  </a:moveTo>
                  <a:cubicBezTo>
                    <a:pt x="288" y="18452"/>
                    <a:pt x="576" y="15343"/>
                    <a:pt x="1008" y="12316"/>
                  </a:cubicBezTo>
                  <a:cubicBezTo>
                    <a:pt x="1440" y="9288"/>
                    <a:pt x="2016" y="6343"/>
                    <a:pt x="2880" y="4420"/>
                  </a:cubicBezTo>
                  <a:cubicBezTo>
                    <a:pt x="3744" y="2497"/>
                    <a:pt x="4896" y="1597"/>
                    <a:pt x="6048" y="1025"/>
                  </a:cubicBezTo>
                  <a:cubicBezTo>
                    <a:pt x="7200" y="452"/>
                    <a:pt x="8352" y="206"/>
                    <a:pt x="9648" y="84"/>
                  </a:cubicBezTo>
                  <a:cubicBezTo>
                    <a:pt x="10944" y="-39"/>
                    <a:pt x="12384" y="-39"/>
                    <a:pt x="13392" y="166"/>
                  </a:cubicBezTo>
                  <a:cubicBezTo>
                    <a:pt x="14400" y="370"/>
                    <a:pt x="14976" y="779"/>
                    <a:pt x="14688" y="1597"/>
                  </a:cubicBezTo>
                  <a:cubicBezTo>
                    <a:pt x="14400" y="2416"/>
                    <a:pt x="13248" y="3643"/>
                    <a:pt x="11952" y="4461"/>
                  </a:cubicBezTo>
                  <a:cubicBezTo>
                    <a:pt x="10656" y="5279"/>
                    <a:pt x="9216" y="5688"/>
                    <a:pt x="9216" y="5852"/>
                  </a:cubicBezTo>
                  <a:cubicBezTo>
                    <a:pt x="9216" y="6016"/>
                    <a:pt x="10656" y="5934"/>
                    <a:pt x="12240" y="6016"/>
                  </a:cubicBezTo>
                  <a:cubicBezTo>
                    <a:pt x="13824" y="6097"/>
                    <a:pt x="15552" y="6343"/>
                    <a:pt x="16992" y="6588"/>
                  </a:cubicBezTo>
                  <a:cubicBezTo>
                    <a:pt x="18432" y="6834"/>
                    <a:pt x="19584" y="7079"/>
                    <a:pt x="20304" y="7447"/>
                  </a:cubicBezTo>
                  <a:cubicBezTo>
                    <a:pt x="21024" y="7816"/>
                    <a:pt x="21312" y="8306"/>
                    <a:pt x="21456" y="8756"/>
                  </a:cubicBezTo>
                  <a:cubicBezTo>
                    <a:pt x="21600" y="9206"/>
                    <a:pt x="21600" y="9616"/>
                    <a:pt x="20880" y="10025"/>
                  </a:cubicBezTo>
                  <a:cubicBezTo>
                    <a:pt x="20160" y="10434"/>
                    <a:pt x="18720" y="10843"/>
                    <a:pt x="17136" y="11088"/>
                  </a:cubicBezTo>
                  <a:cubicBezTo>
                    <a:pt x="15552" y="11334"/>
                    <a:pt x="13824" y="11416"/>
                    <a:pt x="12960" y="11170"/>
                  </a:cubicBezTo>
                  <a:cubicBezTo>
                    <a:pt x="12096" y="10925"/>
                    <a:pt x="12096" y="10352"/>
                    <a:pt x="12096" y="9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3927293" y="311050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3756569" y="2716871"/>
              <a:ext cx="119925" cy="12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696" fill="norm" stroke="1" extrusionOk="0">
                  <a:moveTo>
                    <a:pt x="1007" y="8351"/>
                  </a:moveTo>
                  <a:cubicBezTo>
                    <a:pt x="1386" y="10093"/>
                    <a:pt x="1765" y="11835"/>
                    <a:pt x="1575" y="14273"/>
                  </a:cubicBezTo>
                  <a:cubicBezTo>
                    <a:pt x="1386" y="16712"/>
                    <a:pt x="628" y="19847"/>
                    <a:pt x="249" y="20544"/>
                  </a:cubicBezTo>
                  <a:cubicBezTo>
                    <a:pt x="-130" y="21241"/>
                    <a:pt x="-130" y="19499"/>
                    <a:pt x="628" y="16364"/>
                  </a:cubicBezTo>
                  <a:cubicBezTo>
                    <a:pt x="1386" y="13228"/>
                    <a:pt x="2902" y="8699"/>
                    <a:pt x="4038" y="5564"/>
                  </a:cubicBezTo>
                  <a:cubicBezTo>
                    <a:pt x="5175" y="2428"/>
                    <a:pt x="5933" y="686"/>
                    <a:pt x="7259" y="164"/>
                  </a:cubicBezTo>
                  <a:cubicBezTo>
                    <a:pt x="8586" y="-359"/>
                    <a:pt x="10481" y="338"/>
                    <a:pt x="12944" y="2776"/>
                  </a:cubicBezTo>
                  <a:cubicBezTo>
                    <a:pt x="15407" y="5215"/>
                    <a:pt x="18438" y="9396"/>
                    <a:pt x="21470" y="13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149543" y="304065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282893" y="2888254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1005"/>
                    <a:pt x="4469" y="2009"/>
                    <a:pt x="7572" y="5023"/>
                  </a:cubicBezTo>
                  <a:cubicBezTo>
                    <a:pt x="10676" y="8037"/>
                    <a:pt x="14648" y="13060"/>
                    <a:pt x="17131" y="16158"/>
                  </a:cubicBezTo>
                  <a:cubicBezTo>
                    <a:pt x="19614" y="19256"/>
                    <a:pt x="20607" y="204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320993" y="2837454"/>
              <a:ext cx="165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137"/>
                    <a:pt x="17169" y="2274"/>
                    <a:pt x="14538" y="4800"/>
                  </a:cubicBezTo>
                  <a:cubicBezTo>
                    <a:pt x="11908" y="7326"/>
                    <a:pt x="8862" y="11242"/>
                    <a:pt x="6369" y="14274"/>
                  </a:cubicBezTo>
                  <a:cubicBezTo>
                    <a:pt x="3877" y="17305"/>
                    <a:pt x="1938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4498793" y="3080077"/>
              <a:ext cx="114301" cy="11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5646"/>
                  </a:moveTo>
                  <a:cubicBezTo>
                    <a:pt x="1200" y="3682"/>
                    <a:pt x="2400" y="1719"/>
                    <a:pt x="4000" y="737"/>
                  </a:cubicBezTo>
                  <a:cubicBezTo>
                    <a:pt x="5600" y="-245"/>
                    <a:pt x="7600" y="-245"/>
                    <a:pt x="9000" y="737"/>
                  </a:cubicBezTo>
                  <a:cubicBezTo>
                    <a:pt x="10400" y="1719"/>
                    <a:pt x="11200" y="3682"/>
                    <a:pt x="11000" y="6431"/>
                  </a:cubicBezTo>
                  <a:cubicBezTo>
                    <a:pt x="10800" y="9180"/>
                    <a:pt x="9600" y="12715"/>
                    <a:pt x="8200" y="15071"/>
                  </a:cubicBezTo>
                  <a:cubicBezTo>
                    <a:pt x="6800" y="17428"/>
                    <a:pt x="5200" y="18606"/>
                    <a:pt x="5400" y="19588"/>
                  </a:cubicBezTo>
                  <a:cubicBezTo>
                    <a:pt x="5600" y="20570"/>
                    <a:pt x="7600" y="21355"/>
                    <a:pt x="10600" y="20962"/>
                  </a:cubicBezTo>
                  <a:cubicBezTo>
                    <a:pt x="13600" y="20570"/>
                    <a:pt x="17600" y="18999"/>
                    <a:pt x="21600" y="17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594043" y="269775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038543" y="299620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121093" y="2945404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27"/>
                    <a:pt x="14400" y="7855"/>
                    <a:pt x="18000" y="11455"/>
                  </a:cubicBezTo>
                  <a:cubicBezTo>
                    <a:pt x="21600" y="15055"/>
                    <a:pt x="216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571943" y="2783744"/>
              <a:ext cx="128162" cy="55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49" fill="norm" stroke="1" extrusionOk="0">
                  <a:moveTo>
                    <a:pt x="0" y="21549"/>
                  </a:moveTo>
                  <a:cubicBezTo>
                    <a:pt x="0" y="18100"/>
                    <a:pt x="0" y="14650"/>
                    <a:pt x="348" y="11611"/>
                  </a:cubicBezTo>
                  <a:cubicBezTo>
                    <a:pt x="697" y="8573"/>
                    <a:pt x="1394" y="5944"/>
                    <a:pt x="1916" y="4302"/>
                  </a:cubicBezTo>
                  <a:cubicBezTo>
                    <a:pt x="2439" y="2659"/>
                    <a:pt x="2787" y="2002"/>
                    <a:pt x="3310" y="1468"/>
                  </a:cubicBezTo>
                  <a:cubicBezTo>
                    <a:pt x="3832" y="935"/>
                    <a:pt x="4529" y="524"/>
                    <a:pt x="5748" y="278"/>
                  </a:cubicBezTo>
                  <a:cubicBezTo>
                    <a:pt x="6968" y="31"/>
                    <a:pt x="8710" y="-51"/>
                    <a:pt x="10277" y="31"/>
                  </a:cubicBezTo>
                  <a:cubicBezTo>
                    <a:pt x="11845" y="113"/>
                    <a:pt x="13239" y="360"/>
                    <a:pt x="14458" y="1058"/>
                  </a:cubicBezTo>
                  <a:cubicBezTo>
                    <a:pt x="15677" y="1756"/>
                    <a:pt x="16723" y="2906"/>
                    <a:pt x="16374" y="3891"/>
                  </a:cubicBezTo>
                  <a:cubicBezTo>
                    <a:pt x="16026" y="4877"/>
                    <a:pt x="14284" y="5698"/>
                    <a:pt x="12716" y="6232"/>
                  </a:cubicBezTo>
                  <a:cubicBezTo>
                    <a:pt x="11148" y="6766"/>
                    <a:pt x="9755" y="7012"/>
                    <a:pt x="9929" y="7053"/>
                  </a:cubicBezTo>
                  <a:cubicBezTo>
                    <a:pt x="10103" y="7094"/>
                    <a:pt x="11845" y="6930"/>
                    <a:pt x="13413" y="6971"/>
                  </a:cubicBezTo>
                  <a:cubicBezTo>
                    <a:pt x="14981" y="7012"/>
                    <a:pt x="16374" y="7259"/>
                    <a:pt x="17594" y="7546"/>
                  </a:cubicBezTo>
                  <a:cubicBezTo>
                    <a:pt x="18813" y="7833"/>
                    <a:pt x="19858" y="8162"/>
                    <a:pt x="20555" y="8532"/>
                  </a:cubicBezTo>
                  <a:cubicBezTo>
                    <a:pt x="21252" y="8901"/>
                    <a:pt x="21600" y="9312"/>
                    <a:pt x="19510" y="9763"/>
                  </a:cubicBezTo>
                  <a:cubicBezTo>
                    <a:pt x="17419" y="10215"/>
                    <a:pt x="12890" y="10708"/>
                    <a:pt x="8361" y="1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756093" y="3022927"/>
              <a:ext cx="107951" cy="10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0" y="6210"/>
                  </a:moveTo>
                  <a:cubicBezTo>
                    <a:pt x="1271" y="4050"/>
                    <a:pt x="2541" y="1890"/>
                    <a:pt x="4235" y="810"/>
                  </a:cubicBezTo>
                  <a:cubicBezTo>
                    <a:pt x="5929" y="-270"/>
                    <a:pt x="8047" y="-270"/>
                    <a:pt x="9318" y="810"/>
                  </a:cubicBezTo>
                  <a:cubicBezTo>
                    <a:pt x="10588" y="1890"/>
                    <a:pt x="11012" y="4050"/>
                    <a:pt x="10165" y="6426"/>
                  </a:cubicBezTo>
                  <a:cubicBezTo>
                    <a:pt x="9318" y="8802"/>
                    <a:pt x="7200" y="11394"/>
                    <a:pt x="5718" y="13986"/>
                  </a:cubicBezTo>
                  <a:cubicBezTo>
                    <a:pt x="4235" y="16578"/>
                    <a:pt x="3388" y="19170"/>
                    <a:pt x="4447" y="20250"/>
                  </a:cubicBezTo>
                  <a:cubicBezTo>
                    <a:pt x="5506" y="21330"/>
                    <a:pt x="8471" y="20898"/>
                    <a:pt x="11647" y="19818"/>
                  </a:cubicBezTo>
                  <a:cubicBezTo>
                    <a:pt x="14824" y="18738"/>
                    <a:pt x="18212" y="17010"/>
                    <a:pt x="21600" y="15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636501" y="2586541"/>
              <a:ext cx="138643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40" fill="norm" stroke="1" extrusionOk="0">
                  <a:moveTo>
                    <a:pt x="3763" y="12034"/>
                  </a:moveTo>
                  <a:cubicBezTo>
                    <a:pt x="2454" y="13079"/>
                    <a:pt x="1145" y="14124"/>
                    <a:pt x="491" y="16040"/>
                  </a:cubicBezTo>
                  <a:cubicBezTo>
                    <a:pt x="-164" y="17956"/>
                    <a:pt x="-164" y="20743"/>
                    <a:pt x="491" y="20569"/>
                  </a:cubicBezTo>
                  <a:cubicBezTo>
                    <a:pt x="1145" y="20395"/>
                    <a:pt x="2454" y="17259"/>
                    <a:pt x="3927" y="13775"/>
                  </a:cubicBezTo>
                  <a:cubicBezTo>
                    <a:pt x="5400" y="10292"/>
                    <a:pt x="7036" y="6459"/>
                    <a:pt x="8509" y="3846"/>
                  </a:cubicBezTo>
                  <a:cubicBezTo>
                    <a:pt x="9981" y="1234"/>
                    <a:pt x="11291" y="-160"/>
                    <a:pt x="12272" y="14"/>
                  </a:cubicBezTo>
                  <a:cubicBezTo>
                    <a:pt x="13254" y="188"/>
                    <a:pt x="13909" y="1930"/>
                    <a:pt x="14727" y="5066"/>
                  </a:cubicBezTo>
                  <a:cubicBezTo>
                    <a:pt x="15545" y="8201"/>
                    <a:pt x="16527" y="12730"/>
                    <a:pt x="17672" y="15692"/>
                  </a:cubicBezTo>
                  <a:cubicBezTo>
                    <a:pt x="18818" y="18653"/>
                    <a:pt x="20127" y="20046"/>
                    <a:pt x="21436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073593" y="2799354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877"/>
                    <a:pt x="8862" y="7754"/>
                    <a:pt x="11769" y="11169"/>
                  </a:cubicBezTo>
                  <a:cubicBezTo>
                    <a:pt x="14677" y="14585"/>
                    <a:pt x="16062" y="17538"/>
                    <a:pt x="17446" y="19200"/>
                  </a:cubicBezTo>
                  <a:cubicBezTo>
                    <a:pt x="18831" y="20862"/>
                    <a:pt x="20215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092643" y="2729504"/>
              <a:ext cx="165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758"/>
                    <a:pt x="17169" y="1516"/>
                    <a:pt x="14538" y="3789"/>
                  </a:cubicBezTo>
                  <a:cubicBezTo>
                    <a:pt x="11908" y="6063"/>
                    <a:pt x="8862" y="9853"/>
                    <a:pt x="6369" y="13074"/>
                  </a:cubicBezTo>
                  <a:cubicBezTo>
                    <a:pt x="3877" y="16295"/>
                    <a:pt x="1938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6270443" y="3014033"/>
              <a:ext cx="133351" cy="10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2900"/>
                  </a:moveTo>
                  <a:cubicBezTo>
                    <a:pt x="1371" y="1577"/>
                    <a:pt x="2743" y="255"/>
                    <a:pt x="4286" y="34"/>
                  </a:cubicBezTo>
                  <a:cubicBezTo>
                    <a:pt x="5829" y="-186"/>
                    <a:pt x="7543" y="696"/>
                    <a:pt x="9086" y="1798"/>
                  </a:cubicBezTo>
                  <a:cubicBezTo>
                    <a:pt x="10629" y="2900"/>
                    <a:pt x="12000" y="4222"/>
                    <a:pt x="12000" y="6867"/>
                  </a:cubicBezTo>
                  <a:cubicBezTo>
                    <a:pt x="12000" y="9512"/>
                    <a:pt x="10629" y="13479"/>
                    <a:pt x="9086" y="16124"/>
                  </a:cubicBezTo>
                  <a:cubicBezTo>
                    <a:pt x="7543" y="18769"/>
                    <a:pt x="5829" y="20092"/>
                    <a:pt x="5829" y="20753"/>
                  </a:cubicBezTo>
                  <a:cubicBezTo>
                    <a:pt x="5829" y="21414"/>
                    <a:pt x="7543" y="21414"/>
                    <a:pt x="10457" y="20753"/>
                  </a:cubicBezTo>
                  <a:cubicBezTo>
                    <a:pt x="13371" y="20092"/>
                    <a:pt x="17486" y="18769"/>
                    <a:pt x="21600" y="17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359343" y="2634254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270443" y="2646954"/>
              <a:ext cx="215901" cy="13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4181"/>
                  </a:moveTo>
                  <a:cubicBezTo>
                    <a:pt x="635" y="2787"/>
                    <a:pt x="1271" y="1394"/>
                    <a:pt x="2118" y="697"/>
                  </a:cubicBezTo>
                  <a:cubicBezTo>
                    <a:pt x="2965" y="0"/>
                    <a:pt x="4024" y="0"/>
                    <a:pt x="5082" y="0"/>
                  </a:cubicBezTo>
                  <a:cubicBezTo>
                    <a:pt x="6141" y="0"/>
                    <a:pt x="7200" y="0"/>
                    <a:pt x="7941" y="871"/>
                  </a:cubicBezTo>
                  <a:cubicBezTo>
                    <a:pt x="8682" y="1742"/>
                    <a:pt x="9106" y="3484"/>
                    <a:pt x="9318" y="6445"/>
                  </a:cubicBezTo>
                  <a:cubicBezTo>
                    <a:pt x="9529" y="9406"/>
                    <a:pt x="9529" y="13587"/>
                    <a:pt x="9106" y="16200"/>
                  </a:cubicBezTo>
                  <a:cubicBezTo>
                    <a:pt x="8682" y="18813"/>
                    <a:pt x="7835" y="19858"/>
                    <a:pt x="7941" y="20555"/>
                  </a:cubicBezTo>
                  <a:cubicBezTo>
                    <a:pt x="8047" y="21252"/>
                    <a:pt x="9106" y="21600"/>
                    <a:pt x="11541" y="21426"/>
                  </a:cubicBezTo>
                  <a:cubicBezTo>
                    <a:pt x="13976" y="21252"/>
                    <a:pt x="17788" y="20555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657793" y="2894604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1" y="18000"/>
                    <a:pt x="12522" y="14400"/>
                    <a:pt x="16122" y="10800"/>
                  </a:cubicBezTo>
                  <a:cubicBezTo>
                    <a:pt x="19722" y="7200"/>
                    <a:pt x="2066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740343" y="2831104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880043" y="2989854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457893" y="2970804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838893" y="2964454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524693" y="2920004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585749" y="2850154"/>
              <a:ext cx="2784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476"/>
                    <a:pt x="4867" y="8951"/>
                    <a:pt x="1782" y="12551"/>
                  </a:cubicBezTo>
                  <a:cubicBezTo>
                    <a:pt x="-1304" y="16151"/>
                    <a:pt x="239" y="18876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886643" y="2750671"/>
              <a:ext cx="186268" cy="64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" y="19830"/>
                    <a:pt x="491" y="18059"/>
                    <a:pt x="982" y="16041"/>
                  </a:cubicBezTo>
                  <a:cubicBezTo>
                    <a:pt x="1473" y="14022"/>
                    <a:pt x="2209" y="11756"/>
                    <a:pt x="3682" y="9313"/>
                  </a:cubicBezTo>
                  <a:cubicBezTo>
                    <a:pt x="5155" y="6870"/>
                    <a:pt x="7364" y="4249"/>
                    <a:pt x="8714" y="2762"/>
                  </a:cubicBezTo>
                  <a:cubicBezTo>
                    <a:pt x="10064" y="1275"/>
                    <a:pt x="10555" y="921"/>
                    <a:pt x="11414" y="602"/>
                  </a:cubicBezTo>
                  <a:cubicBezTo>
                    <a:pt x="12273" y="283"/>
                    <a:pt x="13500" y="0"/>
                    <a:pt x="14605" y="0"/>
                  </a:cubicBezTo>
                  <a:cubicBezTo>
                    <a:pt x="15709" y="0"/>
                    <a:pt x="16691" y="283"/>
                    <a:pt x="17427" y="991"/>
                  </a:cubicBezTo>
                  <a:cubicBezTo>
                    <a:pt x="18164" y="1700"/>
                    <a:pt x="18655" y="2833"/>
                    <a:pt x="18164" y="3860"/>
                  </a:cubicBezTo>
                  <a:cubicBezTo>
                    <a:pt x="17673" y="4887"/>
                    <a:pt x="16200" y="5807"/>
                    <a:pt x="15095" y="6409"/>
                  </a:cubicBezTo>
                  <a:cubicBezTo>
                    <a:pt x="13991" y="7011"/>
                    <a:pt x="13255" y="7294"/>
                    <a:pt x="13745" y="7365"/>
                  </a:cubicBezTo>
                  <a:cubicBezTo>
                    <a:pt x="14236" y="7436"/>
                    <a:pt x="15955" y="7294"/>
                    <a:pt x="17305" y="7330"/>
                  </a:cubicBezTo>
                  <a:cubicBezTo>
                    <a:pt x="18655" y="7365"/>
                    <a:pt x="19636" y="7578"/>
                    <a:pt x="20373" y="7861"/>
                  </a:cubicBezTo>
                  <a:cubicBezTo>
                    <a:pt x="21109" y="8144"/>
                    <a:pt x="21600" y="8498"/>
                    <a:pt x="21600" y="8852"/>
                  </a:cubicBezTo>
                  <a:cubicBezTo>
                    <a:pt x="21600" y="9207"/>
                    <a:pt x="21109" y="9561"/>
                    <a:pt x="20127" y="9879"/>
                  </a:cubicBezTo>
                  <a:cubicBezTo>
                    <a:pt x="19145" y="10198"/>
                    <a:pt x="17673" y="10481"/>
                    <a:pt x="15955" y="10658"/>
                  </a:cubicBezTo>
                  <a:cubicBezTo>
                    <a:pt x="14236" y="10835"/>
                    <a:pt x="12273" y="10906"/>
                    <a:pt x="11782" y="10800"/>
                  </a:cubicBezTo>
                  <a:cubicBezTo>
                    <a:pt x="11291" y="10694"/>
                    <a:pt x="12273" y="10410"/>
                    <a:pt x="13255" y="1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9127943" y="298985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135472" y="3021604"/>
              <a:ext cx="8137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6306" y="2880"/>
                    <a:pt x="11322" y="5760"/>
                    <a:pt x="7722" y="7920"/>
                  </a:cubicBezTo>
                  <a:cubicBezTo>
                    <a:pt x="4122" y="10080"/>
                    <a:pt x="1906" y="11520"/>
                    <a:pt x="799" y="13440"/>
                  </a:cubicBezTo>
                  <a:cubicBezTo>
                    <a:pt x="-309" y="15360"/>
                    <a:pt x="-309" y="17760"/>
                    <a:pt x="1076" y="18960"/>
                  </a:cubicBezTo>
                  <a:cubicBezTo>
                    <a:pt x="2460" y="20160"/>
                    <a:pt x="5229" y="20160"/>
                    <a:pt x="8276" y="20400"/>
                  </a:cubicBezTo>
                  <a:cubicBezTo>
                    <a:pt x="11322" y="20640"/>
                    <a:pt x="14645" y="21120"/>
                    <a:pt x="17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025123" y="2593720"/>
              <a:ext cx="109171" cy="12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79" fill="norm" stroke="1" extrusionOk="0">
                  <a:moveTo>
                    <a:pt x="6470" y="12294"/>
                  </a:moveTo>
                  <a:cubicBezTo>
                    <a:pt x="4809" y="13374"/>
                    <a:pt x="3147" y="14454"/>
                    <a:pt x="1901" y="16254"/>
                  </a:cubicBezTo>
                  <a:cubicBezTo>
                    <a:pt x="655" y="18054"/>
                    <a:pt x="-176" y="20574"/>
                    <a:pt x="32" y="20934"/>
                  </a:cubicBezTo>
                  <a:cubicBezTo>
                    <a:pt x="239" y="21294"/>
                    <a:pt x="1486" y="19494"/>
                    <a:pt x="2939" y="16074"/>
                  </a:cubicBezTo>
                  <a:cubicBezTo>
                    <a:pt x="4393" y="12654"/>
                    <a:pt x="6055" y="7614"/>
                    <a:pt x="7716" y="4374"/>
                  </a:cubicBezTo>
                  <a:cubicBezTo>
                    <a:pt x="9378" y="1134"/>
                    <a:pt x="11039" y="-306"/>
                    <a:pt x="12493" y="54"/>
                  </a:cubicBezTo>
                  <a:cubicBezTo>
                    <a:pt x="13947" y="414"/>
                    <a:pt x="15193" y="2574"/>
                    <a:pt x="16647" y="5994"/>
                  </a:cubicBezTo>
                  <a:cubicBezTo>
                    <a:pt x="18101" y="9414"/>
                    <a:pt x="19762" y="14094"/>
                    <a:pt x="21424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413693" y="2793004"/>
              <a:ext cx="158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80"/>
                    <a:pt x="2880" y="360"/>
                    <a:pt x="4752" y="1710"/>
                  </a:cubicBezTo>
                  <a:cubicBezTo>
                    <a:pt x="6624" y="3060"/>
                    <a:pt x="8928" y="5580"/>
                    <a:pt x="11808" y="9090"/>
                  </a:cubicBezTo>
                  <a:cubicBezTo>
                    <a:pt x="14688" y="12600"/>
                    <a:pt x="18144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445443" y="2767604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750"/>
                    <a:pt x="12600" y="7500"/>
                    <a:pt x="9000" y="11100"/>
                  </a:cubicBezTo>
                  <a:cubicBezTo>
                    <a:pt x="5400" y="14700"/>
                    <a:pt x="2700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642293" y="3004671"/>
              <a:ext cx="88901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787"/>
                  </a:moveTo>
                  <a:cubicBezTo>
                    <a:pt x="1543" y="1394"/>
                    <a:pt x="3086" y="0"/>
                    <a:pt x="5657" y="0"/>
                  </a:cubicBezTo>
                  <a:cubicBezTo>
                    <a:pt x="8229" y="0"/>
                    <a:pt x="11829" y="1394"/>
                    <a:pt x="13629" y="3135"/>
                  </a:cubicBezTo>
                  <a:cubicBezTo>
                    <a:pt x="15429" y="4877"/>
                    <a:pt x="15429" y="6968"/>
                    <a:pt x="13629" y="9406"/>
                  </a:cubicBezTo>
                  <a:cubicBezTo>
                    <a:pt x="11829" y="11845"/>
                    <a:pt x="8229" y="14632"/>
                    <a:pt x="5400" y="16723"/>
                  </a:cubicBezTo>
                  <a:cubicBezTo>
                    <a:pt x="2571" y="18813"/>
                    <a:pt x="514" y="20206"/>
                    <a:pt x="1029" y="20903"/>
                  </a:cubicBezTo>
                  <a:cubicBezTo>
                    <a:pt x="1543" y="21600"/>
                    <a:pt x="4629" y="21600"/>
                    <a:pt x="8486" y="20903"/>
                  </a:cubicBezTo>
                  <a:cubicBezTo>
                    <a:pt x="12343" y="20206"/>
                    <a:pt x="16971" y="18813"/>
                    <a:pt x="21600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758710" y="2583454"/>
              <a:ext cx="423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15"/>
                    <a:pt x="0" y="11631"/>
                    <a:pt x="0" y="15231"/>
                  </a:cubicBezTo>
                  <a:cubicBezTo>
                    <a:pt x="0" y="18831"/>
                    <a:pt x="10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9747469" y="2621554"/>
              <a:ext cx="10437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19614" y="0"/>
                  </a:moveTo>
                  <a:cubicBezTo>
                    <a:pt x="17497" y="0"/>
                    <a:pt x="15379" y="0"/>
                    <a:pt x="11991" y="1543"/>
                  </a:cubicBezTo>
                  <a:cubicBezTo>
                    <a:pt x="8603" y="3086"/>
                    <a:pt x="3944" y="6171"/>
                    <a:pt x="1614" y="8571"/>
                  </a:cubicBezTo>
                  <a:cubicBezTo>
                    <a:pt x="-715" y="10971"/>
                    <a:pt x="-715" y="12686"/>
                    <a:pt x="2885" y="14743"/>
                  </a:cubicBezTo>
                  <a:cubicBezTo>
                    <a:pt x="6485" y="16800"/>
                    <a:pt x="13685" y="19200"/>
                    <a:pt x="20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831793" y="3878854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882593" y="4520204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28443" y="5040904"/>
              <a:ext cx="158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082"/>
                    <a:pt x="11520" y="10165"/>
                    <a:pt x="15120" y="13765"/>
                  </a:cubicBezTo>
                  <a:cubicBezTo>
                    <a:pt x="18720" y="17365"/>
                    <a:pt x="2016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535823" y="5072654"/>
              <a:ext cx="12757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21341" y="0"/>
                  </a:moveTo>
                  <a:cubicBezTo>
                    <a:pt x="18154" y="3346"/>
                    <a:pt x="14967" y="6693"/>
                    <a:pt x="11780" y="9837"/>
                  </a:cubicBezTo>
                  <a:cubicBezTo>
                    <a:pt x="8593" y="12980"/>
                    <a:pt x="5407" y="15921"/>
                    <a:pt x="3636" y="17645"/>
                  </a:cubicBezTo>
                  <a:cubicBezTo>
                    <a:pt x="1866" y="19369"/>
                    <a:pt x="1511" y="19876"/>
                    <a:pt x="980" y="20434"/>
                  </a:cubicBezTo>
                  <a:cubicBezTo>
                    <a:pt x="449" y="20992"/>
                    <a:pt x="-259" y="21600"/>
                    <a:pt x="95" y="21600"/>
                  </a:cubicBezTo>
                  <a:cubicBezTo>
                    <a:pt x="449" y="21600"/>
                    <a:pt x="1866" y="20992"/>
                    <a:pt x="3282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76093" y="5420846"/>
              <a:ext cx="92357" cy="15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791" fill="norm" stroke="1" extrusionOk="0">
                  <a:moveTo>
                    <a:pt x="0" y="6276"/>
                  </a:moveTo>
                  <a:cubicBezTo>
                    <a:pt x="0" y="9194"/>
                    <a:pt x="0" y="12113"/>
                    <a:pt x="0" y="14886"/>
                  </a:cubicBezTo>
                  <a:cubicBezTo>
                    <a:pt x="0" y="17659"/>
                    <a:pt x="0" y="20286"/>
                    <a:pt x="0" y="20724"/>
                  </a:cubicBezTo>
                  <a:cubicBezTo>
                    <a:pt x="0" y="21162"/>
                    <a:pt x="0" y="19411"/>
                    <a:pt x="982" y="16346"/>
                  </a:cubicBezTo>
                  <a:cubicBezTo>
                    <a:pt x="1964" y="13281"/>
                    <a:pt x="3927" y="8903"/>
                    <a:pt x="5645" y="5984"/>
                  </a:cubicBezTo>
                  <a:cubicBezTo>
                    <a:pt x="7364" y="3065"/>
                    <a:pt x="8836" y="1605"/>
                    <a:pt x="11045" y="730"/>
                  </a:cubicBezTo>
                  <a:cubicBezTo>
                    <a:pt x="13255" y="-146"/>
                    <a:pt x="16200" y="-438"/>
                    <a:pt x="18164" y="1021"/>
                  </a:cubicBezTo>
                  <a:cubicBezTo>
                    <a:pt x="20127" y="2481"/>
                    <a:pt x="21109" y="5692"/>
                    <a:pt x="21355" y="8027"/>
                  </a:cubicBezTo>
                  <a:cubicBezTo>
                    <a:pt x="21600" y="10362"/>
                    <a:pt x="21109" y="11821"/>
                    <a:pt x="20618" y="13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594455" y="4754024"/>
              <a:ext cx="119739" cy="12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895" fill="norm" stroke="1" extrusionOk="0">
                  <a:moveTo>
                    <a:pt x="4384" y="9912"/>
                  </a:moveTo>
                  <a:cubicBezTo>
                    <a:pt x="2869" y="11352"/>
                    <a:pt x="1353" y="12792"/>
                    <a:pt x="595" y="14952"/>
                  </a:cubicBezTo>
                  <a:cubicBezTo>
                    <a:pt x="-163" y="17112"/>
                    <a:pt x="-163" y="19992"/>
                    <a:pt x="405" y="20712"/>
                  </a:cubicBezTo>
                  <a:cubicBezTo>
                    <a:pt x="974" y="21432"/>
                    <a:pt x="2111" y="19992"/>
                    <a:pt x="3248" y="16932"/>
                  </a:cubicBezTo>
                  <a:cubicBezTo>
                    <a:pt x="4384" y="13872"/>
                    <a:pt x="5521" y="9192"/>
                    <a:pt x="6469" y="5772"/>
                  </a:cubicBezTo>
                  <a:cubicBezTo>
                    <a:pt x="7416" y="2352"/>
                    <a:pt x="8174" y="192"/>
                    <a:pt x="9311" y="12"/>
                  </a:cubicBezTo>
                  <a:cubicBezTo>
                    <a:pt x="10448" y="-168"/>
                    <a:pt x="11963" y="1632"/>
                    <a:pt x="14048" y="5232"/>
                  </a:cubicBezTo>
                  <a:cubicBezTo>
                    <a:pt x="16132" y="8832"/>
                    <a:pt x="18784" y="14232"/>
                    <a:pt x="21437" y="1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247593" y="5301254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266643" y="542825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7200"/>
                    <a:pt x="8229" y="14400"/>
                    <a:pt x="11829" y="18000"/>
                  </a:cubicBezTo>
                  <a:cubicBezTo>
                    <a:pt x="15429" y="21600"/>
                    <a:pt x="1851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807098" y="5109550"/>
              <a:ext cx="224389" cy="56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28" fill="norm" stroke="1" extrusionOk="0">
                  <a:moveTo>
                    <a:pt x="533" y="11210"/>
                  </a:moveTo>
                  <a:cubicBezTo>
                    <a:pt x="133" y="12100"/>
                    <a:pt x="-267" y="12990"/>
                    <a:pt x="233" y="14567"/>
                  </a:cubicBezTo>
                  <a:cubicBezTo>
                    <a:pt x="733" y="16145"/>
                    <a:pt x="2133" y="18410"/>
                    <a:pt x="2833" y="19745"/>
                  </a:cubicBezTo>
                  <a:cubicBezTo>
                    <a:pt x="3533" y="21080"/>
                    <a:pt x="3533" y="21484"/>
                    <a:pt x="3233" y="21525"/>
                  </a:cubicBezTo>
                  <a:cubicBezTo>
                    <a:pt x="2933" y="21565"/>
                    <a:pt x="2333" y="21241"/>
                    <a:pt x="1933" y="19745"/>
                  </a:cubicBezTo>
                  <a:cubicBezTo>
                    <a:pt x="1533" y="18248"/>
                    <a:pt x="1333" y="15578"/>
                    <a:pt x="1433" y="12990"/>
                  </a:cubicBezTo>
                  <a:cubicBezTo>
                    <a:pt x="1533" y="10401"/>
                    <a:pt x="1933" y="7893"/>
                    <a:pt x="2933" y="5790"/>
                  </a:cubicBezTo>
                  <a:cubicBezTo>
                    <a:pt x="3933" y="3686"/>
                    <a:pt x="5533" y="1987"/>
                    <a:pt x="6833" y="1057"/>
                  </a:cubicBezTo>
                  <a:cubicBezTo>
                    <a:pt x="8133" y="127"/>
                    <a:pt x="9133" y="-35"/>
                    <a:pt x="10033" y="5"/>
                  </a:cubicBezTo>
                  <a:cubicBezTo>
                    <a:pt x="10933" y="46"/>
                    <a:pt x="11733" y="289"/>
                    <a:pt x="12433" y="1057"/>
                  </a:cubicBezTo>
                  <a:cubicBezTo>
                    <a:pt x="13133" y="1826"/>
                    <a:pt x="13733" y="3120"/>
                    <a:pt x="13833" y="3969"/>
                  </a:cubicBezTo>
                  <a:cubicBezTo>
                    <a:pt x="13933" y="4819"/>
                    <a:pt x="13533" y="5223"/>
                    <a:pt x="13033" y="5587"/>
                  </a:cubicBezTo>
                  <a:cubicBezTo>
                    <a:pt x="12533" y="5952"/>
                    <a:pt x="11933" y="6275"/>
                    <a:pt x="12133" y="6518"/>
                  </a:cubicBezTo>
                  <a:cubicBezTo>
                    <a:pt x="12333" y="6761"/>
                    <a:pt x="13333" y="6922"/>
                    <a:pt x="14733" y="7165"/>
                  </a:cubicBezTo>
                  <a:cubicBezTo>
                    <a:pt x="16133" y="7408"/>
                    <a:pt x="17933" y="7731"/>
                    <a:pt x="19133" y="8055"/>
                  </a:cubicBezTo>
                  <a:cubicBezTo>
                    <a:pt x="20333" y="8378"/>
                    <a:pt x="20933" y="8702"/>
                    <a:pt x="21133" y="9066"/>
                  </a:cubicBezTo>
                  <a:cubicBezTo>
                    <a:pt x="21333" y="9430"/>
                    <a:pt x="21133" y="9835"/>
                    <a:pt x="20033" y="10280"/>
                  </a:cubicBezTo>
                  <a:cubicBezTo>
                    <a:pt x="18933" y="10725"/>
                    <a:pt x="16933" y="11210"/>
                    <a:pt x="15433" y="11453"/>
                  </a:cubicBezTo>
                  <a:cubicBezTo>
                    <a:pt x="13933" y="11695"/>
                    <a:pt x="12933" y="11695"/>
                    <a:pt x="12933" y="11655"/>
                  </a:cubicBezTo>
                  <a:cubicBezTo>
                    <a:pt x="12933" y="11614"/>
                    <a:pt x="13933" y="11534"/>
                    <a:pt x="14933" y="1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087239" y="5339354"/>
              <a:ext cx="68989" cy="13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4" h="21424" fill="norm" stroke="1" extrusionOk="0">
                  <a:moveTo>
                    <a:pt x="19944" y="8229"/>
                  </a:moveTo>
                  <a:cubicBezTo>
                    <a:pt x="16858" y="7886"/>
                    <a:pt x="13772" y="7543"/>
                    <a:pt x="10378" y="8743"/>
                  </a:cubicBezTo>
                  <a:cubicBezTo>
                    <a:pt x="6984" y="9943"/>
                    <a:pt x="3281" y="12686"/>
                    <a:pt x="1429" y="15086"/>
                  </a:cubicBezTo>
                  <a:cubicBezTo>
                    <a:pt x="-422" y="17486"/>
                    <a:pt x="-422" y="19543"/>
                    <a:pt x="1121" y="20571"/>
                  </a:cubicBezTo>
                  <a:cubicBezTo>
                    <a:pt x="2664" y="21600"/>
                    <a:pt x="5749" y="21600"/>
                    <a:pt x="8527" y="21086"/>
                  </a:cubicBezTo>
                  <a:cubicBezTo>
                    <a:pt x="11304" y="20571"/>
                    <a:pt x="13772" y="19543"/>
                    <a:pt x="16241" y="17143"/>
                  </a:cubicBezTo>
                  <a:cubicBezTo>
                    <a:pt x="18709" y="14743"/>
                    <a:pt x="21178" y="10971"/>
                    <a:pt x="19635" y="7886"/>
                  </a:cubicBezTo>
                  <a:cubicBezTo>
                    <a:pt x="18092" y="4800"/>
                    <a:pt x="12538" y="2400"/>
                    <a:pt x="69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936750" y="4819601"/>
              <a:ext cx="123644" cy="13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40" fill="norm" stroke="1" extrusionOk="0">
                  <a:moveTo>
                    <a:pt x="1617" y="10987"/>
                  </a:moveTo>
                  <a:cubicBezTo>
                    <a:pt x="1250" y="12674"/>
                    <a:pt x="884" y="14362"/>
                    <a:pt x="518" y="16555"/>
                  </a:cubicBezTo>
                  <a:cubicBezTo>
                    <a:pt x="152" y="18749"/>
                    <a:pt x="-214" y="21449"/>
                    <a:pt x="152" y="21112"/>
                  </a:cubicBezTo>
                  <a:cubicBezTo>
                    <a:pt x="518" y="20774"/>
                    <a:pt x="1617" y="17399"/>
                    <a:pt x="2715" y="13855"/>
                  </a:cubicBezTo>
                  <a:cubicBezTo>
                    <a:pt x="3813" y="10311"/>
                    <a:pt x="4911" y="6599"/>
                    <a:pt x="6010" y="4068"/>
                  </a:cubicBezTo>
                  <a:cubicBezTo>
                    <a:pt x="7108" y="1536"/>
                    <a:pt x="8206" y="186"/>
                    <a:pt x="9488" y="18"/>
                  </a:cubicBezTo>
                  <a:cubicBezTo>
                    <a:pt x="10769" y="-151"/>
                    <a:pt x="12233" y="861"/>
                    <a:pt x="13698" y="3899"/>
                  </a:cubicBezTo>
                  <a:cubicBezTo>
                    <a:pt x="15162" y="6936"/>
                    <a:pt x="16627" y="11999"/>
                    <a:pt x="17908" y="15205"/>
                  </a:cubicBezTo>
                  <a:cubicBezTo>
                    <a:pt x="19189" y="18412"/>
                    <a:pt x="20288" y="19762"/>
                    <a:pt x="21386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301693" y="525045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371543" y="5066304"/>
              <a:ext cx="2172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6227"/>
                    <a:pt x="15709" y="12454"/>
                    <a:pt x="18655" y="16054"/>
                  </a:cubicBezTo>
                  <a:cubicBezTo>
                    <a:pt x="21600" y="19654"/>
                    <a:pt x="19636" y="20627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866843" y="5225054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9543"/>
                    <a:pt x="8550" y="17486"/>
                    <a:pt x="12150" y="13886"/>
                  </a:cubicBezTo>
                  <a:cubicBezTo>
                    <a:pt x="15750" y="10286"/>
                    <a:pt x="18675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962093" y="5180604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70"/>
                    <a:pt x="14400" y="9341"/>
                    <a:pt x="18000" y="12941"/>
                  </a:cubicBezTo>
                  <a:cubicBezTo>
                    <a:pt x="21600" y="16541"/>
                    <a:pt x="21600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743648" y="4894971"/>
              <a:ext cx="160833" cy="57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7" fill="norm" stroke="1" extrusionOk="0">
                  <a:moveTo>
                    <a:pt x="1616" y="9929"/>
                  </a:moveTo>
                  <a:cubicBezTo>
                    <a:pt x="1616" y="12609"/>
                    <a:pt x="1616" y="15289"/>
                    <a:pt x="1476" y="17063"/>
                  </a:cubicBezTo>
                  <a:cubicBezTo>
                    <a:pt x="1336" y="18837"/>
                    <a:pt x="1055" y="19704"/>
                    <a:pt x="915" y="20374"/>
                  </a:cubicBezTo>
                  <a:cubicBezTo>
                    <a:pt x="775" y="21044"/>
                    <a:pt x="775" y="21517"/>
                    <a:pt x="775" y="21517"/>
                  </a:cubicBezTo>
                  <a:cubicBezTo>
                    <a:pt x="775" y="21517"/>
                    <a:pt x="775" y="21044"/>
                    <a:pt x="634" y="19349"/>
                  </a:cubicBezTo>
                  <a:cubicBezTo>
                    <a:pt x="494" y="17654"/>
                    <a:pt x="214" y="14737"/>
                    <a:pt x="73" y="12057"/>
                  </a:cubicBezTo>
                  <a:cubicBezTo>
                    <a:pt x="-67" y="9377"/>
                    <a:pt x="-67" y="6933"/>
                    <a:pt x="634" y="5002"/>
                  </a:cubicBezTo>
                  <a:cubicBezTo>
                    <a:pt x="1336" y="3070"/>
                    <a:pt x="2738" y="1651"/>
                    <a:pt x="4141" y="863"/>
                  </a:cubicBezTo>
                  <a:cubicBezTo>
                    <a:pt x="5543" y="75"/>
                    <a:pt x="6946" y="-83"/>
                    <a:pt x="8349" y="35"/>
                  </a:cubicBezTo>
                  <a:cubicBezTo>
                    <a:pt x="9751" y="153"/>
                    <a:pt x="11154" y="548"/>
                    <a:pt x="12416" y="1454"/>
                  </a:cubicBezTo>
                  <a:cubicBezTo>
                    <a:pt x="13678" y="2361"/>
                    <a:pt x="14801" y="3780"/>
                    <a:pt x="15782" y="4883"/>
                  </a:cubicBezTo>
                  <a:cubicBezTo>
                    <a:pt x="16764" y="5987"/>
                    <a:pt x="17606" y="6775"/>
                    <a:pt x="18447" y="7327"/>
                  </a:cubicBezTo>
                  <a:cubicBezTo>
                    <a:pt x="19289" y="7879"/>
                    <a:pt x="20130" y="8194"/>
                    <a:pt x="20691" y="8549"/>
                  </a:cubicBezTo>
                  <a:cubicBezTo>
                    <a:pt x="21252" y="8904"/>
                    <a:pt x="21533" y="9298"/>
                    <a:pt x="21112" y="9653"/>
                  </a:cubicBezTo>
                  <a:cubicBezTo>
                    <a:pt x="20691" y="10008"/>
                    <a:pt x="19569" y="10323"/>
                    <a:pt x="18307" y="10559"/>
                  </a:cubicBezTo>
                  <a:cubicBezTo>
                    <a:pt x="17045" y="10796"/>
                    <a:pt x="15642" y="10953"/>
                    <a:pt x="14099" y="10993"/>
                  </a:cubicBezTo>
                  <a:cubicBezTo>
                    <a:pt x="12556" y="11032"/>
                    <a:pt x="10873" y="10953"/>
                    <a:pt x="10593" y="10756"/>
                  </a:cubicBezTo>
                  <a:cubicBezTo>
                    <a:pt x="10312" y="10559"/>
                    <a:pt x="11434" y="10244"/>
                    <a:pt x="12556" y="9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952693" y="5180604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787593" y="4710201"/>
              <a:ext cx="127001" cy="9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2160" y="1520"/>
                  </a:moveTo>
                  <a:cubicBezTo>
                    <a:pt x="1440" y="6216"/>
                    <a:pt x="720" y="10912"/>
                    <a:pt x="360" y="14433"/>
                  </a:cubicBezTo>
                  <a:cubicBezTo>
                    <a:pt x="0" y="17955"/>
                    <a:pt x="0" y="20303"/>
                    <a:pt x="0" y="20303"/>
                  </a:cubicBezTo>
                  <a:cubicBezTo>
                    <a:pt x="0" y="20303"/>
                    <a:pt x="0" y="17955"/>
                    <a:pt x="540" y="14903"/>
                  </a:cubicBezTo>
                  <a:cubicBezTo>
                    <a:pt x="1080" y="11851"/>
                    <a:pt x="2160" y="8094"/>
                    <a:pt x="3240" y="5277"/>
                  </a:cubicBezTo>
                  <a:cubicBezTo>
                    <a:pt x="4320" y="2459"/>
                    <a:pt x="5400" y="581"/>
                    <a:pt x="6840" y="112"/>
                  </a:cubicBezTo>
                  <a:cubicBezTo>
                    <a:pt x="8280" y="-358"/>
                    <a:pt x="10080" y="581"/>
                    <a:pt x="12600" y="4338"/>
                  </a:cubicBezTo>
                  <a:cubicBezTo>
                    <a:pt x="15120" y="8094"/>
                    <a:pt x="18360" y="14668"/>
                    <a:pt x="2160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219393" y="4907554"/>
              <a:ext cx="158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939"/>
                    <a:pt x="5760" y="1878"/>
                    <a:pt x="8928" y="4617"/>
                  </a:cubicBezTo>
                  <a:cubicBezTo>
                    <a:pt x="12096" y="7357"/>
                    <a:pt x="15552" y="11896"/>
                    <a:pt x="17712" y="15026"/>
                  </a:cubicBezTo>
                  <a:cubicBezTo>
                    <a:pt x="19872" y="18157"/>
                    <a:pt x="20736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255056" y="4872544"/>
              <a:ext cx="167538" cy="34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25" fill="norm" stroke="1" extrusionOk="0">
                  <a:moveTo>
                    <a:pt x="21371" y="1380"/>
                  </a:moveTo>
                  <a:cubicBezTo>
                    <a:pt x="21101" y="725"/>
                    <a:pt x="20831" y="71"/>
                    <a:pt x="20291" y="5"/>
                  </a:cubicBezTo>
                  <a:cubicBezTo>
                    <a:pt x="19751" y="-60"/>
                    <a:pt x="18941" y="464"/>
                    <a:pt x="17321" y="2558"/>
                  </a:cubicBezTo>
                  <a:cubicBezTo>
                    <a:pt x="15701" y="4653"/>
                    <a:pt x="13271" y="8318"/>
                    <a:pt x="10571" y="11525"/>
                  </a:cubicBezTo>
                  <a:cubicBezTo>
                    <a:pt x="7871" y="14733"/>
                    <a:pt x="4901" y="17482"/>
                    <a:pt x="2876" y="19184"/>
                  </a:cubicBezTo>
                  <a:cubicBezTo>
                    <a:pt x="851" y="20885"/>
                    <a:pt x="-229" y="21540"/>
                    <a:pt x="41" y="21409"/>
                  </a:cubicBezTo>
                  <a:cubicBezTo>
                    <a:pt x="311" y="21278"/>
                    <a:pt x="1931" y="20362"/>
                    <a:pt x="3551" y="19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467043" y="5134038"/>
              <a:ext cx="88901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04"/>
                  </a:moveTo>
                  <a:cubicBezTo>
                    <a:pt x="514" y="10800"/>
                    <a:pt x="1029" y="15496"/>
                    <a:pt x="1800" y="15261"/>
                  </a:cubicBezTo>
                  <a:cubicBezTo>
                    <a:pt x="2571" y="15026"/>
                    <a:pt x="3600" y="9861"/>
                    <a:pt x="4886" y="6104"/>
                  </a:cubicBezTo>
                  <a:cubicBezTo>
                    <a:pt x="6171" y="2348"/>
                    <a:pt x="7714" y="0"/>
                    <a:pt x="10543" y="0"/>
                  </a:cubicBezTo>
                  <a:cubicBezTo>
                    <a:pt x="13371" y="0"/>
                    <a:pt x="17486" y="2348"/>
                    <a:pt x="19543" y="6339"/>
                  </a:cubicBezTo>
                  <a:cubicBezTo>
                    <a:pt x="21600" y="10330"/>
                    <a:pt x="21600" y="15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562293" y="4710704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013143" y="5040904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6800"/>
                    <a:pt x="2133" y="12000"/>
                    <a:pt x="5733" y="8400"/>
                  </a:cubicBezTo>
                  <a:cubicBezTo>
                    <a:pt x="9333" y="4800"/>
                    <a:pt x="154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121093" y="4964704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500"/>
                  </a:cubicBezTo>
                  <a:cubicBezTo>
                    <a:pt x="7200" y="19000"/>
                    <a:pt x="14400" y="20000"/>
                    <a:pt x="18000" y="20600"/>
                  </a:cubicBezTo>
                  <a:cubicBezTo>
                    <a:pt x="21600" y="21200"/>
                    <a:pt x="216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454186" y="4762013"/>
              <a:ext cx="159281" cy="55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99" fill="norm" stroke="1" extrusionOk="0">
                  <a:moveTo>
                    <a:pt x="464" y="21499"/>
                  </a:moveTo>
                  <a:cubicBezTo>
                    <a:pt x="180" y="20113"/>
                    <a:pt x="-104" y="18728"/>
                    <a:pt x="38" y="16608"/>
                  </a:cubicBezTo>
                  <a:cubicBezTo>
                    <a:pt x="180" y="14489"/>
                    <a:pt x="749" y="11636"/>
                    <a:pt x="1601" y="8987"/>
                  </a:cubicBezTo>
                  <a:cubicBezTo>
                    <a:pt x="2454" y="6338"/>
                    <a:pt x="3591" y="3893"/>
                    <a:pt x="4728" y="2344"/>
                  </a:cubicBezTo>
                  <a:cubicBezTo>
                    <a:pt x="5864" y="796"/>
                    <a:pt x="7001" y="144"/>
                    <a:pt x="7996" y="21"/>
                  </a:cubicBezTo>
                  <a:cubicBezTo>
                    <a:pt x="8991" y="-101"/>
                    <a:pt x="9843" y="307"/>
                    <a:pt x="10838" y="1244"/>
                  </a:cubicBezTo>
                  <a:cubicBezTo>
                    <a:pt x="11833" y="2181"/>
                    <a:pt x="12970" y="3648"/>
                    <a:pt x="12970" y="4830"/>
                  </a:cubicBezTo>
                  <a:cubicBezTo>
                    <a:pt x="12970" y="6012"/>
                    <a:pt x="11833" y="6909"/>
                    <a:pt x="10696" y="7479"/>
                  </a:cubicBezTo>
                  <a:cubicBezTo>
                    <a:pt x="9559" y="8050"/>
                    <a:pt x="8422" y="8294"/>
                    <a:pt x="8564" y="8417"/>
                  </a:cubicBezTo>
                  <a:cubicBezTo>
                    <a:pt x="8707" y="8539"/>
                    <a:pt x="10128" y="8539"/>
                    <a:pt x="12259" y="8702"/>
                  </a:cubicBezTo>
                  <a:cubicBezTo>
                    <a:pt x="14391" y="8865"/>
                    <a:pt x="17233" y="9191"/>
                    <a:pt x="18938" y="9558"/>
                  </a:cubicBezTo>
                  <a:cubicBezTo>
                    <a:pt x="20643" y="9925"/>
                    <a:pt x="21212" y="10332"/>
                    <a:pt x="21354" y="10862"/>
                  </a:cubicBezTo>
                  <a:cubicBezTo>
                    <a:pt x="21496" y="11392"/>
                    <a:pt x="21212" y="12044"/>
                    <a:pt x="19933" y="12411"/>
                  </a:cubicBezTo>
                  <a:cubicBezTo>
                    <a:pt x="18654" y="12777"/>
                    <a:pt x="16380" y="12859"/>
                    <a:pt x="14107" y="12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667193" y="5057838"/>
              <a:ext cx="127001" cy="9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0" y="5974"/>
                  </a:moveTo>
                  <a:cubicBezTo>
                    <a:pt x="720" y="3676"/>
                    <a:pt x="1440" y="1378"/>
                    <a:pt x="2700" y="459"/>
                  </a:cubicBezTo>
                  <a:cubicBezTo>
                    <a:pt x="3960" y="-460"/>
                    <a:pt x="5760" y="0"/>
                    <a:pt x="6840" y="1838"/>
                  </a:cubicBezTo>
                  <a:cubicBezTo>
                    <a:pt x="7920" y="3676"/>
                    <a:pt x="8280" y="6893"/>
                    <a:pt x="7920" y="9421"/>
                  </a:cubicBezTo>
                  <a:cubicBezTo>
                    <a:pt x="7560" y="11949"/>
                    <a:pt x="6480" y="13787"/>
                    <a:pt x="5400" y="15625"/>
                  </a:cubicBezTo>
                  <a:cubicBezTo>
                    <a:pt x="4320" y="17463"/>
                    <a:pt x="3240" y="19302"/>
                    <a:pt x="3780" y="20221"/>
                  </a:cubicBezTo>
                  <a:cubicBezTo>
                    <a:pt x="4320" y="21140"/>
                    <a:pt x="6480" y="21140"/>
                    <a:pt x="9720" y="20451"/>
                  </a:cubicBezTo>
                  <a:cubicBezTo>
                    <a:pt x="12960" y="19761"/>
                    <a:pt x="17280" y="18383"/>
                    <a:pt x="21600" y="17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518150" y="4477493"/>
              <a:ext cx="123644" cy="17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97" fill="norm" stroke="1" extrusionOk="0">
                  <a:moveTo>
                    <a:pt x="1617" y="14693"/>
                  </a:moveTo>
                  <a:cubicBezTo>
                    <a:pt x="1250" y="15934"/>
                    <a:pt x="884" y="17175"/>
                    <a:pt x="518" y="18541"/>
                  </a:cubicBezTo>
                  <a:cubicBezTo>
                    <a:pt x="152" y="19906"/>
                    <a:pt x="-214" y="21396"/>
                    <a:pt x="152" y="20899"/>
                  </a:cubicBezTo>
                  <a:cubicBezTo>
                    <a:pt x="518" y="20403"/>
                    <a:pt x="1617" y="17920"/>
                    <a:pt x="2898" y="14568"/>
                  </a:cubicBezTo>
                  <a:cubicBezTo>
                    <a:pt x="4179" y="11217"/>
                    <a:pt x="5644" y="6996"/>
                    <a:pt x="6559" y="4265"/>
                  </a:cubicBezTo>
                  <a:cubicBezTo>
                    <a:pt x="7474" y="1534"/>
                    <a:pt x="7840" y="293"/>
                    <a:pt x="8755" y="44"/>
                  </a:cubicBezTo>
                  <a:cubicBezTo>
                    <a:pt x="9671" y="-204"/>
                    <a:pt x="11135" y="541"/>
                    <a:pt x="13332" y="3520"/>
                  </a:cubicBezTo>
                  <a:cubicBezTo>
                    <a:pt x="15528" y="6499"/>
                    <a:pt x="18457" y="11713"/>
                    <a:pt x="21386" y="16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016443" y="4812304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40"/>
                    <a:pt x="7200" y="6480"/>
                    <a:pt x="9900" y="9810"/>
                  </a:cubicBezTo>
                  <a:cubicBezTo>
                    <a:pt x="12600" y="13140"/>
                    <a:pt x="14400" y="16560"/>
                    <a:pt x="16200" y="18540"/>
                  </a:cubicBezTo>
                  <a:cubicBezTo>
                    <a:pt x="18000" y="20520"/>
                    <a:pt x="19800" y="21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067243" y="4767854"/>
              <a:ext cx="139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691" y="884"/>
                  </a:cubicBezTo>
                  <a:cubicBezTo>
                    <a:pt x="15055" y="1768"/>
                    <a:pt x="13418" y="3537"/>
                    <a:pt x="11618" y="6189"/>
                  </a:cubicBezTo>
                  <a:cubicBezTo>
                    <a:pt x="9818" y="8842"/>
                    <a:pt x="7855" y="12379"/>
                    <a:pt x="5891" y="15095"/>
                  </a:cubicBezTo>
                  <a:cubicBezTo>
                    <a:pt x="3927" y="17811"/>
                    <a:pt x="1964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228879" y="4992399"/>
              <a:ext cx="79665" cy="12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570" fill="norm" stroke="1" extrusionOk="0">
                  <a:moveTo>
                    <a:pt x="930" y="4848"/>
                  </a:moveTo>
                  <a:cubicBezTo>
                    <a:pt x="930" y="8332"/>
                    <a:pt x="930" y="11816"/>
                    <a:pt x="930" y="14777"/>
                  </a:cubicBezTo>
                  <a:cubicBezTo>
                    <a:pt x="930" y="17739"/>
                    <a:pt x="930" y="20177"/>
                    <a:pt x="646" y="20526"/>
                  </a:cubicBezTo>
                  <a:cubicBezTo>
                    <a:pt x="361" y="20874"/>
                    <a:pt x="-207" y="19132"/>
                    <a:pt x="77" y="16345"/>
                  </a:cubicBezTo>
                  <a:cubicBezTo>
                    <a:pt x="361" y="13558"/>
                    <a:pt x="1498" y="9726"/>
                    <a:pt x="2635" y="6939"/>
                  </a:cubicBezTo>
                  <a:cubicBezTo>
                    <a:pt x="3772" y="4151"/>
                    <a:pt x="4909" y="2409"/>
                    <a:pt x="6898" y="1190"/>
                  </a:cubicBezTo>
                  <a:cubicBezTo>
                    <a:pt x="8888" y="-29"/>
                    <a:pt x="11730" y="-726"/>
                    <a:pt x="14004" y="1190"/>
                  </a:cubicBezTo>
                  <a:cubicBezTo>
                    <a:pt x="16277" y="3106"/>
                    <a:pt x="17982" y="7635"/>
                    <a:pt x="19119" y="10771"/>
                  </a:cubicBezTo>
                  <a:cubicBezTo>
                    <a:pt x="20256" y="13906"/>
                    <a:pt x="20825" y="15648"/>
                    <a:pt x="21393" y="17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263530" y="4549044"/>
              <a:ext cx="165664" cy="1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18" fill="norm" stroke="1" extrusionOk="0">
                  <a:moveTo>
                    <a:pt x="893" y="6532"/>
                  </a:moveTo>
                  <a:cubicBezTo>
                    <a:pt x="346" y="5072"/>
                    <a:pt x="-201" y="3613"/>
                    <a:pt x="72" y="2445"/>
                  </a:cubicBezTo>
                  <a:cubicBezTo>
                    <a:pt x="346" y="1277"/>
                    <a:pt x="1440" y="402"/>
                    <a:pt x="2670" y="110"/>
                  </a:cubicBezTo>
                  <a:cubicBezTo>
                    <a:pt x="3900" y="-182"/>
                    <a:pt x="5267" y="110"/>
                    <a:pt x="6224" y="986"/>
                  </a:cubicBezTo>
                  <a:cubicBezTo>
                    <a:pt x="7181" y="1861"/>
                    <a:pt x="7728" y="3321"/>
                    <a:pt x="7318" y="6240"/>
                  </a:cubicBezTo>
                  <a:cubicBezTo>
                    <a:pt x="6908" y="9159"/>
                    <a:pt x="5541" y="13537"/>
                    <a:pt x="4447" y="16310"/>
                  </a:cubicBezTo>
                  <a:cubicBezTo>
                    <a:pt x="3353" y="19083"/>
                    <a:pt x="2533" y="20250"/>
                    <a:pt x="2943" y="20834"/>
                  </a:cubicBezTo>
                  <a:cubicBezTo>
                    <a:pt x="3353" y="21418"/>
                    <a:pt x="4994" y="21418"/>
                    <a:pt x="8275" y="21418"/>
                  </a:cubicBezTo>
                  <a:cubicBezTo>
                    <a:pt x="11556" y="21418"/>
                    <a:pt x="16477" y="21418"/>
                    <a:pt x="21399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562543" y="4932954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9200"/>
                    <a:pt x="9391" y="16800"/>
                    <a:pt x="12991" y="13200"/>
                  </a:cubicBezTo>
                  <a:cubicBezTo>
                    <a:pt x="16591" y="9600"/>
                    <a:pt x="1909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638743" y="4882154"/>
              <a:ext cx="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254693" y="499010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21600"/>
                    <a:pt x="9000" y="21600"/>
                    <a:pt x="12600" y="18000"/>
                  </a:cubicBezTo>
                  <a:cubicBezTo>
                    <a:pt x="16200" y="14400"/>
                    <a:pt x="189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7857943" y="4971054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8105593" y="4964704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8499293" y="490120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8600893" y="4837704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67"/>
                    <a:pt x="14400" y="11733"/>
                    <a:pt x="10800" y="15333"/>
                  </a:cubicBezTo>
                  <a:cubicBezTo>
                    <a:pt x="7200" y="18933"/>
                    <a:pt x="360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8862037" y="4663327"/>
              <a:ext cx="199068" cy="674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98" fill="norm" stroke="1" extrusionOk="0">
                  <a:moveTo>
                    <a:pt x="3291" y="4953"/>
                  </a:moveTo>
                  <a:cubicBezTo>
                    <a:pt x="3516" y="7450"/>
                    <a:pt x="3741" y="9948"/>
                    <a:pt x="3516" y="12310"/>
                  </a:cubicBezTo>
                  <a:cubicBezTo>
                    <a:pt x="3291" y="14673"/>
                    <a:pt x="2616" y="16900"/>
                    <a:pt x="2166" y="18284"/>
                  </a:cubicBezTo>
                  <a:cubicBezTo>
                    <a:pt x="1716" y="19668"/>
                    <a:pt x="1491" y="20208"/>
                    <a:pt x="1153" y="20680"/>
                  </a:cubicBezTo>
                  <a:cubicBezTo>
                    <a:pt x="816" y="21153"/>
                    <a:pt x="366" y="21558"/>
                    <a:pt x="141" y="21490"/>
                  </a:cubicBezTo>
                  <a:cubicBezTo>
                    <a:pt x="-84" y="21423"/>
                    <a:pt x="-84" y="20883"/>
                    <a:pt x="478" y="19263"/>
                  </a:cubicBezTo>
                  <a:cubicBezTo>
                    <a:pt x="1041" y="17643"/>
                    <a:pt x="2166" y="14943"/>
                    <a:pt x="3178" y="12614"/>
                  </a:cubicBezTo>
                  <a:cubicBezTo>
                    <a:pt x="4191" y="10285"/>
                    <a:pt x="5091" y="8328"/>
                    <a:pt x="6441" y="6438"/>
                  </a:cubicBezTo>
                  <a:cubicBezTo>
                    <a:pt x="7791" y="4548"/>
                    <a:pt x="9591" y="2726"/>
                    <a:pt x="10828" y="1679"/>
                  </a:cubicBezTo>
                  <a:cubicBezTo>
                    <a:pt x="12066" y="633"/>
                    <a:pt x="12741" y="363"/>
                    <a:pt x="13754" y="194"/>
                  </a:cubicBezTo>
                  <a:cubicBezTo>
                    <a:pt x="14766" y="26"/>
                    <a:pt x="16116" y="-42"/>
                    <a:pt x="17241" y="26"/>
                  </a:cubicBezTo>
                  <a:cubicBezTo>
                    <a:pt x="18366" y="93"/>
                    <a:pt x="19266" y="296"/>
                    <a:pt x="20053" y="937"/>
                  </a:cubicBezTo>
                  <a:cubicBezTo>
                    <a:pt x="20841" y="1578"/>
                    <a:pt x="21516" y="2658"/>
                    <a:pt x="20953" y="3603"/>
                  </a:cubicBezTo>
                  <a:cubicBezTo>
                    <a:pt x="20391" y="4548"/>
                    <a:pt x="18591" y="5358"/>
                    <a:pt x="16903" y="5932"/>
                  </a:cubicBezTo>
                  <a:cubicBezTo>
                    <a:pt x="15216" y="6506"/>
                    <a:pt x="13641" y="6843"/>
                    <a:pt x="13416" y="7012"/>
                  </a:cubicBezTo>
                  <a:cubicBezTo>
                    <a:pt x="13191" y="7180"/>
                    <a:pt x="14316" y="7180"/>
                    <a:pt x="15328" y="7316"/>
                  </a:cubicBezTo>
                  <a:cubicBezTo>
                    <a:pt x="16341" y="7450"/>
                    <a:pt x="17241" y="7721"/>
                    <a:pt x="18141" y="8058"/>
                  </a:cubicBezTo>
                  <a:cubicBezTo>
                    <a:pt x="19041" y="8395"/>
                    <a:pt x="19941" y="8800"/>
                    <a:pt x="20391" y="9172"/>
                  </a:cubicBezTo>
                  <a:cubicBezTo>
                    <a:pt x="20841" y="9543"/>
                    <a:pt x="20841" y="9880"/>
                    <a:pt x="19603" y="10285"/>
                  </a:cubicBezTo>
                  <a:cubicBezTo>
                    <a:pt x="18366" y="10690"/>
                    <a:pt x="15891" y="11163"/>
                    <a:pt x="13641" y="11433"/>
                  </a:cubicBezTo>
                  <a:cubicBezTo>
                    <a:pt x="11391" y="11703"/>
                    <a:pt x="9366" y="11771"/>
                    <a:pt x="7679" y="11771"/>
                  </a:cubicBezTo>
                  <a:cubicBezTo>
                    <a:pt x="5991" y="11771"/>
                    <a:pt x="4641" y="11703"/>
                    <a:pt x="4416" y="11568"/>
                  </a:cubicBezTo>
                  <a:cubicBezTo>
                    <a:pt x="4191" y="11433"/>
                    <a:pt x="5091" y="11230"/>
                    <a:pt x="6103" y="11062"/>
                  </a:cubicBezTo>
                  <a:cubicBezTo>
                    <a:pt x="7116" y="10893"/>
                    <a:pt x="8241" y="10758"/>
                    <a:pt x="9366" y="1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9089843" y="4900941"/>
              <a:ext cx="28851" cy="17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69" fill="norm" stroke="1" extrusionOk="0">
                  <a:moveTo>
                    <a:pt x="0" y="3984"/>
                  </a:moveTo>
                  <a:cubicBezTo>
                    <a:pt x="4629" y="2140"/>
                    <a:pt x="9257" y="296"/>
                    <a:pt x="13114" y="32"/>
                  </a:cubicBezTo>
                  <a:cubicBezTo>
                    <a:pt x="16971" y="-231"/>
                    <a:pt x="20057" y="1086"/>
                    <a:pt x="20829" y="4247"/>
                  </a:cubicBezTo>
                  <a:cubicBezTo>
                    <a:pt x="21600" y="7408"/>
                    <a:pt x="20057" y="12413"/>
                    <a:pt x="17743" y="15574"/>
                  </a:cubicBezTo>
                  <a:cubicBezTo>
                    <a:pt x="15429" y="18735"/>
                    <a:pt x="12343" y="20052"/>
                    <a:pt x="11571" y="20710"/>
                  </a:cubicBezTo>
                  <a:cubicBezTo>
                    <a:pt x="10800" y="21369"/>
                    <a:pt x="12343" y="21369"/>
                    <a:pt x="13886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104903" y="4964704"/>
              <a:ext cx="92891" cy="8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07" fill="norm" stroke="1" extrusionOk="0">
                  <a:moveTo>
                    <a:pt x="13865" y="0"/>
                  </a:moveTo>
                  <a:cubicBezTo>
                    <a:pt x="10025" y="3688"/>
                    <a:pt x="6185" y="7376"/>
                    <a:pt x="3545" y="10537"/>
                  </a:cubicBezTo>
                  <a:cubicBezTo>
                    <a:pt x="905" y="13698"/>
                    <a:pt x="-535" y="16332"/>
                    <a:pt x="185" y="18176"/>
                  </a:cubicBezTo>
                  <a:cubicBezTo>
                    <a:pt x="905" y="20020"/>
                    <a:pt x="3785" y="21073"/>
                    <a:pt x="7625" y="21337"/>
                  </a:cubicBezTo>
                  <a:cubicBezTo>
                    <a:pt x="11465" y="21600"/>
                    <a:pt x="16265" y="21073"/>
                    <a:pt x="21065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8970105" y="4403788"/>
              <a:ext cx="138789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40" fill="norm" stroke="1" extrusionOk="0">
                  <a:moveTo>
                    <a:pt x="3786" y="9629"/>
                  </a:moveTo>
                  <a:cubicBezTo>
                    <a:pt x="2477" y="12752"/>
                    <a:pt x="1168" y="15875"/>
                    <a:pt x="514" y="18087"/>
                  </a:cubicBezTo>
                  <a:cubicBezTo>
                    <a:pt x="-141" y="20299"/>
                    <a:pt x="-141" y="21600"/>
                    <a:pt x="350" y="21210"/>
                  </a:cubicBezTo>
                  <a:cubicBezTo>
                    <a:pt x="841" y="20819"/>
                    <a:pt x="1823" y="18737"/>
                    <a:pt x="3132" y="15354"/>
                  </a:cubicBezTo>
                  <a:cubicBezTo>
                    <a:pt x="4441" y="11971"/>
                    <a:pt x="6077" y="7287"/>
                    <a:pt x="7714" y="4294"/>
                  </a:cubicBezTo>
                  <a:cubicBezTo>
                    <a:pt x="9350" y="1301"/>
                    <a:pt x="10986" y="0"/>
                    <a:pt x="12132" y="0"/>
                  </a:cubicBezTo>
                  <a:cubicBezTo>
                    <a:pt x="13277" y="0"/>
                    <a:pt x="13932" y="1301"/>
                    <a:pt x="14914" y="4164"/>
                  </a:cubicBezTo>
                  <a:cubicBezTo>
                    <a:pt x="15895" y="7027"/>
                    <a:pt x="17204" y="11451"/>
                    <a:pt x="18350" y="14573"/>
                  </a:cubicBezTo>
                  <a:cubicBezTo>
                    <a:pt x="19495" y="17696"/>
                    <a:pt x="20477" y="19518"/>
                    <a:pt x="21459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9305743" y="489485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9502593" y="4723404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167"/>
                    <a:pt x="3789" y="335"/>
                    <a:pt x="5684" y="1758"/>
                  </a:cubicBezTo>
                  <a:cubicBezTo>
                    <a:pt x="7579" y="3181"/>
                    <a:pt x="9474" y="5860"/>
                    <a:pt x="12126" y="9377"/>
                  </a:cubicBezTo>
                  <a:cubicBezTo>
                    <a:pt x="14779" y="12893"/>
                    <a:pt x="18189" y="17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9500158" y="4672604"/>
              <a:ext cx="161186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18557" y="2812"/>
                    <a:pt x="15752" y="5624"/>
                    <a:pt x="12526" y="8883"/>
                  </a:cubicBezTo>
                  <a:cubicBezTo>
                    <a:pt x="9300" y="12142"/>
                    <a:pt x="5653" y="15849"/>
                    <a:pt x="3268" y="18213"/>
                  </a:cubicBezTo>
                  <a:cubicBezTo>
                    <a:pt x="884" y="20578"/>
                    <a:pt x="-238" y="21600"/>
                    <a:pt x="43" y="21600"/>
                  </a:cubicBezTo>
                  <a:cubicBezTo>
                    <a:pt x="323" y="21600"/>
                    <a:pt x="2006" y="20578"/>
                    <a:pt x="3689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9661877" y="4930112"/>
              <a:ext cx="88930" cy="98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98" fill="norm" stroke="1" extrusionOk="0">
                  <a:moveTo>
                    <a:pt x="1380" y="7511"/>
                  </a:moveTo>
                  <a:cubicBezTo>
                    <a:pt x="1380" y="10268"/>
                    <a:pt x="1380" y="13026"/>
                    <a:pt x="1129" y="15783"/>
                  </a:cubicBezTo>
                  <a:cubicBezTo>
                    <a:pt x="878" y="18541"/>
                    <a:pt x="375" y="21298"/>
                    <a:pt x="124" y="21068"/>
                  </a:cubicBezTo>
                  <a:cubicBezTo>
                    <a:pt x="-127" y="20838"/>
                    <a:pt x="-127" y="17621"/>
                    <a:pt x="1380" y="13715"/>
                  </a:cubicBezTo>
                  <a:cubicBezTo>
                    <a:pt x="2887" y="9809"/>
                    <a:pt x="5901" y="5213"/>
                    <a:pt x="8664" y="2685"/>
                  </a:cubicBezTo>
                  <a:cubicBezTo>
                    <a:pt x="11426" y="158"/>
                    <a:pt x="13938" y="-302"/>
                    <a:pt x="16199" y="158"/>
                  </a:cubicBezTo>
                  <a:cubicBezTo>
                    <a:pt x="18459" y="617"/>
                    <a:pt x="20468" y="1996"/>
                    <a:pt x="20971" y="5672"/>
                  </a:cubicBezTo>
                  <a:cubicBezTo>
                    <a:pt x="21473" y="9349"/>
                    <a:pt x="20468" y="15324"/>
                    <a:pt x="19464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9837026" y="4482104"/>
              <a:ext cx="8468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5400" y="0"/>
                  </a:moveTo>
                  <a:cubicBezTo>
                    <a:pt x="10800" y="5344"/>
                    <a:pt x="16200" y="10689"/>
                    <a:pt x="18900" y="13918"/>
                  </a:cubicBezTo>
                  <a:cubicBezTo>
                    <a:pt x="21600" y="17146"/>
                    <a:pt x="21600" y="18260"/>
                    <a:pt x="16200" y="19373"/>
                  </a:cubicBezTo>
                  <a:cubicBezTo>
                    <a:pt x="10800" y="20487"/>
                    <a:pt x="0" y="21600"/>
                    <a:pt x="0" y="21489"/>
                  </a:cubicBezTo>
                  <a:cubicBezTo>
                    <a:pt x="0" y="21377"/>
                    <a:pt x="10800" y="20041"/>
                    <a:pt x="21600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9857497" y="4545604"/>
              <a:ext cx="8324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12512" y="0"/>
                  </a:moveTo>
                  <a:cubicBezTo>
                    <a:pt x="8912" y="2880"/>
                    <a:pt x="5312" y="5760"/>
                    <a:pt x="2740" y="8820"/>
                  </a:cubicBezTo>
                  <a:cubicBezTo>
                    <a:pt x="169" y="11880"/>
                    <a:pt x="-1374" y="15120"/>
                    <a:pt x="1712" y="17280"/>
                  </a:cubicBezTo>
                  <a:cubicBezTo>
                    <a:pt x="4797" y="19440"/>
                    <a:pt x="12512" y="20520"/>
                    <a:pt x="20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0" y="1281704"/>
              <a:ext cx="695144" cy="472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95" fill="norm" stroke="1" extrusionOk="0">
                  <a:moveTo>
                    <a:pt x="8366" y="0"/>
                  </a:moveTo>
                  <a:cubicBezTo>
                    <a:pt x="6659" y="10"/>
                    <a:pt x="4952" y="19"/>
                    <a:pt x="3639" y="48"/>
                  </a:cubicBezTo>
                  <a:cubicBezTo>
                    <a:pt x="2326" y="77"/>
                    <a:pt x="1406" y="126"/>
                    <a:pt x="848" y="169"/>
                  </a:cubicBezTo>
                  <a:cubicBezTo>
                    <a:pt x="290" y="213"/>
                    <a:pt x="93" y="251"/>
                    <a:pt x="60" y="401"/>
                  </a:cubicBezTo>
                  <a:cubicBezTo>
                    <a:pt x="28" y="551"/>
                    <a:pt x="159" y="812"/>
                    <a:pt x="192" y="1116"/>
                  </a:cubicBezTo>
                  <a:cubicBezTo>
                    <a:pt x="225" y="1421"/>
                    <a:pt x="159" y="1769"/>
                    <a:pt x="93" y="2063"/>
                  </a:cubicBezTo>
                  <a:cubicBezTo>
                    <a:pt x="28" y="2358"/>
                    <a:pt x="-38" y="2600"/>
                    <a:pt x="28" y="2861"/>
                  </a:cubicBezTo>
                  <a:cubicBezTo>
                    <a:pt x="93" y="3122"/>
                    <a:pt x="290" y="3402"/>
                    <a:pt x="487" y="3672"/>
                  </a:cubicBezTo>
                  <a:cubicBezTo>
                    <a:pt x="684" y="3943"/>
                    <a:pt x="881" y="4204"/>
                    <a:pt x="1045" y="4494"/>
                  </a:cubicBezTo>
                  <a:cubicBezTo>
                    <a:pt x="1209" y="4784"/>
                    <a:pt x="1341" y="5103"/>
                    <a:pt x="1636" y="5451"/>
                  </a:cubicBezTo>
                  <a:cubicBezTo>
                    <a:pt x="1932" y="5799"/>
                    <a:pt x="2391" y="6176"/>
                    <a:pt x="2818" y="6519"/>
                  </a:cubicBezTo>
                  <a:cubicBezTo>
                    <a:pt x="3245" y="6862"/>
                    <a:pt x="3639" y="7171"/>
                    <a:pt x="3901" y="7475"/>
                  </a:cubicBezTo>
                  <a:cubicBezTo>
                    <a:pt x="4164" y="7780"/>
                    <a:pt x="4295" y="8079"/>
                    <a:pt x="4525" y="8350"/>
                  </a:cubicBezTo>
                  <a:cubicBezTo>
                    <a:pt x="4755" y="8621"/>
                    <a:pt x="5083" y="8862"/>
                    <a:pt x="5313" y="9114"/>
                  </a:cubicBezTo>
                  <a:cubicBezTo>
                    <a:pt x="5543" y="9365"/>
                    <a:pt x="5674" y="9626"/>
                    <a:pt x="5838" y="9916"/>
                  </a:cubicBezTo>
                  <a:cubicBezTo>
                    <a:pt x="6002" y="10206"/>
                    <a:pt x="6199" y="10525"/>
                    <a:pt x="6265" y="10843"/>
                  </a:cubicBezTo>
                  <a:cubicBezTo>
                    <a:pt x="6330" y="11162"/>
                    <a:pt x="6265" y="11481"/>
                    <a:pt x="6166" y="11786"/>
                  </a:cubicBezTo>
                  <a:cubicBezTo>
                    <a:pt x="6068" y="12090"/>
                    <a:pt x="5936" y="12380"/>
                    <a:pt x="5772" y="12631"/>
                  </a:cubicBezTo>
                  <a:cubicBezTo>
                    <a:pt x="5608" y="12883"/>
                    <a:pt x="5411" y="13095"/>
                    <a:pt x="5247" y="13351"/>
                  </a:cubicBezTo>
                  <a:cubicBezTo>
                    <a:pt x="5083" y="13608"/>
                    <a:pt x="4952" y="13907"/>
                    <a:pt x="5050" y="14207"/>
                  </a:cubicBezTo>
                  <a:cubicBezTo>
                    <a:pt x="5149" y="14506"/>
                    <a:pt x="5477" y="14806"/>
                    <a:pt x="5871" y="15110"/>
                  </a:cubicBezTo>
                  <a:cubicBezTo>
                    <a:pt x="6265" y="15415"/>
                    <a:pt x="6724" y="15724"/>
                    <a:pt x="7184" y="16014"/>
                  </a:cubicBezTo>
                  <a:cubicBezTo>
                    <a:pt x="7643" y="16304"/>
                    <a:pt x="8103" y="16574"/>
                    <a:pt x="8530" y="16840"/>
                  </a:cubicBezTo>
                  <a:cubicBezTo>
                    <a:pt x="8957" y="17106"/>
                    <a:pt x="9350" y="17367"/>
                    <a:pt x="9876" y="17671"/>
                  </a:cubicBezTo>
                  <a:cubicBezTo>
                    <a:pt x="10401" y="17976"/>
                    <a:pt x="11057" y="18324"/>
                    <a:pt x="11451" y="18643"/>
                  </a:cubicBezTo>
                  <a:cubicBezTo>
                    <a:pt x="11845" y="18962"/>
                    <a:pt x="11977" y="19252"/>
                    <a:pt x="11911" y="19522"/>
                  </a:cubicBezTo>
                  <a:cubicBezTo>
                    <a:pt x="11845" y="19793"/>
                    <a:pt x="11583" y="20044"/>
                    <a:pt x="11222" y="20324"/>
                  </a:cubicBezTo>
                  <a:cubicBezTo>
                    <a:pt x="10860" y="20605"/>
                    <a:pt x="10401" y="20914"/>
                    <a:pt x="10138" y="21093"/>
                  </a:cubicBezTo>
                  <a:cubicBezTo>
                    <a:pt x="9876" y="21271"/>
                    <a:pt x="9810" y="21320"/>
                    <a:pt x="9777" y="21373"/>
                  </a:cubicBezTo>
                  <a:cubicBezTo>
                    <a:pt x="9744" y="21426"/>
                    <a:pt x="9744" y="21484"/>
                    <a:pt x="9941" y="21523"/>
                  </a:cubicBezTo>
                  <a:cubicBezTo>
                    <a:pt x="10138" y="21561"/>
                    <a:pt x="10532" y="21581"/>
                    <a:pt x="11484" y="21590"/>
                  </a:cubicBezTo>
                  <a:cubicBezTo>
                    <a:pt x="12436" y="21600"/>
                    <a:pt x="13946" y="21600"/>
                    <a:pt x="15719" y="21547"/>
                  </a:cubicBezTo>
                  <a:cubicBezTo>
                    <a:pt x="17491" y="21494"/>
                    <a:pt x="19527" y="21387"/>
                    <a:pt x="21562" y="212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50693" y="1190911"/>
              <a:ext cx="466520" cy="479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82" fill="norm" stroke="1" extrusionOk="0">
                  <a:moveTo>
                    <a:pt x="0" y="294"/>
                  </a:moveTo>
                  <a:cubicBezTo>
                    <a:pt x="1271" y="208"/>
                    <a:pt x="2541" y="122"/>
                    <a:pt x="3421" y="75"/>
                  </a:cubicBezTo>
                  <a:cubicBezTo>
                    <a:pt x="4300" y="27"/>
                    <a:pt x="4789" y="18"/>
                    <a:pt x="5376" y="8"/>
                  </a:cubicBezTo>
                  <a:cubicBezTo>
                    <a:pt x="5962" y="-1"/>
                    <a:pt x="6646" y="-11"/>
                    <a:pt x="6988" y="27"/>
                  </a:cubicBezTo>
                  <a:cubicBezTo>
                    <a:pt x="7330" y="65"/>
                    <a:pt x="7330" y="151"/>
                    <a:pt x="7330" y="380"/>
                  </a:cubicBezTo>
                  <a:cubicBezTo>
                    <a:pt x="7330" y="609"/>
                    <a:pt x="7330" y="980"/>
                    <a:pt x="7330" y="1343"/>
                  </a:cubicBezTo>
                  <a:cubicBezTo>
                    <a:pt x="7330" y="1705"/>
                    <a:pt x="7330" y="2057"/>
                    <a:pt x="7526" y="2405"/>
                  </a:cubicBezTo>
                  <a:cubicBezTo>
                    <a:pt x="7721" y="2753"/>
                    <a:pt x="8112" y="3097"/>
                    <a:pt x="8503" y="3430"/>
                  </a:cubicBezTo>
                  <a:cubicBezTo>
                    <a:pt x="8894" y="3764"/>
                    <a:pt x="9285" y="4088"/>
                    <a:pt x="9676" y="4421"/>
                  </a:cubicBezTo>
                  <a:cubicBezTo>
                    <a:pt x="10067" y="4755"/>
                    <a:pt x="10458" y="5098"/>
                    <a:pt x="10849" y="5432"/>
                  </a:cubicBezTo>
                  <a:cubicBezTo>
                    <a:pt x="11240" y="5766"/>
                    <a:pt x="11631" y="6090"/>
                    <a:pt x="11973" y="6404"/>
                  </a:cubicBezTo>
                  <a:cubicBezTo>
                    <a:pt x="12315" y="6719"/>
                    <a:pt x="12608" y="7024"/>
                    <a:pt x="12950" y="7357"/>
                  </a:cubicBezTo>
                  <a:cubicBezTo>
                    <a:pt x="13292" y="7691"/>
                    <a:pt x="13683" y="8053"/>
                    <a:pt x="13976" y="8387"/>
                  </a:cubicBezTo>
                  <a:cubicBezTo>
                    <a:pt x="14270" y="8721"/>
                    <a:pt x="14465" y="9026"/>
                    <a:pt x="14612" y="9321"/>
                  </a:cubicBezTo>
                  <a:cubicBezTo>
                    <a:pt x="14758" y="9617"/>
                    <a:pt x="14856" y="9903"/>
                    <a:pt x="15149" y="10184"/>
                  </a:cubicBezTo>
                  <a:cubicBezTo>
                    <a:pt x="15443" y="10465"/>
                    <a:pt x="15931" y="10741"/>
                    <a:pt x="16322" y="11003"/>
                  </a:cubicBezTo>
                  <a:cubicBezTo>
                    <a:pt x="16713" y="11266"/>
                    <a:pt x="17006" y="11513"/>
                    <a:pt x="17446" y="11780"/>
                  </a:cubicBezTo>
                  <a:cubicBezTo>
                    <a:pt x="17886" y="12047"/>
                    <a:pt x="18472" y="12333"/>
                    <a:pt x="18912" y="12605"/>
                  </a:cubicBezTo>
                  <a:cubicBezTo>
                    <a:pt x="19352" y="12877"/>
                    <a:pt x="19645" y="13134"/>
                    <a:pt x="19841" y="13367"/>
                  </a:cubicBezTo>
                  <a:cubicBezTo>
                    <a:pt x="20036" y="13601"/>
                    <a:pt x="20134" y="13811"/>
                    <a:pt x="20281" y="14030"/>
                  </a:cubicBezTo>
                  <a:cubicBezTo>
                    <a:pt x="20427" y="14249"/>
                    <a:pt x="20623" y="14478"/>
                    <a:pt x="20818" y="14697"/>
                  </a:cubicBezTo>
                  <a:cubicBezTo>
                    <a:pt x="21014" y="14916"/>
                    <a:pt x="21209" y="15126"/>
                    <a:pt x="21356" y="15341"/>
                  </a:cubicBezTo>
                  <a:cubicBezTo>
                    <a:pt x="21502" y="15555"/>
                    <a:pt x="21600" y="15774"/>
                    <a:pt x="21502" y="16041"/>
                  </a:cubicBezTo>
                  <a:cubicBezTo>
                    <a:pt x="21405" y="16308"/>
                    <a:pt x="21111" y="16623"/>
                    <a:pt x="20818" y="16899"/>
                  </a:cubicBezTo>
                  <a:cubicBezTo>
                    <a:pt x="20525" y="17176"/>
                    <a:pt x="20232" y="17414"/>
                    <a:pt x="20183" y="17652"/>
                  </a:cubicBezTo>
                  <a:cubicBezTo>
                    <a:pt x="20134" y="17891"/>
                    <a:pt x="20329" y="18129"/>
                    <a:pt x="20476" y="18362"/>
                  </a:cubicBezTo>
                  <a:cubicBezTo>
                    <a:pt x="20623" y="18596"/>
                    <a:pt x="20720" y="18825"/>
                    <a:pt x="20818" y="19115"/>
                  </a:cubicBezTo>
                  <a:cubicBezTo>
                    <a:pt x="20916" y="19406"/>
                    <a:pt x="21014" y="19759"/>
                    <a:pt x="21014" y="20069"/>
                  </a:cubicBezTo>
                  <a:cubicBezTo>
                    <a:pt x="21014" y="20378"/>
                    <a:pt x="20916" y="20645"/>
                    <a:pt x="20867" y="20850"/>
                  </a:cubicBezTo>
                  <a:cubicBezTo>
                    <a:pt x="20818" y="21055"/>
                    <a:pt x="20818" y="21198"/>
                    <a:pt x="20769" y="21294"/>
                  </a:cubicBezTo>
                  <a:cubicBezTo>
                    <a:pt x="20720" y="21389"/>
                    <a:pt x="20623" y="21436"/>
                    <a:pt x="19987" y="21479"/>
                  </a:cubicBezTo>
                  <a:cubicBezTo>
                    <a:pt x="19352" y="21522"/>
                    <a:pt x="18179" y="21560"/>
                    <a:pt x="17348" y="21575"/>
                  </a:cubicBezTo>
                  <a:cubicBezTo>
                    <a:pt x="16518" y="21589"/>
                    <a:pt x="16029" y="21579"/>
                    <a:pt x="15785" y="21551"/>
                  </a:cubicBezTo>
                  <a:cubicBezTo>
                    <a:pt x="15540" y="21522"/>
                    <a:pt x="15540" y="21475"/>
                    <a:pt x="15540" y="214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41143" y="6539504"/>
              <a:ext cx="2222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88"/>
                    <a:pt x="4114" y="1176"/>
                    <a:pt x="6891" y="3527"/>
                  </a:cubicBezTo>
                  <a:cubicBezTo>
                    <a:pt x="9669" y="5878"/>
                    <a:pt x="13166" y="9992"/>
                    <a:pt x="15737" y="13298"/>
                  </a:cubicBezTo>
                  <a:cubicBezTo>
                    <a:pt x="18309" y="16604"/>
                    <a:pt x="19954" y="191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650643" y="6532024"/>
              <a:ext cx="113881" cy="62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66" fill="norm" stroke="1" extrusionOk="0">
                  <a:moveTo>
                    <a:pt x="20039" y="918"/>
                  </a:moveTo>
                  <a:cubicBezTo>
                    <a:pt x="20432" y="479"/>
                    <a:pt x="20824" y="39"/>
                    <a:pt x="21021" y="3"/>
                  </a:cubicBezTo>
                  <a:cubicBezTo>
                    <a:pt x="21217" y="-34"/>
                    <a:pt x="21217" y="332"/>
                    <a:pt x="20432" y="1321"/>
                  </a:cubicBezTo>
                  <a:cubicBezTo>
                    <a:pt x="19646" y="2309"/>
                    <a:pt x="18075" y="3920"/>
                    <a:pt x="15326" y="6190"/>
                  </a:cubicBezTo>
                  <a:cubicBezTo>
                    <a:pt x="12577" y="8460"/>
                    <a:pt x="8650" y="11388"/>
                    <a:pt x="5704" y="13695"/>
                  </a:cubicBezTo>
                  <a:cubicBezTo>
                    <a:pt x="2759" y="16001"/>
                    <a:pt x="795" y="17685"/>
                    <a:pt x="206" y="18893"/>
                  </a:cubicBezTo>
                  <a:cubicBezTo>
                    <a:pt x="-383" y="20102"/>
                    <a:pt x="402" y="20834"/>
                    <a:pt x="1188" y="21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15793" y="7076498"/>
              <a:ext cx="165101" cy="19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7117"/>
                  </a:moveTo>
                  <a:cubicBezTo>
                    <a:pt x="277" y="10755"/>
                    <a:pt x="554" y="14393"/>
                    <a:pt x="554" y="15416"/>
                  </a:cubicBezTo>
                  <a:cubicBezTo>
                    <a:pt x="554" y="16439"/>
                    <a:pt x="277" y="14847"/>
                    <a:pt x="415" y="12119"/>
                  </a:cubicBezTo>
                  <a:cubicBezTo>
                    <a:pt x="554" y="9390"/>
                    <a:pt x="1108" y="5525"/>
                    <a:pt x="2769" y="3252"/>
                  </a:cubicBezTo>
                  <a:cubicBezTo>
                    <a:pt x="4431" y="978"/>
                    <a:pt x="7200" y="296"/>
                    <a:pt x="9277" y="68"/>
                  </a:cubicBezTo>
                  <a:cubicBezTo>
                    <a:pt x="11354" y="-159"/>
                    <a:pt x="12738" y="68"/>
                    <a:pt x="13985" y="2456"/>
                  </a:cubicBezTo>
                  <a:cubicBezTo>
                    <a:pt x="15231" y="4843"/>
                    <a:pt x="16338" y="9390"/>
                    <a:pt x="17585" y="12915"/>
                  </a:cubicBezTo>
                  <a:cubicBezTo>
                    <a:pt x="18831" y="16439"/>
                    <a:pt x="20215" y="18940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082493" y="7098304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728"/>
                    <a:pt x="5236" y="3456"/>
                    <a:pt x="8836" y="7056"/>
                  </a:cubicBezTo>
                  <a:cubicBezTo>
                    <a:pt x="12436" y="10656"/>
                    <a:pt x="17018" y="161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139643" y="7085604"/>
              <a:ext cx="698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600"/>
                    <a:pt x="11127" y="7200"/>
                    <a:pt x="7527" y="10800"/>
                  </a:cubicBezTo>
                  <a:cubicBezTo>
                    <a:pt x="3927" y="14400"/>
                    <a:pt x="196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292043" y="7060204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458235" y="1326154"/>
              <a:ext cx="278309" cy="433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1516" y="0"/>
                  </a:moveTo>
                  <a:cubicBezTo>
                    <a:pt x="19880" y="243"/>
                    <a:pt x="18243" y="486"/>
                    <a:pt x="16934" y="723"/>
                  </a:cubicBezTo>
                  <a:cubicBezTo>
                    <a:pt x="15625" y="961"/>
                    <a:pt x="14643" y="1193"/>
                    <a:pt x="13907" y="1425"/>
                  </a:cubicBezTo>
                  <a:cubicBezTo>
                    <a:pt x="13171" y="1657"/>
                    <a:pt x="12680" y="1890"/>
                    <a:pt x="12189" y="2127"/>
                  </a:cubicBezTo>
                  <a:cubicBezTo>
                    <a:pt x="11698" y="2365"/>
                    <a:pt x="11207" y="2608"/>
                    <a:pt x="10634" y="2866"/>
                  </a:cubicBezTo>
                  <a:cubicBezTo>
                    <a:pt x="10061" y="3125"/>
                    <a:pt x="9407" y="3399"/>
                    <a:pt x="8589" y="3679"/>
                  </a:cubicBezTo>
                  <a:cubicBezTo>
                    <a:pt x="7771" y="3959"/>
                    <a:pt x="6789" y="4244"/>
                    <a:pt x="6134" y="4492"/>
                  </a:cubicBezTo>
                  <a:cubicBezTo>
                    <a:pt x="5480" y="4740"/>
                    <a:pt x="5152" y="4951"/>
                    <a:pt x="4825" y="5178"/>
                  </a:cubicBezTo>
                  <a:cubicBezTo>
                    <a:pt x="4498" y="5405"/>
                    <a:pt x="4171" y="5648"/>
                    <a:pt x="3925" y="5917"/>
                  </a:cubicBezTo>
                  <a:cubicBezTo>
                    <a:pt x="3680" y="6187"/>
                    <a:pt x="3516" y="6482"/>
                    <a:pt x="3352" y="6778"/>
                  </a:cubicBezTo>
                  <a:cubicBezTo>
                    <a:pt x="3189" y="7073"/>
                    <a:pt x="3025" y="7369"/>
                    <a:pt x="2943" y="7696"/>
                  </a:cubicBezTo>
                  <a:cubicBezTo>
                    <a:pt x="2861" y="8023"/>
                    <a:pt x="2861" y="8382"/>
                    <a:pt x="2780" y="8720"/>
                  </a:cubicBezTo>
                  <a:cubicBezTo>
                    <a:pt x="2698" y="9058"/>
                    <a:pt x="2534" y="9375"/>
                    <a:pt x="2452" y="9681"/>
                  </a:cubicBezTo>
                  <a:cubicBezTo>
                    <a:pt x="2371" y="9987"/>
                    <a:pt x="2371" y="10283"/>
                    <a:pt x="2452" y="10547"/>
                  </a:cubicBezTo>
                  <a:cubicBezTo>
                    <a:pt x="2534" y="10811"/>
                    <a:pt x="2698" y="11043"/>
                    <a:pt x="3025" y="11265"/>
                  </a:cubicBezTo>
                  <a:cubicBezTo>
                    <a:pt x="3352" y="11486"/>
                    <a:pt x="3843" y="11697"/>
                    <a:pt x="4089" y="11914"/>
                  </a:cubicBezTo>
                  <a:cubicBezTo>
                    <a:pt x="4334" y="12130"/>
                    <a:pt x="4334" y="12352"/>
                    <a:pt x="4252" y="12542"/>
                  </a:cubicBezTo>
                  <a:cubicBezTo>
                    <a:pt x="4171" y="12732"/>
                    <a:pt x="4007" y="12890"/>
                    <a:pt x="3761" y="13096"/>
                  </a:cubicBezTo>
                  <a:cubicBezTo>
                    <a:pt x="3516" y="13302"/>
                    <a:pt x="3189" y="13555"/>
                    <a:pt x="2698" y="13814"/>
                  </a:cubicBezTo>
                  <a:cubicBezTo>
                    <a:pt x="2207" y="14073"/>
                    <a:pt x="1552" y="14337"/>
                    <a:pt x="1061" y="14643"/>
                  </a:cubicBezTo>
                  <a:cubicBezTo>
                    <a:pt x="571" y="14949"/>
                    <a:pt x="243" y="15297"/>
                    <a:pt x="80" y="15598"/>
                  </a:cubicBezTo>
                  <a:cubicBezTo>
                    <a:pt x="-84" y="15899"/>
                    <a:pt x="-84" y="16152"/>
                    <a:pt x="980" y="16443"/>
                  </a:cubicBezTo>
                  <a:cubicBezTo>
                    <a:pt x="2043" y="16733"/>
                    <a:pt x="4171" y="17060"/>
                    <a:pt x="5807" y="17356"/>
                  </a:cubicBezTo>
                  <a:cubicBezTo>
                    <a:pt x="7443" y="17652"/>
                    <a:pt x="8589" y="17916"/>
                    <a:pt x="9571" y="18201"/>
                  </a:cubicBezTo>
                  <a:cubicBezTo>
                    <a:pt x="10552" y="18486"/>
                    <a:pt x="11371" y="18792"/>
                    <a:pt x="12107" y="19119"/>
                  </a:cubicBezTo>
                  <a:cubicBezTo>
                    <a:pt x="12843" y="19446"/>
                    <a:pt x="13498" y="19795"/>
                    <a:pt x="14071" y="20111"/>
                  </a:cubicBezTo>
                  <a:cubicBezTo>
                    <a:pt x="14643" y="20428"/>
                    <a:pt x="15134" y="20713"/>
                    <a:pt x="15380" y="20924"/>
                  </a:cubicBezTo>
                  <a:cubicBezTo>
                    <a:pt x="15625" y="21135"/>
                    <a:pt x="15625" y="21273"/>
                    <a:pt x="15789" y="21368"/>
                  </a:cubicBezTo>
                  <a:cubicBezTo>
                    <a:pt x="15952" y="21463"/>
                    <a:pt x="16280" y="21516"/>
                    <a:pt x="17016" y="21547"/>
                  </a:cubicBezTo>
                  <a:cubicBezTo>
                    <a:pt x="17752" y="21579"/>
                    <a:pt x="18898" y="21589"/>
                    <a:pt x="200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2047693" y="1338854"/>
              <a:ext cx="202776" cy="448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0" y="21600"/>
                  </a:moveTo>
                  <a:cubicBezTo>
                    <a:pt x="2025" y="21416"/>
                    <a:pt x="4050" y="21233"/>
                    <a:pt x="5738" y="21014"/>
                  </a:cubicBezTo>
                  <a:cubicBezTo>
                    <a:pt x="7425" y="20794"/>
                    <a:pt x="8775" y="20539"/>
                    <a:pt x="10125" y="20295"/>
                  </a:cubicBezTo>
                  <a:cubicBezTo>
                    <a:pt x="11475" y="20050"/>
                    <a:pt x="12825" y="19815"/>
                    <a:pt x="13838" y="19596"/>
                  </a:cubicBezTo>
                  <a:cubicBezTo>
                    <a:pt x="14850" y="19377"/>
                    <a:pt x="15525" y="19173"/>
                    <a:pt x="16538" y="18994"/>
                  </a:cubicBezTo>
                  <a:cubicBezTo>
                    <a:pt x="17550" y="18816"/>
                    <a:pt x="18900" y="18663"/>
                    <a:pt x="19800" y="18490"/>
                  </a:cubicBezTo>
                  <a:cubicBezTo>
                    <a:pt x="20700" y="18316"/>
                    <a:pt x="21150" y="18122"/>
                    <a:pt x="21262" y="17878"/>
                  </a:cubicBezTo>
                  <a:cubicBezTo>
                    <a:pt x="21375" y="17633"/>
                    <a:pt x="21150" y="17337"/>
                    <a:pt x="21150" y="17041"/>
                  </a:cubicBezTo>
                  <a:cubicBezTo>
                    <a:pt x="21150" y="16746"/>
                    <a:pt x="21375" y="16450"/>
                    <a:pt x="21488" y="16149"/>
                  </a:cubicBezTo>
                  <a:cubicBezTo>
                    <a:pt x="21600" y="15848"/>
                    <a:pt x="21600" y="15542"/>
                    <a:pt x="21262" y="15226"/>
                  </a:cubicBezTo>
                  <a:cubicBezTo>
                    <a:pt x="20925" y="14910"/>
                    <a:pt x="20250" y="14584"/>
                    <a:pt x="19687" y="14257"/>
                  </a:cubicBezTo>
                  <a:cubicBezTo>
                    <a:pt x="19125" y="13931"/>
                    <a:pt x="18675" y="13605"/>
                    <a:pt x="18675" y="13288"/>
                  </a:cubicBezTo>
                  <a:cubicBezTo>
                    <a:pt x="18675" y="12972"/>
                    <a:pt x="19125" y="12666"/>
                    <a:pt x="19012" y="12376"/>
                  </a:cubicBezTo>
                  <a:cubicBezTo>
                    <a:pt x="18900" y="12085"/>
                    <a:pt x="18225" y="11810"/>
                    <a:pt x="17775" y="11550"/>
                  </a:cubicBezTo>
                  <a:cubicBezTo>
                    <a:pt x="17325" y="11290"/>
                    <a:pt x="17100" y="11045"/>
                    <a:pt x="16763" y="10795"/>
                  </a:cubicBezTo>
                  <a:cubicBezTo>
                    <a:pt x="16425" y="10545"/>
                    <a:pt x="15975" y="10290"/>
                    <a:pt x="15750" y="9974"/>
                  </a:cubicBezTo>
                  <a:cubicBezTo>
                    <a:pt x="15525" y="9658"/>
                    <a:pt x="15525" y="9280"/>
                    <a:pt x="15750" y="8964"/>
                  </a:cubicBezTo>
                  <a:cubicBezTo>
                    <a:pt x="15975" y="8648"/>
                    <a:pt x="16425" y="8393"/>
                    <a:pt x="16650" y="8052"/>
                  </a:cubicBezTo>
                  <a:cubicBezTo>
                    <a:pt x="16875" y="7710"/>
                    <a:pt x="16875" y="7282"/>
                    <a:pt x="16875" y="6869"/>
                  </a:cubicBezTo>
                  <a:cubicBezTo>
                    <a:pt x="16875" y="6456"/>
                    <a:pt x="16875" y="6058"/>
                    <a:pt x="16987" y="5701"/>
                  </a:cubicBezTo>
                  <a:cubicBezTo>
                    <a:pt x="17100" y="5344"/>
                    <a:pt x="17325" y="5028"/>
                    <a:pt x="17550" y="4701"/>
                  </a:cubicBezTo>
                  <a:cubicBezTo>
                    <a:pt x="17775" y="4375"/>
                    <a:pt x="18000" y="4039"/>
                    <a:pt x="18000" y="3702"/>
                  </a:cubicBezTo>
                  <a:cubicBezTo>
                    <a:pt x="18000" y="3365"/>
                    <a:pt x="17775" y="3029"/>
                    <a:pt x="16650" y="2672"/>
                  </a:cubicBezTo>
                  <a:cubicBezTo>
                    <a:pt x="15525" y="2315"/>
                    <a:pt x="13500" y="1938"/>
                    <a:pt x="12375" y="1586"/>
                  </a:cubicBezTo>
                  <a:cubicBezTo>
                    <a:pt x="11250" y="1234"/>
                    <a:pt x="11025" y="908"/>
                    <a:pt x="11138" y="648"/>
                  </a:cubicBezTo>
                  <a:cubicBezTo>
                    <a:pt x="11250" y="388"/>
                    <a:pt x="11700" y="194"/>
                    <a:pt x="121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533609" y="1345204"/>
              <a:ext cx="355585" cy="436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21600"/>
                  </a:moveTo>
                  <a:cubicBezTo>
                    <a:pt x="20832" y="21590"/>
                    <a:pt x="20193" y="21579"/>
                    <a:pt x="19746" y="21548"/>
                  </a:cubicBezTo>
                  <a:cubicBezTo>
                    <a:pt x="19298" y="21516"/>
                    <a:pt x="19043" y="21464"/>
                    <a:pt x="18404" y="21338"/>
                  </a:cubicBezTo>
                  <a:cubicBezTo>
                    <a:pt x="17764" y="21213"/>
                    <a:pt x="16742" y="21014"/>
                    <a:pt x="15656" y="20747"/>
                  </a:cubicBezTo>
                  <a:cubicBezTo>
                    <a:pt x="14569" y="20480"/>
                    <a:pt x="13419" y="20145"/>
                    <a:pt x="12333" y="19831"/>
                  </a:cubicBezTo>
                  <a:cubicBezTo>
                    <a:pt x="11246" y="19517"/>
                    <a:pt x="10224" y="19224"/>
                    <a:pt x="9329" y="18947"/>
                  </a:cubicBezTo>
                  <a:cubicBezTo>
                    <a:pt x="8434" y="18670"/>
                    <a:pt x="7667" y="18408"/>
                    <a:pt x="6964" y="18188"/>
                  </a:cubicBezTo>
                  <a:cubicBezTo>
                    <a:pt x="6262" y="17969"/>
                    <a:pt x="5622" y="17791"/>
                    <a:pt x="5111" y="17571"/>
                  </a:cubicBezTo>
                  <a:cubicBezTo>
                    <a:pt x="4600" y="17351"/>
                    <a:pt x="4217" y="17090"/>
                    <a:pt x="3705" y="16786"/>
                  </a:cubicBezTo>
                  <a:cubicBezTo>
                    <a:pt x="3194" y="16483"/>
                    <a:pt x="2555" y="16137"/>
                    <a:pt x="2172" y="15823"/>
                  </a:cubicBezTo>
                  <a:cubicBezTo>
                    <a:pt x="1788" y="15509"/>
                    <a:pt x="1660" y="15227"/>
                    <a:pt x="1596" y="14881"/>
                  </a:cubicBezTo>
                  <a:cubicBezTo>
                    <a:pt x="1533" y="14536"/>
                    <a:pt x="1533" y="14128"/>
                    <a:pt x="1533" y="13730"/>
                  </a:cubicBezTo>
                  <a:cubicBezTo>
                    <a:pt x="1533" y="13333"/>
                    <a:pt x="1533" y="12945"/>
                    <a:pt x="1213" y="12600"/>
                  </a:cubicBezTo>
                  <a:cubicBezTo>
                    <a:pt x="893" y="12255"/>
                    <a:pt x="254" y="11951"/>
                    <a:pt x="63" y="11632"/>
                  </a:cubicBezTo>
                  <a:cubicBezTo>
                    <a:pt x="-129" y="11313"/>
                    <a:pt x="127" y="10978"/>
                    <a:pt x="702" y="10659"/>
                  </a:cubicBezTo>
                  <a:cubicBezTo>
                    <a:pt x="1277" y="10340"/>
                    <a:pt x="2172" y="10036"/>
                    <a:pt x="2938" y="9733"/>
                  </a:cubicBezTo>
                  <a:cubicBezTo>
                    <a:pt x="3705" y="9429"/>
                    <a:pt x="4344" y="9126"/>
                    <a:pt x="4792" y="8817"/>
                  </a:cubicBezTo>
                  <a:cubicBezTo>
                    <a:pt x="5239" y="8508"/>
                    <a:pt x="5495" y="8194"/>
                    <a:pt x="5622" y="7865"/>
                  </a:cubicBezTo>
                  <a:cubicBezTo>
                    <a:pt x="5750" y="7535"/>
                    <a:pt x="5750" y="7190"/>
                    <a:pt x="5814" y="6839"/>
                  </a:cubicBezTo>
                  <a:cubicBezTo>
                    <a:pt x="5878" y="6488"/>
                    <a:pt x="6006" y="6133"/>
                    <a:pt x="6198" y="5824"/>
                  </a:cubicBezTo>
                  <a:cubicBezTo>
                    <a:pt x="6389" y="5515"/>
                    <a:pt x="6645" y="5253"/>
                    <a:pt x="6837" y="4966"/>
                  </a:cubicBezTo>
                  <a:cubicBezTo>
                    <a:pt x="7028" y="4678"/>
                    <a:pt x="7156" y="4364"/>
                    <a:pt x="7476" y="4055"/>
                  </a:cubicBezTo>
                  <a:cubicBezTo>
                    <a:pt x="7795" y="3747"/>
                    <a:pt x="8307" y="3443"/>
                    <a:pt x="8818" y="3124"/>
                  </a:cubicBezTo>
                  <a:cubicBezTo>
                    <a:pt x="9329" y="2805"/>
                    <a:pt x="9840" y="2470"/>
                    <a:pt x="10479" y="2156"/>
                  </a:cubicBezTo>
                  <a:cubicBezTo>
                    <a:pt x="11118" y="1842"/>
                    <a:pt x="11885" y="1549"/>
                    <a:pt x="12972" y="1261"/>
                  </a:cubicBezTo>
                  <a:cubicBezTo>
                    <a:pt x="14058" y="973"/>
                    <a:pt x="15464" y="691"/>
                    <a:pt x="16614" y="481"/>
                  </a:cubicBezTo>
                  <a:cubicBezTo>
                    <a:pt x="17764" y="272"/>
                    <a:pt x="18659" y="136"/>
                    <a:pt x="195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098743" y="1434104"/>
              <a:ext cx="221986" cy="398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0" y="0"/>
                  </a:moveTo>
                  <a:cubicBezTo>
                    <a:pt x="823" y="184"/>
                    <a:pt x="1646" y="367"/>
                    <a:pt x="2469" y="603"/>
                  </a:cubicBezTo>
                  <a:cubicBezTo>
                    <a:pt x="3291" y="838"/>
                    <a:pt x="4114" y="1125"/>
                    <a:pt x="4937" y="1458"/>
                  </a:cubicBezTo>
                  <a:cubicBezTo>
                    <a:pt x="5760" y="1791"/>
                    <a:pt x="6583" y="2170"/>
                    <a:pt x="7200" y="2486"/>
                  </a:cubicBezTo>
                  <a:cubicBezTo>
                    <a:pt x="7817" y="2802"/>
                    <a:pt x="8229" y="3055"/>
                    <a:pt x="8846" y="3290"/>
                  </a:cubicBezTo>
                  <a:cubicBezTo>
                    <a:pt x="9463" y="3525"/>
                    <a:pt x="10286" y="3744"/>
                    <a:pt x="11314" y="3985"/>
                  </a:cubicBezTo>
                  <a:cubicBezTo>
                    <a:pt x="12343" y="4226"/>
                    <a:pt x="13577" y="4490"/>
                    <a:pt x="14606" y="4800"/>
                  </a:cubicBezTo>
                  <a:cubicBezTo>
                    <a:pt x="15634" y="5110"/>
                    <a:pt x="16457" y="5466"/>
                    <a:pt x="17486" y="5856"/>
                  </a:cubicBezTo>
                  <a:cubicBezTo>
                    <a:pt x="18514" y="6247"/>
                    <a:pt x="19749" y="6672"/>
                    <a:pt x="20469" y="7074"/>
                  </a:cubicBezTo>
                  <a:cubicBezTo>
                    <a:pt x="21189" y="7476"/>
                    <a:pt x="21394" y="7855"/>
                    <a:pt x="21497" y="8285"/>
                  </a:cubicBezTo>
                  <a:cubicBezTo>
                    <a:pt x="21600" y="8716"/>
                    <a:pt x="21600" y="9198"/>
                    <a:pt x="21497" y="9617"/>
                  </a:cubicBezTo>
                  <a:cubicBezTo>
                    <a:pt x="21394" y="10036"/>
                    <a:pt x="21189" y="10392"/>
                    <a:pt x="21086" y="10783"/>
                  </a:cubicBezTo>
                  <a:cubicBezTo>
                    <a:pt x="20983" y="11173"/>
                    <a:pt x="20983" y="11598"/>
                    <a:pt x="20880" y="11994"/>
                  </a:cubicBezTo>
                  <a:cubicBezTo>
                    <a:pt x="20777" y="12390"/>
                    <a:pt x="20571" y="12758"/>
                    <a:pt x="20366" y="13154"/>
                  </a:cubicBezTo>
                  <a:cubicBezTo>
                    <a:pt x="20160" y="13550"/>
                    <a:pt x="19954" y="13975"/>
                    <a:pt x="19543" y="14371"/>
                  </a:cubicBezTo>
                  <a:cubicBezTo>
                    <a:pt x="19131" y="14767"/>
                    <a:pt x="18514" y="15135"/>
                    <a:pt x="17486" y="15502"/>
                  </a:cubicBezTo>
                  <a:cubicBezTo>
                    <a:pt x="16457" y="15870"/>
                    <a:pt x="15017" y="16237"/>
                    <a:pt x="13680" y="16611"/>
                  </a:cubicBezTo>
                  <a:cubicBezTo>
                    <a:pt x="12343" y="16984"/>
                    <a:pt x="11109" y="17363"/>
                    <a:pt x="10594" y="17678"/>
                  </a:cubicBezTo>
                  <a:cubicBezTo>
                    <a:pt x="10080" y="17994"/>
                    <a:pt x="10286" y="18247"/>
                    <a:pt x="10491" y="18511"/>
                  </a:cubicBezTo>
                  <a:cubicBezTo>
                    <a:pt x="10697" y="18775"/>
                    <a:pt x="10903" y="19051"/>
                    <a:pt x="10594" y="19349"/>
                  </a:cubicBezTo>
                  <a:cubicBezTo>
                    <a:pt x="10286" y="19648"/>
                    <a:pt x="9463" y="19969"/>
                    <a:pt x="7920" y="20274"/>
                  </a:cubicBezTo>
                  <a:cubicBezTo>
                    <a:pt x="6377" y="20578"/>
                    <a:pt x="4114" y="20865"/>
                    <a:pt x="2777" y="21083"/>
                  </a:cubicBezTo>
                  <a:cubicBezTo>
                    <a:pt x="1440" y="21301"/>
                    <a:pt x="1029" y="21451"/>
                    <a:pt x="61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8525487" y="1281704"/>
              <a:ext cx="450057" cy="395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91" fill="norm" stroke="1" extrusionOk="0">
                  <a:moveTo>
                    <a:pt x="21562" y="0"/>
                  </a:moveTo>
                  <a:cubicBezTo>
                    <a:pt x="21055" y="12"/>
                    <a:pt x="20548" y="23"/>
                    <a:pt x="19990" y="92"/>
                  </a:cubicBezTo>
                  <a:cubicBezTo>
                    <a:pt x="19432" y="162"/>
                    <a:pt x="18824" y="289"/>
                    <a:pt x="18013" y="474"/>
                  </a:cubicBezTo>
                  <a:cubicBezTo>
                    <a:pt x="17201" y="659"/>
                    <a:pt x="16187" y="901"/>
                    <a:pt x="15224" y="1150"/>
                  </a:cubicBezTo>
                  <a:cubicBezTo>
                    <a:pt x="14261" y="1398"/>
                    <a:pt x="13348" y="1653"/>
                    <a:pt x="12334" y="1947"/>
                  </a:cubicBezTo>
                  <a:cubicBezTo>
                    <a:pt x="11320" y="2242"/>
                    <a:pt x="10204" y="2577"/>
                    <a:pt x="9342" y="2872"/>
                  </a:cubicBezTo>
                  <a:cubicBezTo>
                    <a:pt x="8480" y="3167"/>
                    <a:pt x="7872" y="3421"/>
                    <a:pt x="7213" y="3727"/>
                  </a:cubicBezTo>
                  <a:cubicBezTo>
                    <a:pt x="6554" y="4033"/>
                    <a:pt x="5844" y="4392"/>
                    <a:pt x="5185" y="4761"/>
                  </a:cubicBezTo>
                  <a:cubicBezTo>
                    <a:pt x="4525" y="5131"/>
                    <a:pt x="3917" y="5513"/>
                    <a:pt x="3410" y="5854"/>
                  </a:cubicBezTo>
                  <a:cubicBezTo>
                    <a:pt x="2903" y="6195"/>
                    <a:pt x="2497" y="6495"/>
                    <a:pt x="2092" y="6836"/>
                  </a:cubicBezTo>
                  <a:cubicBezTo>
                    <a:pt x="1686" y="7177"/>
                    <a:pt x="1280" y="7558"/>
                    <a:pt x="925" y="7905"/>
                  </a:cubicBezTo>
                  <a:cubicBezTo>
                    <a:pt x="570" y="8252"/>
                    <a:pt x="266" y="8564"/>
                    <a:pt x="114" y="8939"/>
                  </a:cubicBezTo>
                  <a:cubicBezTo>
                    <a:pt x="-38" y="9315"/>
                    <a:pt x="-38" y="9754"/>
                    <a:pt x="114" y="10159"/>
                  </a:cubicBezTo>
                  <a:cubicBezTo>
                    <a:pt x="266" y="10563"/>
                    <a:pt x="570" y="10933"/>
                    <a:pt x="723" y="11361"/>
                  </a:cubicBezTo>
                  <a:cubicBezTo>
                    <a:pt x="875" y="11788"/>
                    <a:pt x="875" y="12274"/>
                    <a:pt x="1179" y="12661"/>
                  </a:cubicBezTo>
                  <a:cubicBezTo>
                    <a:pt x="1483" y="13048"/>
                    <a:pt x="2092" y="13337"/>
                    <a:pt x="2599" y="13689"/>
                  </a:cubicBezTo>
                  <a:cubicBezTo>
                    <a:pt x="3106" y="14042"/>
                    <a:pt x="3511" y="14458"/>
                    <a:pt x="3714" y="14857"/>
                  </a:cubicBezTo>
                  <a:cubicBezTo>
                    <a:pt x="3917" y="15255"/>
                    <a:pt x="3917" y="15637"/>
                    <a:pt x="3917" y="16024"/>
                  </a:cubicBezTo>
                  <a:cubicBezTo>
                    <a:pt x="3917" y="16411"/>
                    <a:pt x="3917" y="16804"/>
                    <a:pt x="3816" y="17179"/>
                  </a:cubicBezTo>
                  <a:cubicBezTo>
                    <a:pt x="3714" y="17555"/>
                    <a:pt x="3511" y="17913"/>
                    <a:pt x="3410" y="18243"/>
                  </a:cubicBezTo>
                  <a:cubicBezTo>
                    <a:pt x="3308" y="18572"/>
                    <a:pt x="3308" y="18873"/>
                    <a:pt x="3765" y="19173"/>
                  </a:cubicBezTo>
                  <a:cubicBezTo>
                    <a:pt x="4221" y="19474"/>
                    <a:pt x="5134" y="19774"/>
                    <a:pt x="6249" y="20063"/>
                  </a:cubicBezTo>
                  <a:cubicBezTo>
                    <a:pt x="7365" y="20352"/>
                    <a:pt x="8683" y="20629"/>
                    <a:pt x="10154" y="20883"/>
                  </a:cubicBezTo>
                  <a:cubicBezTo>
                    <a:pt x="11624" y="21138"/>
                    <a:pt x="13247" y="21369"/>
                    <a:pt x="14311" y="21484"/>
                  </a:cubicBezTo>
                  <a:cubicBezTo>
                    <a:pt x="15376" y="21600"/>
                    <a:pt x="15883" y="21600"/>
                    <a:pt x="16339" y="21583"/>
                  </a:cubicBezTo>
                  <a:cubicBezTo>
                    <a:pt x="16796" y="21565"/>
                    <a:pt x="17201" y="21531"/>
                    <a:pt x="17607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191443" y="1427754"/>
              <a:ext cx="174881" cy="382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0" y="21600"/>
                  </a:moveTo>
                  <a:cubicBezTo>
                    <a:pt x="260" y="21409"/>
                    <a:pt x="520" y="21218"/>
                    <a:pt x="1561" y="20949"/>
                  </a:cubicBezTo>
                  <a:cubicBezTo>
                    <a:pt x="2602" y="20681"/>
                    <a:pt x="4424" y="20334"/>
                    <a:pt x="6116" y="20066"/>
                  </a:cubicBezTo>
                  <a:cubicBezTo>
                    <a:pt x="7807" y="19797"/>
                    <a:pt x="9369" y="19606"/>
                    <a:pt x="10540" y="19373"/>
                  </a:cubicBezTo>
                  <a:cubicBezTo>
                    <a:pt x="11711" y="19140"/>
                    <a:pt x="12492" y="18866"/>
                    <a:pt x="13402" y="18519"/>
                  </a:cubicBezTo>
                  <a:cubicBezTo>
                    <a:pt x="14313" y="18173"/>
                    <a:pt x="15354" y="17755"/>
                    <a:pt x="16395" y="17367"/>
                  </a:cubicBezTo>
                  <a:cubicBezTo>
                    <a:pt x="17436" y="16979"/>
                    <a:pt x="18477" y="16621"/>
                    <a:pt x="19258" y="16245"/>
                  </a:cubicBezTo>
                  <a:cubicBezTo>
                    <a:pt x="20039" y="15869"/>
                    <a:pt x="20559" y="15475"/>
                    <a:pt x="20429" y="15099"/>
                  </a:cubicBezTo>
                  <a:cubicBezTo>
                    <a:pt x="20299" y="14722"/>
                    <a:pt x="19518" y="14364"/>
                    <a:pt x="19128" y="13970"/>
                  </a:cubicBezTo>
                  <a:cubicBezTo>
                    <a:pt x="18737" y="13576"/>
                    <a:pt x="18737" y="13146"/>
                    <a:pt x="18477" y="12758"/>
                  </a:cubicBezTo>
                  <a:cubicBezTo>
                    <a:pt x="18217" y="12370"/>
                    <a:pt x="17696" y="12024"/>
                    <a:pt x="17176" y="11684"/>
                  </a:cubicBezTo>
                  <a:cubicBezTo>
                    <a:pt x="16655" y="11343"/>
                    <a:pt x="16135" y="11009"/>
                    <a:pt x="15354" y="10704"/>
                  </a:cubicBezTo>
                  <a:cubicBezTo>
                    <a:pt x="14573" y="10400"/>
                    <a:pt x="13533" y="10125"/>
                    <a:pt x="13012" y="9821"/>
                  </a:cubicBezTo>
                  <a:cubicBezTo>
                    <a:pt x="12492" y="9516"/>
                    <a:pt x="12492" y="9182"/>
                    <a:pt x="13012" y="8860"/>
                  </a:cubicBezTo>
                  <a:cubicBezTo>
                    <a:pt x="13533" y="8537"/>
                    <a:pt x="14573" y="8227"/>
                    <a:pt x="15224" y="7875"/>
                  </a:cubicBezTo>
                  <a:cubicBezTo>
                    <a:pt x="15875" y="7522"/>
                    <a:pt x="16135" y="7128"/>
                    <a:pt x="16395" y="6722"/>
                  </a:cubicBezTo>
                  <a:cubicBezTo>
                    <a:pt x="16655" y="6316"/>
                    <a:pt x="16916" y="5899"/>
                    <a:pt x="17566" y="5499"/>
                  </a:cubicBezTo>
                  <a:cubicBezTo>
                    <a:pt x="18217" y="5099"/>
                    <a:pt x="19258" y="4716"/>
                    <a:pt x="20039" y="4358"/>
                  </a:cubicBezTo>
                  <a:cubicBezTo>
                    <a:pt x="20819" y="4000"/>
                    <a:pt x="21340" y="3666"/>
                    <a:pt x="21470" y="3337"/>
                  </a:cubicBezTo>
                  <a:cubicBezTo>
                    <a:pt x="21600" y="3009"/>
                    <a:pt x="21340" y="2687"/>
                    <a:pt x="20429" y="2346"/>
                  </a:cubicBezTo>
                  <a:cubicBezTo>
                    <a:pt x="19518" y="2006"/>
                    <a:pt x="17957" y="1648"/>
                    <a:pt x="16395" y="1367"/>
                  </a:cubicBezTo>
                  <a:cubicBezTo>
                    <a:pt x="14834" y="1087"/>
                    <a:pt x="13272" y="884"/>
                    <a:pt x="11971" y="669"/>
                  </a:cubicBezTo>
                  <a:cubicBezTo>
                    <a:pt x="10670" y="454"/>
                    <a:pt x="9629" y="227"/>
                    <a:pt x="858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057593" y="1415054"/>
              <a:ext cx="501651" cy="415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871" y="21534"/>
                    <a:pt x="20142" y="21468"/>
                    <a:pt x="19003" y="21270"/>
                  </a:cubicBezTo>
                  <a:cubicBezTo>
                    <a:pt x="17863" y="21072"/>
                    <a:pt x="16314" y="20741"/>
                    <a:pt x="15084" y="20422"/>
                  </a:cubicBezTo>
                  <a:cubicBezTo>
                    <a:pt x="13853" y="20103"/>
                    <a:pt x="12942" y="19794"/>
                    <a:pt x="12258" y="19470"/>
                  </a:cubicBezTo>
                  <a:cubicBezTo>
                    <a:pt x="11575" y="19145"/>
                    <a:pt x="11119" y="18804"/>
                    <a:pt x="10709" y="18506"/>
                  </a:cubicBezTo>
                  <a:cubicBezTo>
                    <a:pt x="10299" y="18209"/>
                    <a:pt x="9934" y="17956"/>
                    <a:pt x="9433" y="17659"/>
                  </a:cubicBezTo>
                  <a:cubicBezTo>
                    <a:pt x="8932" y="17361"/>
                    <a:pt x="8294" y="17020"/>
                    <a:pt x="7473" y="16695"/>
                  </a:cubicBezTo>
                  <a:cubicBezTo>
                    <a:pt x="6653" y="16371"/>
                    <a:pt x="5651" y="16062"/>
                    <a:pt x="4739" y="15738"/>
                  </a:cubicBezTo>
                  <a:cubicBezTo>
                    <a:pt x="3828" y="15413"/>
                    <a:pt x="3008" y="15072"/>
                    <a:pt x="2324" y="14752"/>
                  </a:cubicBezTo>
                  <a:cubicBezTo>
                    <a:pt x="1641" y="14433"/>
                    <a:pt x="1094" y="14136"/>
                    <a:pt x="729" y="13839"/>
                  </a:cubicBezTo>
                  <a:cubicBezTo>
                    <a:pt x="365" y="13541"/>
                    <a:pt x="182" y="13244"/>
                    <a:pt x="91" y="12914"/>
                  </a:cubicBezTo>
                  <a:cubicBezTo>
                    <a:pt x="0" y="12583"/>
                    <a:pt x="0" y="12220"/>
                    <a:pt x="0" y="11824"/>
                  </a:cubicBezTo>
                  <a:cubicBezTo>
                    <a:pt x="0" y="11428"/>
                    <a:pt x="0" y="10998"/>
                    <a:pt x="46" y="10596"/>
                  </a:cubicBezTo>
                  <a:cubicBezTo>
                    <a:pt x="91" y="10194"/>
                    <a:pt x="182" y="9820"/>
                    <a:pt x="319" y="9451"/>
                  </a:cubicBezTo>
                  <a:cubicBezTo>
                    <a:pt x="456" y="9083"/>
                    <a:pt x="638" y="8719"/>
                    <a:pt x="1094" y="8361"/>
                  </a:cubicBezTo>
                  <a:cubicBezTo>
                    <a:pt x="1549" y="8004"/>
                    <a:pt x="2278" y="7651"/>
                    <a:pt x="2734" y="7360"/>
                  </a:cubicBezTo>
                  <a:cubicBezTo>
                    <a:pt x="3190" y="7068"/>
                    <a:pt x="3372" y="6837"/>
                    <a:pt x="3646" y="6517"/>
                  </a:cubicBezTo>
                  <a:cubicBezTo>
                    <a:pt x="3919" y="6198"/>
                    <a:pt x="4284" y="5791"/>
                    <a:pt x="4648" y="5450"/>
                  </a:cubicBezTo>
                  <a:cubicBezTo>
                    <a:pt x="5013" y="5108"/>
                    <a:pt x="5377" y="4833"/>
                    <a:pt x="5833" y="4558"/>
                  </a:cubicBezTo>
                  <a:cubicBezTo>
                    <a:pt x="6289" y="4283"/>
                    <a:pt x="6835" y="4007"/>
                    <a:pt x="7428" y="3710"/>
                  </a:cubicBezTo>
                  <a:cubicBezTo>
                    <a:pt x="8020" y="3413"/>
                    <a:pt x="8658" y="3094"/>
                    <a:pt x="9387" y="2741"/>
                  </a:cubicBezTo>
                  <a:cubicBezTo>
                    <a:pt x="10116" y="2389"/>
                    <a:pt x="10937" y="2004"/>
                    <a:pt x="11711" y="1679"/>
                  </a:cubicBezTo>
                  <a:cubicBezTo>
                    <a:pt x="12486" y="1354"/>
                    <a:pt x="13215" y="1090"/>
                    <a:pt x="13853" y="914"/>
                  </a:cubicBezTo>
                  <a:cubicBezTo>
                    <a:pt x="14491" y="738"/>
                    <a:pt x="15038" y="650"/>
                    <a:pt x="15858" y="512"/>
                  </a:cubicBezTo>
                  <a:cubicBezTo>
                    <a:pt x="16678" y="374"/>
                    <a:pt x="17772" y="187"/>
                    <a:pt x="1886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759450" y="1351554"/>
              <a:ext cx="355715" cy="416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865" y="0"/>
                  </a:moveTo>
                  <a:cubicBezTo>
                    <a:pt x="4910" y="220"/>
                    <a:pt x="6955" y="439"/>
                    <a:pt x="8424" y="697"/>
                  </a:cubicBezTo>
                  <a:cubicBezTo>
                    <a:pt x="9894" y="955"/>
                    <a:pt x="10789" y="1251"/>
                    <a:pt x="11684" y="1624"/>
                  </a:cubicBezTo>
                  <a:cubicBezTo>
                    <a:pt x="12578" y="1998"/>
                    <a:pt x="13473" y="2448"/>
                    <a:pt x="14176" y="2826"/>
                  </a:cubicBezTo>
                  <a:cubicBezTo>
                    <a:pt x="14879" y="3205"/>
                    <a:pt x="15390" y="3512"/>
                    <a:pt x="15965" y="3809"/>
                  </a:cubicBezTo>
                  <a:cubicBezTo>
                    <a:pt x="16540" y="4105"/>
                    <a:pt x="17179" y="4390"/>
                    <a:pt x="17882" y="4730"/>
                  </a:cubicBezTo>
                  <a:cubicBezTo>
                    <a:pt x="18585" y="5071"/>
                    <a:pt x="19352" y="5466"/>
                    <a:pt x="19991" y="5855"/>
                  </a:cubicBezTo>
                  <a:cubicBezTo>
                    <a:pt x="20630" y="6245"/>
                    <a:pt x="21142" y="6629"/>
                    <a:pt x="21333" y="7041"/>
                  </a:cubicBezTo>
                  <a:cubicBezTo>
                    <a:pt x="21525" y="7452"/>
                    <a:pt x="21397" y="7891"/>
                    <a:pt x="21397" y="8270"/>
                  </a:cubicBezTo>
                  <a:cubicBezTo>
                    <a:pt x="21397" y="8649"/>
                    <a:pt x="21525" y="8967"/>
                    <a:pt x="21461" y="9324"/>
                  </a:cubicBezTo>
                  <a:cubicBezTo>
                    <a:pt x="21397" y="9680"/>
                    <a:pt x="21142" y="10076"/>
                    <a:pt x="21142" y="10416"/>
                  </a:cubicBezTo>
                  <a:cubicBezTo>
                    <a:pt x="21142" y="10756"/>
                    <a:pt x="21397" y="11041"/>
                    <a:pt x="21461" y="11365"/>
                  </a:cubicBezTo>
                  <a:cubicBezTo>
                    <a:pt x="21525" y="11689"/>
                    <a:pt x="21397" y="12051"/>
                    <a:pt x="21014" y="12413"/>
                  </a:cubicBezTo>
                  <a:cubicBezTo>
                    <a:pt x="20630" y="12776"/>
                    <a:pt x="19991" y="13138"/>
                    <a:pt x="19544" y="13473"/>
                  </a:cubicBezTo>
                  <a:cubicBezTo>
                    <a:pt x="19097" y="13807"/>
                    <a:pt x="18841" y="14115"/>
                    <a:pt x="18521" y="14405"/>
                  </a:cubicBezTo>
                  <a:cubicBezTo>
                    <a:pt x="18202" y="14696"/>
                    <a:pt x="17818" y="14971"/>
                    <a:pt x="17307" y="15240"/>
                  </a:cubicBezTo>
                  <a:cubicBezTo>
                    <a:pt x="16796" y="15509"/>
                    <a:pt x="16157" y="15772"/>
                    <a:pt x="15454" y="16090"/>
                  </a:cubicBezTo>
                  <a:cubicBezTo>
                    <a:pt x="14751" y="16409"/>
                    <a:pt x="13984" y="16782"/>
                    <a:pt x="13153" y="17100"/>
                  </a:cubicBezTo>
                  <a:cubicBezTo>
                    <a:pt x="12323" y="17418"/>
                    <a:pt x="11428" y="17682"/>
                    <a:pt x="10533" y="18000"/>
                  </a:cubicBezTo>
                  <a:cubicBezTo>
                    <a:pt x="9639" y="18318"/>
                    <a:pt x="8744" y="18691"/>
                    <a:pt x="7849" y="19048"/>
                  </a:cubicBezTo>
                  <a:cubicBezTo>
                    <a:pt x="6955" y="19405"/>
                    <a:pt x="6060" y="19745"/>
                    <a:pt x="4910" y="20091"/>
                  </a:cubicBezTo>
                  <a:cubicBezTo>
                    <a:pt x="3759" y="20437"/>
                    <a:pt x="2353" y="20788"/>
                    <a:pt x="1459" y="21024"/>
                  </a:cubicBezTo>
                  <a:cubicBezTo>
                    <a:pt x="564" y="21260"/>
                    <a:pt x="181" y="21380"/>
                    <a:pt x="53" y="21457"/>
                  </a:cubicBezTo>
                  <a:cubicBezTo>
                    <a:pt x="-75" y="21534"/>
                    <a:pt x="53" y="21567"/>
                    <a:pt x="1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9421421" y="5297832"/>
              <a:ext cx="213611" cy="41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58" fill="norm" stroke="1" extrusionOk="0">
                  <a:moveTo>
                    <a:pt x="1122" y="13140"/>
                  </a:moveTo>
                  <a:cubicBezTo>
                    <a:pt x="1332" y="15355"/>
                    <a:pt x="1541" y="17570"/>
                    <a:pt x="1541" y="19121"/>
                  </a:cubicBezTo>
                  <a:cubicBezTo>
                    <a:pt x="1541" y="20672"/>
                    <a:pt x="1332" y="21558"/>
                    <a:pt x="1122" y="21558"/>
                  </a:cubicBezTo>
                  <a:cubicBezTo>
                    <a:pt x="912" y="21558"/>
                    <a:pt x="703" y="20672"/>
                    <a:pt x="388" y="18512"/>
                  </a:cubicBezTo>
                  <a:cubicBezTo>
                    <a:pt x="73" y="16352"/>
                    <a:pt x="-346" y="12918"/>
                    <a:pt x="493" y="10093"/>
                  </a:cubicBezTo>
                  <a:cubicBezTo>
                    <a:pt x="1332" y="7269"/>
                    <a:pt x="3429" y="5053"/>
                    <a:pt x="5211" y="3558"/>
                  </a:cubicBezTo>
                  <a:cubicBezTo>
                    <a:pt x="6994" y="2063"/>
                    <a:pt x="8462" y="1287"/>
                    <a:pt x="9720" y="789"/>
                  </a:cubicBezTo>
                  <a:cubicBezTo>
                    <a:pt x="10978" y="290"/>
                    <a:pt x="12027" y="69"/>
                    <a:pt x="13075" y="13"/>
                  </a:cubicBezTo>
                  <a:cubicBezTo>
                    <a:pt x="14124" y="-42"/>
                    <a:pt x="15172" y="69"/>
                    <a:pt x="15906" y="567"/>
                  </a:cubicBezTo>
                  <a:cubicBezTo>
                    <a:pt x="16640" y="1066"/>
                    <a:pt x="17060" y="1952"/>
                    <a:pt x="16640" y="2949"/>
                  </a:cubicBezTo>
                  <a:cubicBezTo>
                    <a:pt x="16221" y="3946"/>
                    <a:pt x="14963" y="5053"/>
                    <a:pt x="13914" y="5773"/>
                  </a:cubicBezTo>
                  <a:cubicBezTo>
                    <a:pt x="12866" y="6493"/>
                    <a:pt x="12027" y="6826"/>
                    <a:pt x="12341" y="7047"/>
                  </a:cubicBezTo>
                  <a:cubicBezTo>
                    <a:pt x="12656" y="7269"/>
                    <a:pt x="14124" y="7380"/>
                    <a:pt x="15382" y="7546"/>
                  </a:cubicBezTo>
                  <a:cubicBezTo>
                    <a:pt x="16640" y="7712"/>
                    <a:pt x="17689" y="7933"/>
                    <a:pt x="18633" y="8266"/>
                  </a:cubicBezTo>
                  <a:cubicBezTo>
                    <a:pt x="19576" y="8598"/>
                    <a:pt x="20415" y="9041"/>
                    <a:pt x="20835" y="9595"/>
                  </a:cubicBezTo>
                  <a:cubicBezTo>
                    <a:pt x="21254" y="10149"/>
                    <a:pt x="21254" y="10813"/>
                    <a:pt x="20939" y="11367"/>
                  </a:cubicBezTo>
                  <a:cubicBezTo>
                    <a:pt x="20625" y="11921"/>
                    <a:pt x="19996" y="12364"/>
                    <a:pt x="17479" y="12807"/>
                  </a:cubicBezTo>
                  <a:cubicBezTo>
                    <a:pt x="14963" y="13250"/>
                    <a:pt x="10559" y="13693"/>
                    <a:pt x="6155" y="14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9560469" y="5707654"/>
              <a:ext cx="9452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600" fill="norm" stroke="1" extrusionOk="0">
                  <a:moveTo>
                    <a:pt x="20523" y="0"/>
                  </a:moveTo>
                  <a:cubicBezTo>
                    <a:pt x="18225" y="0"/>
                    <a:pt x="15927" y="0"/>
                    <a:pt x="12021" y="1728"/>
                  </a:cubicBezTo>
                  <a:cubicBezTo>
                    <a:pt x="8114" y="3456"/>
                    <a:pt x="2600" y="6912"/>
                    <a:pt x="761" y="10224"/>
                  </a:cubicBezTo>
                  <a:cubicBezTo>
                    <a:pt x="-1077" y="13536"/>
                    <a:pt x="761" y="16704"/>
                    <a:pt x="2600" y="18576"/>
                  </a:cubicBezTo>
                  <a:cubicBezTo>
                    <a:pt x="4438" y="20448"/>
                    <a:pt x="6276" y="21024"/>
                    <a:pt x="81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9718493" y="5669554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77"/>
                    <a:pt x="0" y="9755"/>
                    <a:pt x="0" y="12774"/>
                  </a:cubicBezTo>
                  <a:cubicBezTo>
                    <a:pt x="0" y="15794"/>
                    <a:pt x="0" y="16955"/>
                    <a:pt x="1800" y="18116"/>
                  </a:cubicBezTo>
                  <a:cubicBezTo>
                    <a:pt x="3600" y="19277"/>
                    <a:pt x="7200" y="20439"/>
                    <a:pt x="10800" y="21019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9735818" y="5701304"/>
              <a:ext cx="7157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20869" y="0"/>
                  </a:moveTo>
                  <a:cubicBezTo>
                    <a:pt x="15315" y="1714"/>
                    <a:pt x="9760" y="3429"/>
                    <a:pt x="5749" y="5657"/>
                  </a:cubicBezTo>
                  <a:cubicBezTo>
                    <a:pt x="1738" y="7886"/>
                    <a:pt x="-731" y="10629"/>
                    <a:pt x="195" y="12514"/>
                  </a:cubicBezTo>
                  <a:cubicBezTo>
                    <a:pt x="1120" y="14400"/>
                    <a:pt x="5440" y="15429"/>
                    <a:pt x="8526" y="16800"/>
                  </a:cubicBezTo>
                  <a:cubicBezTo>
                    <a:pt x="11612" y="18171"/>
                    <a:pt x="13463" y="19886"/>
                    <a:pt x="153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839143" y="5771154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896293" y="572035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9991543" y="5720354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016943" y="5644154"/>
              <a:ext cx="8822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0" y="0"/>
                  </a:moveTo>
                  <a:cubicBezTo>
                    <a:pt x="3014" y="0"/>
                    <a:pt x="6028" y="0"/>
                    <a:pt x="10298" y="2118"/>
                  </a:cubicBezTo>
                  <a:cubicBezTo>
                    <a:pt x="14567" y="4235"/>
                    <a:pt x="20093" y="8471"/>
                    <a:pt x="20847" y="12071"/>
                  </a:cubicBezTo>
                  <a:cubicBezTo>
                    <a:pt x="21600" y="15671"/>
                    <a:pt x="17581" y="18635"/>
                    <a:pt x="135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0226493" y="5688604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541"/>
                    <a:pt x="9600" y="5082"/>
                    <a:pt x="13200" y="8682"/>
                  </a:cubicBezTo>
                  <a:cubicBezTo>
                    <a:pt x="16800" y="12282"/>
                    <a:pt x="19200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0245543" y="5644154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16"/>
                    <a:pt x="10800" y="7432"/>
                    <a:pt x="7200" y="11032"/>
                  </a:cubicBezTo>
                  <a:cubicBezTo>
                    <a:pt x="3600" y="14632"/>
                    <a:pt x="180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0442393" y="5656854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654243" y="6050554"/>
              <a:ext cx="304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50" y="2563"/>
                    <a:pt x="5700" y="5125"/>
                    <a:pt x="8625" y="8054"/>
                  </a:cubicBezTo>
                  <a:cubicBezTo>
                    <a:pt x="11550" y="10983"/>
                    <a:pt x="14550" y="14278"/>
                    <a:pt x="16725" y="16597"/>
                  </a:cubicBezTo>
                  <a:cubicBezTo>
                    <a:pt x="18900" y="18915"/>
                    <a:pt x="20250" y="202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755843" y="5980704"/>
              <a:ext cx="2667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846"/>
                    <a:pt x="16457" y="3692"/>
                    <a:pt x="13714" y="5908"/>
                  </a:cubicBezTo>
                  <a:cubicBezTo>
                    <a:pt x="10971" y="8123"/>
                    <a:pt x="8057" y="10708"/>
                    <a:pt x="5743" y="13385"/>
                  </a:cubicBezTo>
                  <a:cubicBezTo>
                    <a:pt x="3429" y="16062"/>
                    <a:pt x="1714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4117793" y="6366924"/>
              <a:ext cx="12065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8349"/>
                  </a:moveTo>
                  <a:cubicBezTo>
                    <a:pt x="379" y="10810"/>
                    <a:pt x="758" y="13270"/>
                    <a:pt x="1516" y="12450"/>
                  </a:cubicBezTo>
                  <a:cubicBezTo>
                    <a:pt x="2274" y="11630"/>
                    <a:pt x="3411" y="7529"/>
                    <a:pt x="5116" y="4658"/>
                  </a:cubicBezTo>
                  <a:cubicBezTo>
                    <a:pt x="6821" y="1787"/>
                    <a:pt x="9095" y="146"/>
                    <a:pt x="11747" y="10"/>
                  </a:cubicBezTo>
                  <a:cubicBezTo>
                    <a:pt x="14400" y="-127"/>
                    <a:pt x="17432" y="1240"/>
                    <a:pt x="19137" y="5068"/>
                  </a:cubicBezTo>
                  <a:cubicBezTo>
                    <a:pt x="20842" y="8896"/>
                    <a:pt x="21221" y="15184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4340043" y="6393454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600"/>
                    <a:pt x="11368" y="11200"/>
                    <a:pt x="14968" y="14800"/>
                  </a:cubicBezTo>
                  <a:cubicBezTo>
                    <a:pt x="18568" y="18400"/>
                    <a:pt x="20084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384493" y="6399804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560574" y="6320867"/>
              <a:ext cx="109670" cy="24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68" fill="norm" stroke="1" extrusionOk="0">
                  <a:moveTo>
                    <a:pt x="16225" y="4151"/>
                  </a:moveTo>
                  <a:cubicBezTo>
                    <a:pt x="16633" y="3220"/>
                    <a:pt x="17041" y="2289"/>
                    <a:pt x="16429" y="1544"/>
                  </a:cubicBezTo>
                  <a:cubicBezTo>
                    <a:pt x="15818" y="799"/>
                    <a:pt x="14188" y="240"/>
                    <a:pt x="12354" y="54"/>
                  </a:cubicBezTo>
                  <a:cubicBezTo>
                    <a:pt x="10520" y="-132"/>
                    <a:pt x="8482" y="54"/>
                    <a:pt x="6037" y="2289"/>
                  </a:cubicBezTo>
                  <a:cubicBezTo>
                    <a:pt x="3591" y="4523"/>
                    <a:pt x="739" y="8806"/>
                    <a:pt x="127" y="12158"/>
                  </a:cubicBezTo>
                  <a:cubicBezTo>
                    <a:pt x="-484" y="15509"/>
                    <a:pt x="1146" y="17930"/>
                    <a:pt x="4203" y="19420"/>
                  </a:cubicBezTo>
                  <a:cubicBezTo>
                    <a:pt x="7259" y="20909"/>
                    <a:pt x="11742" y="21468"/>
                    <a:pt x="14799" y="21468"/>
                  </a:cubicBezTo>
                  <a:cubicBezTo>
                    <a:pt x="17856" y="21468"/>
                    <a:pt x="19486" y="20909"/>
                    <a:pt x="21116" y="203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714693" y="6342654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09"/>
                    <a:pt x="7200" y="12218"/>
                    <a:pt x="9000" y="15818"/>
                  </a:cubicBezTo>
                  <a:cubicBezTo>
                    <a:pt x="10800" y="19418"/>
                    <a:pt x="10800" y="20509"/>
                    <a:pt x="12600" y="21055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4724129" y="6374404"/>
              <a:ext cx="7311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21317" y="0"/>
                  </a:moveTo>
                  <a:cubicBezTo>
                    <a:pt x="15763" y="4383"/>
                    <a:pt x="10208" y="8765"/>
                    <a:pt x="6197" y="12052"/>
                  </a:cubicBezTo>
                  <a:cubicBezTo>
                    <a:pt x="2186" y="15339"/>
                    <a:pt x="-283" y="17530"/>
                    <a:pt x="26" y="18783"/>
                  </a:cubicBezTo>
                  <a:cubicBezTo>
                    <a:pt x="334" y="20035"/>
                    <a:pt x="3420" y="20348"/>
                    <a:pt x="6814" y="20661"/>
                  </a:cubicBezTo>
                  <a:cubicBezTo>
                    <a:pt x="10208" y="20974"/>
                    <a:pt x="13911" y="21287"/>
                    <a:pt x="176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4854393" y="6450604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907523" y="6368054"/>
              <a:ext cx="2942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993"/>
                    <a:pt x="-1585" y="1986"/>
                    <a:pt x="575" y="5586"/>
                  </a:cubicBezTo>
                  <a:cubicBezTo>
                    <a:pt x="2735" y="9186"/>
                    <a:pt x="11375" y="1539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025843" y="6374404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92"/>
                    <a:pt x="3600" y="12185"/>
                    <a:pt x="7200" y="15785"/>
                  </a:cubicBezTo>
                  <a:cubicBezTo>
                    <a:pt x="10800" y="19385"/>
                    <a:pt x="162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102043" y="6304554"/>
              <a:ext cx="6441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0" y="0"/>
                  </a:moveTo>
                  <a:cubicBezTo>
                    <a:pt x="6750" y="2661"/>
                    <a:pt x="13500" y="5322"/>
                    <a:pt x="17212" y="8296"/>
                  </a:cubicBezTo>
                  <a:cubicBezTo>
                    <a:pt x="20925" y="11270"/>
                    <a:pt x="21600" y="14557"/>
                    <a:pt x="18900" y="16826"/>
                  </a:cubicBezTo>
                  <a:cubicBezTo>
                    <a:pt x="16200" y="19096"/>
                    <a:pt x="10125" y="20348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3190693" y="7265016"/>
              <a:ext cx="254001" cy="30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3015"/>
                  </a:moveTo>
                  <a:cubicBezTo>
                    <a:pt x="360" y="1824"/>
                    <a:pt x="720" y="632"/>
                    <a:pt x="1350" y="185"/>
                  </a:cubicBezTo>
                  <a:cubicBezTo>
                    <a:pt x="1980" y="-262"/>
                    <a:pt x="2880" y="36"/>
                    <a:pt x="4500" y="1824"/>
                  </a:cubicBezTo>
                  <a:cubicBezTo>
                    <a:pt x="6120" y="3611"/>
                    <a:pt x="8460" y="6888"/>
                    <a:pt x="10890" y="9719"/>
                  </a:cubicBezTo>
                  <a:cubicBezTo>
                    <a:pt x="13320" y="12549"/>
                    <a:pt x="15840" y="14932"/>
                    <a:pt x="17640" y="16795"/>
                  </a:cubicBezTo>
                  <a:cubicBezTo>
                    <a:pt x="19440" y="18657"/>
                    <a:pt x="20520" y="19997"/>
                    <a:pt x="2160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3347552" y="7282454"/>
              <a:ext cx="224142" cy="54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26" fill="norm" stroke="1" extrusionOk="0">
                  <a:moveTo>
                    <a:pt x="21377" y="1012"/>
                  </a:moveTo>
                  <a:cubicBezTo>
                    <a:pt x="20973" y="506"/>
                    <a:pt x="20570" y="0"/>
                    <a:pt x="20267" y="0"/>
                  </a:cubicBezTo>
                  <a:cubicBezTo>
                    <a:pt x="19964" y="0"/>
                    <a:pt x="19762" y="506"/>
                    <a:pt x="18652" y="1983"/>
                  </a:cubicBezTo>
                  <a:cubicBezTo>
                    <a:pt x="17541" y="3459"/>
                    <a:pt x="15523" y="5906"/>
                    <a:pt x="13403" y="8269"/>
                  </a:cubicBezTo>
                  <a:cubicBezTo>
                    <a:pt x="11284" y="10631"/>
                    <a:pt x="9063" y="12909"/>
                    <a:pt x="7145" y="14639"/>
                  </a:cubicBezTo>
                  <a:cubicBezTo>
                    <a:pt x="5227" y="16369"/>
                    <a:pt x="3613" y="17550"/>
                    <a:pt x="2502" y="18394"/>
                  </a:cubicBezTo>
                  <a:cubicBezTo>
                    <a:pt x="1392" y="19237"/>
                    <a:pt x="786" y="19744"/>
                    <a:pt x="383" y="20292"/>
                  </a:cubicBezTo>
                  <a:cubicBezTo>
                    <a:pt x="-21" y="20841"/>
                    <a:pt x="-223" y="21431"/>
                    <a:pt x="383" y="21516"/>
                  </a:cubicBezTo>
                  <a:cubicBezTo>
                    <a:pt x="988" y="21600"/>
                    <a:pt x="2401" y="21178"/>
                    <a:pt x="3814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3527243" y="7732265"/>
              <a:ext cx="136028" cy="23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991" fill="norm" stroke="1" extrusionOk="0">
                  <a:moveTo>
                    <a:pt x="0" y="7418"/>
                  </a:moveTo>
                  <a:cubicBezTo>
                    <a:pt x="997" y="10423"/>
                    <a:pt x="1994" y="13428"/>
                    <a:pt x="2492" y="15494"/>
                  </a:cubicBezTo>
                  <a:cubicBezTo>
                    <a:pt x="2991" y="17560"/>
                    <a:pt x="2991" y="18687"/>
                    <a:pt x="2492" y="19627"/>
                  </a:cubicBezTo>
                  <a:cubicBezTo>
                    <a:pt x="1994" y="20566"/>
                    <a:pt x="997" y="21317"/>
                    <a:pt x="498" y="20847"/>
                  </a:cubicBezTo>
                  <a:cubicBezTo>
                    <a:pt x="0" y="20378"/>
                    <a:pt x="0" y="18687"/>
                    <a:pt x="498" y="15588"/>
                  </a:cubicBezTo>
                  <a:cubicBezTo>
                    <a:pt x="997" y="12489"/>
                    <a:pt x="1994" y="7981"/>
                    <a:pt x="3489" y="4976"/>
                  </a:cubicBezTo>
                  <a:cubicBezTo>
                    <a:pt x="4985" y="1971"/>
                    <a:pt x="6978" y="468"/>
                    <a:pt x="9471" y="93"/>
                  </a:cubicBezTo>
                  <a:cubicBezTo>
                    <a:pt x="11963" y="-283"/>
                    <a:pt x="14954" y="468"/>
                    <a:pt x="17114" y="2722"/>
                  </a:cubicBezTo>
                  <a:cubicBezTo>
                    <a:pt x="19274" y="4976"/>
                    <a:pt x="20603" y="8733"/>
                    <a:pt x="21102" y="11550"/>
                  </a:cubicBezTo>
                  <a:cubicBezTo>
                    <a:pt x="21600" y="14367"/>
                    <a:pt x="21268" y="16246"/>
                    <a:pt x="20935" y="18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755843" y="7796804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2492"/>
                    <a:pt x="7543" y="4985"/>
                    <a:pt x="11143" y="8585"/>
                  </a:cubicBezTo>
                  <a:cubicBezTo>
                    <a:pt x="14743" y="12185"/>
                    <a:pt x="18171" y="16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793943" y="7784104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090"/>
                    <a:pt x="15300" y="4181"/>
                    <a:pt x="11700" y="7781"/>
                  </a:cubicBezTo>
                  <a:cubicBezTo>
                    <a:pt x="8100" y="11381"/>
                    <a:pt x="4050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981766" y="7771404"/>
              <a:ext cx="2172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891"/>
                    <a:pt x="4448" y="11782"/>
                    <a:pt x="1502" y="15382"/>
                  </a:cubicBezTo>
                  <a:cubicBezTo>
                    <a:pt x="-1443" y="18982"/>
                    <a:pt x="521" y="2029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486093" y="7460254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4400"/>
                    <a:pt x="12600" y="7200"/>
                    <a:pt x="16200" y="36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486093" y="7631704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8000"/>
                    <a:pt x="6063" y="14400"/>
                    <a:pt x="9663" y="10800"/>
                  </a:cubicBezTo>
                  <a:cubicBezTo>
                    <a:pt x="13263" y="7200"/>
                    <a:pt x="1743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279843" y="7314204"/>
              <a:ext cx="2286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3382"/>
                    <a:pt x="6800" y="6764"/>
                    <a:pt x="9700" y="9873"/>
                  </a:cubicBezTo>
                  <a:cubicBezTo>
                    <a:pt x="12600" y="12982"/>
                    <a:pt x="15000" y="15818"/>
                    <a:pt x="16900" y="17727"/>
                  </a:cubicBezTo>
                  <a:cubicBezTo>
                    <a:pt x="18800" y="19636"/>
                    <a:pt x="202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5223685" y="7329989"/>
              <a:ext cx="303809" cy="52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6" fill="norm" stroke="1" extrusionOk="0">
                  <a:moveTo>
                    <a:pt x="21381" y="654"/>
                  </a:moveTo>
                  <a:cubicBezTo>
                    <a:pt x="20934" y="307"/>
                    <a:pt x="20487" y="-40"/>
                    <a:pt x="19966" y="3"/>
                  </a:cubicBezTo>
                  <a:cubicBezTo>
                    <a:pt x="19444" y="47"/>
                    <a:pt x="18849" y="480"/>
                    <a:pt x="17731" y="1912"/>
                  </a:cubicBezTo>
                  <a:cubicBezTo>
                    <a:pt x="16614" y="3343"/>
                    <a:pt x="14975" y="5772"/>
                    <a:pt x="12890" y="8374"/>
                  </a:cubicBezTo>
                  <a:cubicBezTo>
                    <a:pt x="10804" y="10977"/>
                    <a:pt x="8272" y="13753"/>
                    <a:pt x="6112" y="15791"/>
                  </a:cubicBezTo>
                  <a:cubicBezTo>
                    <a:pt x="3952" y="17830"/>
                    <a:pt x="2164" y="19131"/>
                    <a:pt x="1122" y="19999"/>
                  </a:cubicBezTo>
                  <a:cubicBezTo>
                    <a:pt x="79" y="20866"/>
                    <a:pt x="-219" y="21300"/>
                    <a:pt x="153" y="21430"/>
                  </a:cubicBezTo>
                  <a:cubicBezTo>
                    <a:pt x="526" y="21560"/>
                    <a:pt x="1569" y="21387"/>
                    <a:pt x="2611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5572842" y="7712138"/>
              <a:ext cx="126102" cy="18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87" fill="norm" stroke="1" extrusionOk="0">
                  <a:moveTo>
                    <a:pt x="3087" y="9708"/>
                  </a:moveTo>
                  <a:cubicBezTo>
                    <a:pt x="2727" y="12863"/>
                    <a:pt x="2367" y="16018"/>
                    <a:pt x="1827" y="18202"/>
                  </a:cubicBezTo>
                  <a:cubicBezTo>
                    <a:pt x="1287" y="20387"/>
                    <a:pt x="567" y="21600"/>
                    <a:pt x="207" y="21479"/>
                  </a:cubicBezTo>
                  <a:cubicBezTo>
                    <a:pt x="-153" y="21357"/>
                    <a:pt x="-153" y="19901"/>
                    <a:pt x="1107" y="16503"/>
                  </a:cubicBezTo>
                  <a:cubicBezTo>
                    <a:pt x="2367" y="13106"/>
                    <a:pt x="4887" y="7766"/>
                    <a:pt x="7047" y="4490"/>
                  </a:cubicBezTo>
                  <a:cubicBezTo>
                    <a:pt x="9207" y="1213"/>
                    <a:pt x="11007" y="0"/>
                    <a:pt x="12627" y="0"/>
                  </a:cubicBezTo>
                  <a:cubicBezTo>
                    <a:pt x="14247" y="0"/>
                    <a:pt x="15687" y="1213"/>
                    <a:pt x="17127" y="4975"/>
                  </a:cubicBezTo>
                  <a:cubicBezTo>
                    <a:pt x="18567" y="8737"/>
                    <a:pt x="20007" y="15047"/>
                    <a:pt x="21447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5762443" y="7796804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3411"/>
                    <a:pt x="3840" y="6821"/>
                    <a:pt x="7440" y="10421"/>
                  </a:cubicBezTo>
                  <a:cubicBezTo>
                    <a:pt x="11040" y="14021"/>
                    <a:pt x="1632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5787843" y="7796804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600"/>
                    <a:pt x="10523" y="7200"/>
                    <a:pt x="6923" y="10800"/>
                  </a:cubicBezTo>
                  <a:cubicBezTo>
                    <a:pt x="3323" y="14400"/>
                    <a:pt x="166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954268" y="7766756"/>
              <a:ext cx="87576" cy="18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01" fill="norm" stroke="1" extrusionOk="0">
                  <a:moveTo>
                    <a:pt x="19735" y="1290"/>
                  </a:moveTo>
                  <a:cubicBezTo>
                    <a:pt x="16649" y="545"/>
                    <a:pt x="13564" y="-200"/>
                    <a:pt x="10992" y="48"/>
                  </a:cubicBezTo>
                  <a:cubicBezTo>
                    <a:pt x="8421" y="297"/>
                    <a:pt x="6364" y="1538"/>
                    <a:pt x="4564" y="4145"/>
                  </a:cubicBezTo>
                  <a:cubicBezTo>
                    <a:pt x="2764" y="6752"/>
                    <a:pt x="1221" y="10724"/>
                    <a:pt x="449" y="13331"/>
                  </a:cubicBezTo>
                  <a:cubicBezTo>
                    <a:pt x="-322" y="15938"/>
                    <a:pt x="-322" y="17179"/>
                    <a:pt x="2249" y="18421"/>
                  </a:cubicBezTo>
                  <a:cubicBezTo>
                    <a:pt x="4821" y="19662"/>
                    <a:pt x="9964" y="20903"/>
                    <a:pt x="13564" y="21152"/>
                  </a:cubicBezTo>
                  <a:cubicBezTo>
                    <a:pt x="17164" y="21400"/>
                    <a:pt x="19221" y="20655"/>
                    <a:pt x="21278" y="1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6079943" y="7771404"/>
              <a:ext cx="1569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914"/>
                    <a:pt x="16200" y="11829"/>
                    <a:pt x="18900" y="15429"/>
                  </a:cubicBezTo>
                  <a:cubicBezTo>
                    <a:pt x="21600" y="19029"/>
                    <a:pt x="18900" y="20314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091511" y="7815854"/>
              <a:ext cx="7733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21328" y="0"/>
                  </a:moveTo>
                  <a:cubicBezTo>
                    <a:pt x="16658" y="2965"/>
                    <a:pt x="11987" y="5929"/>
                    <a:pt x="7901" y="9106"/>
                  </a:cubicBezTo>
                  <a:cubicBezTo>
                    <a:pt x="3814" y="12282"/>
                    <a:pt x="312" y="15671"/>
                    <a:pt x="20" y="17788"/>
                  </a:cubicBezTo>
                  <a:cubicBezTo>
                    <a:pt x="-272" y="19906"/>
                    <a:pt x="2647" y="20753"/>
                    <a:pt x="5858" y="21176"/>
                  </a:cubicBezTo>
                  <a:cubicBezTo>
                    <a:pt x="9069" y="21600"/>
                    <a:pt x="12571" y="21600"/>
                    <a:pt x="160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225993" y="788570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289493" y="7822204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6403793" y="7822204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454593" y="7758704"/>
              <a:ext cx="10996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0" y="0"/>
                  </a:moveTo>
                  <a:cubicBezTo>
                    <a:pt x="7200" y="2585"/>
                    <a:pt x="14400" y="5169"/>
                    <a:pt x="18000" y="8215"/>
                  </a:cubicBezTo>
                  <a:cubicBezTo>
                    <a:pt x="21600" y="11262"/>
                    <a:pt x="21600" y="14769"/>
                    <a:pt x="18600" y="17077"/>
                  </a:cubicBezTo>
                  <a:cubicBezTo>
                    <a:pt x="15600" y="19385"/>
                    <a:pt x="9600" y="20492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765743" y="7371354"/>
              <a:ext cx="2413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05" y="706"/>
                    <a:pt x="3411" y="1412"/>
                    <a:pt x="6253" y="3882"/>
                  </a:cubicBezTo>
                  <a:cubicBezTo>
                    <a:pt x="9095" y="6353"/>
                    <a:pt x="13074" y="10588"/>
                    <a:pt x="15821" y="13835"/>
                  </a:cubicBezTo>
                  <a:cubicBezTo>
                    <a:pt x="18568" y="17082"/>
                    <a:pt x="20084" y="193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6797493" y="7384054"/>
              <a:ext cx="2476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359"/>
                    <a:pt x="16062" y="4717"/>
                    <a:pt x="13385" y="7386"/>
                  </a:cubicBezTo>
                  <a:cubicBezTo>
                    <a:pt x="10708" y="10055"/>
                    <a:pt x="8123" y="13034"/>
                    <a:pt x="5908" y="15455"/>
                  </a:cubicBezTo>
                  <a:cubicBezTo>
                    <a:pt x="3692" y="17876"/>
                    <a:pt x="1846" y="197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7414084" y="7208209"/>
              <a:ext cx="241128" cy="64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51" fill="norm" stroke="1" extrusionOk="0">
                  <a:moveTo>
                    <a:pt x="3854" y="8982"/>
                  </a:moveTo>
                  <a:cubicBezTo>
                    <a:pt x="3668" y="11086"/>
                    <a:pt x="3482" y="13190"/>
                    <a:pt x="3110" y="15188"/>
                  </a:cubicBezTo>
                  <a:cubicBezTo>
                    <a:pt x="2737" y="17187"/>
                    <a:pt x="2178" y="19080"/>
                    <a:pt x="1620" y="20167"/>
                  </a:cubicBezTo>
                  <a:cubicBezTo>
                    <a:pt x="1061" y="21254"/>
                    <a:pt x="503" y="21535"/>
                    <a:pt x="223" y="21430"/>
                  </a:cubicBezTo>
                  <a:cubicBezTo>
                    <a:pt x="-56" y="21325"/>
                    <a:pt x="-56" y="20834"/>
                    <a:pt x="130" y="19116"/>
                  </a:cubicBezTo>
                  <a:cubicBezTo>
                    <a:pt x="316" y="17397"/>
                    <a:pt x="689" y="14452"/>
                    <a:pt x="1061" y="11997"/>
                  </a:cubicBezTo>
                  <a:cubicBezTo>
                    <a:pt x="1434" y="9543"/>
                    <a:pt x="1806" y="7579"/>
                    <a:pt x="2551" y="5826"/>
                  </a:cubicBezTo>
                  <a:cubicBezTo>
                    <a:pt x="3296" y="4073"/>
                    <a:pt x="4413" y="2530"/>
                    <a:pt x="5344" y="1583"/>
                  </a:cubicBezTo>
                  <a:cubicBezTo>
                    <a:pt x="6275" y="636"/>
                    <a:pt x="7020" y="286"/>
                    <a:pt x="7858" y="110"/>
                  </a:cubicBezTo>
                  <a:cubicBezTo>
                    <a:pt x="8696" y="-65"/>
                    <a:pt x="9627" y="-65"/>
                    <a:pt x="10837" y="356"/>
                  </a:cubicBezTo>
                  <a:cubicBezTo>
                    <a:pt x="12047" y="777"/>
                    <a:pt x="13537" y="1618"/>
                    <a:pt x="14096" y="2635"/>
                  </a:cubicBezTo>
                  <a:cubicBezTo>
                    <a:pt x="14654" y="3652"/>
                    <a:pt x="14282" y="4844"/>
                    <a:pt x="13630" y="5616"/>
                  </a:cubicBezTo>
                  <a:cubicBezTo>
                    <a:pt x="12978" y="6387"/>
                    <a:pt x="12047" y="6738"/>
                    <a:pt x="11023" y="7018"/>
                  </a:cubicBezTo>
                  <a:cubicBezTo>
                    <a:pt x="9999" y="7299"/>
                    <a:pt x="8882" y="7509"/>
                    <a:pt x="8789" y="7579"/>
                  </a:cubicBezTo>
                  <a:cubicBezTo>
                    <a:pt x="8696" y="7649"/>
                    <a:pt x="9627" y="7579"/>
                    <a:pt x="11675" y="7825"/>
                  </a:cubicBezTo>
                  <a:cubicBezTo>
                    <a:pt x="13723" y="8070"/>
                    <a:pt x="16889" y="8631"/>
                    <a:pt x="18844" y="9403"/>
                  </a:cubicBezTo>
                  <a:cubicBezTo>
                    <a:pt x="20799" y="10174"/>
                    <a:pt x="21544" y="11156"/>
                    <a:pt x="21078" y="11927"/>
                  </a:cubicBezTo>
                  <a:cubicBezTo>
                    <a:pt x="20613" y="12699"/>
                    <a:pt x="18937" y="13260"/>
                    <a:pt x="16889" y="13400"/>
                  </a:cubicBezTo>
                  <a:cubicBezTo>
                    <a:pt x="14841" y="13540"/>
                    <a:pt x="12420" y="13260"/>
                    <a:pt x="9999" y="12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7445987" y="7006176"/>
              <a:ext cx="119857" cy="13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35" fill="norm" stroke="1" extrusionOk="0">
                  <a:moveTo>
                    <a:pt x="4405" y="3667"/>
                  </a:moveTo>
                  <a:cubicBezTo>
                    <a:pt x="3647" y="7151"/>
                    <a:pt x="2890" y="10635"/>
                    <a:pt x="2132" y="13596"/>
                  </a:cubicBezTo>
                  <a:cubicBezTo>
                    <a:pt x="1374" y="16558"/>
                    <a:pt x="616" y="18996"/>
                    <a:pt x="237" y="19345"/>
                  </a:cubicBezTo>
                  <a:cubicBezTo>
                    <a:pt x="-142" y="19693"/>
                    <a:pt x="-142" y="17951"/>
                    <a:pt x="805" y="15164"/>
                  </a:cubicBezTo>
                  <a:cubicBezTo>
                    <a:pt x="1753" y="12377"/>
                    <a:pt x="3647" y="8545"/>
                    <a:pt x="5921" y="5409"/>
                  </a:cubicBezTo>
                  <a:cubicBezTo>
                    <a:pt x="8195" y="2274"/>
                    <a:pt x="10847" y="-165"/>
                    <a:pt x="12742" y="9"/>
                  </a:cubicBezTo>
                  <a:cubicBezTo>
                    <a:pt x="14637" y="183"/>
                    <a:pt x="15774" y="2970"/>
                    <a:pt x="17100" y="6977"/>
                  </a:cubicBezTo>
                  <a:cubicBezTo>
                    <a:pt x="18426" y="10983"/>
                    <a:pt x="19942" y="16209"/>
                    <a:pt x="21458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7701436" y="7746004"/>
              <a:ext cx="9935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21123" y="1490"/>
                  </a:moveTo>
                  <a:cubicBezTo>
                    <a:pt x="19323" y="745"/>
                    <a:pt x="17523" y="0"/>
                    <a:pt x="15723" y="0"/>
                  </a:cubicBezTo>
                  <a:cubicBezTo>
                    <a:pt x="13923" y="0"/>
                    <a:pt x="12123" y="745"/>
                    <a:pt x="9423" y="3352"/>
                  </a:cubicBezTo>
                  <a:cubicBezTo>
                    <a:pt x="6723" y="5959"/>
                    <a:pt x="3123" y="10428"/>
                    <a:pt x="1323" y="13283"/>
                  </a:cubicBezTo>
                  <a:cubicBezTo>
                    <a:pt x="-477" y="16138"/>
                    <a:pt x="-477" y="17379"/>
                    <a:pt x="1548" y="18497"/>
                  </a:cubicBezTo>
                  <a:cubicBezTo>
                    <a:pt x="3573" y="19614"/>
                    <a:pt x="7623" y="20607"/>
                    <a:pt x="11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845243" y="7746004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834428" y="7809504"/>
              <a:ext cx="8066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21107" y="0"/>
                  </a:moveTo>
                  <a:cubicBezTo>
                    <a:pt x="17230" y="3388"/>
                    <a:pt x="13353" y="6776"/>
                    <a:pt x="9199" y="9529"/>
                  </a:cubicBezTo>
                  <a:cubicBezTo>
                    <a:pt x="5045" y="12282"/>
                    <a:pt x="615" y="14400"/>
                    <a:pt x="61" y="15671"/>
                  </a:cubicBezTo>
                  <a:cubicBezTo>
                    <a:pt x="-493" y="16941"/>
                    <a:pt x="2830" y="17365"/>
                    <a:pt x="6707" y="18212"/>
                  </a:cubicBezTo>
                  <a:cubicBezTo>
                    <a:pt x="10584" y="19059"/>
                    <a:pt x="15015" y="20329"/>
                    <a:pt x="19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959543" y="7882711"/>
              <a:ext cx="95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997643" y="784760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086543" y="7841254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150043" y="7765054"/>
              <a:ext cx="6420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0" y="0"/>
                  </a:moveTo>
                  <a:cubicBezTo>
                    <a:pt x="6750" y="2836"/>
                    <a:pt x="13500" y="5673"/>
                    <a:pt x="17212" y="8836"/>
                  </a:cubicBezTo>
                  <a:cubicBezTo>
                    <a:pt x="20925" y="12000"/>
                    <a:pt x="21600" y="15491"/>
                    <a:pt x="18563" y="17673"/>
                  </a:cubicBezTo>
                  <a:cubicBezTo>
                    <a:pt x="15525" y="19855"/>
                    <a:pt x="8775" y="20727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8340543" y="7815854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60"/>
                    <a:pt x="10800" y="11520"/>
                    <a:pt x="14400" y="15120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334193" y="7834904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538"/>
                    <a:pt x="9120" y="11077"/>
                    <a:pt x="5520" y="14677"/>
                  </a:cubicBezTo>
                  <a:cubicBezTo>
                    <a:pt x="1920" y="18277"/>
                    <a:pt x="96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524693" y="7828554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323"/>
                    <a:pt x="21600" y="6646"/>
                    <a:pt x="21600" y="10246"/>
                  </a:cubicBezTo>
                  <a:cubicBezTo>
                    <a:pt x="21600" y="13846"/>
                    <a:pt x="108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5" name="Drawing"/>
          <p:cNvGrpSpPr/>
          <p:nvPr/>
        </p:nvGrpSpPr>
        <p:grpSpPr>
          <a:xfrm>
            <a:off x="1241195" y="1822450"/>
            <a:ext cx="11109556" cy="7753350"/>
            <a:chOff x="0" y="0"/>
            <a:chExt cx="11109554" cy="7753350"/>
          </a:xfrm>
        </p:grpSpPr>
        <p:sp>
          <p:nvSpPr>
            <p:cNvPr id="2330" name="Line"/>
            <p:cNvSpPr/>
            <p:nvPr/>
          </p:nvSpPr>
          <p:spPr>
            <a:xfrm>
              <a:off x="1705204" y="0"/>
              <a:ext cx="2603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05" y="813"/>
                    <a:pt x="2810" y="1626"/>
                    <a:pt x="4917" y="3600"/>
                  </a:cubicBezTo>
                  <a:cubicBezTo>
                    <a:pt x="7024" y="5574"/>
                    <a:pt x="9834" y="8710"/>
                    <a:pt x="12380" y="11729"/>
                  </a:cubicBezTo>
                  <a:cubicBezTo>
                    <a:pt x="14927" y="14748"/>
                    <a:pt x="17210" y="17652"/>
                    <a:pt x="18702" y="19277"/>
                  </a:cubicBezTo>
                  <a:cubicBezTo>
                    <a:pt x="20195" y="20903"/>
                    <a:pt x="20898" y="21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874025" y="69850"/>
              <a:ext cx="218530" cy="66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45" fill="norm" stroke="1" extrusionOk="0">
                  <a:moveTo>
                    <a:pt x="21443" y="0"/>
                  </a:moveTo>
                  <a:cubicBezTo>
                    <a:pt x="19158" y="823"/>
                    <a:pt x="16874" y="1646"/>
                    <a:pt x="15005" y="3120"/>
                  </a:cubicBezTo>
                  <a:cubicBezTo>
                    <a:pt x="13135" y="4594"/>
                    <a:pt x="11681" y="6720"/>
                    <a:pt x="10228" y="8743"/>
                  </a:cubicBezTo>
                  <a:cubicBezTo>
                    <a:pt x="8774" y="10766"/>
                    <a:pt x="7320" y="12686"/>
                    <a:pt x="5866" y="14503"/>
                  </a:cubicBezTo>
                  <a:cubicBezTo>
                    <a:pt x="4412" y="16320"/>
                    <a:pt x="2958" y="18034"/>
                    <a:pt x="2024" y="19063"/>
                  </a:cubicBezTo>
                  <a:cubicBezTo>
                    <a:pt x="1089" y="20091"/>
                    <a:pt x="674" y="20434"/>
                    <a:pt x="362" y="20777"/>
                  </a:cubicBezTo>
                  <a:cubicBezTo>
                    <a:pt x="51" y="21120"/>
                    <a:pt x="-157" y="21463"/>
                    <a:pt x="155" y="21531"/>
                  </a:cubicBezTo>
                  <a:cubicBezTo>
                    <a:pt x="466" y="21600"/>
                    <a:pt x="1297" y="21394"/>
                    <a:pt x="2128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302104" y="386127"/>
              <a:ext cx="2730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195" y="4868"/>
                    <a:pt x="12391" y="-1303"/>
                    <a:pt x="15991" y="240"/>
                  </a:cubicBezTo>
                  <a:cubicBezTo>
                    <a:pt x="19591" y="1783"/>
                    <a:pt x="2059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365604" y="609600"/>
              <a:ext cx="273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91" y="2400"/>
                    <a:pt x="10381" y="4800"/>
                    <a:pt x="13981" y="8400"/>
                  </a:cubicBezTo>
                  <a:cubicBezTo>
                    <a:pt x="17581" y="12000"/>
                    <a:pt x="1959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337154" y="127000"/>
              <a:ext cx="298451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4" y="1656"/>
                    <a:pt x="5209" y="3312"/>
                    <a:pt x="7966" y="5400"/>
                  </a:cubicBezTo>
                  <a:cubicBezTo>
                    <a:pt x="10723" y="7488"/>
                    <a:pt x="13634" y="10008"/>
                    <a:pt x="15932" y="12312"/>
                  </a:cubicBezTo>
                  <a:cubicBezTo>
                    <a:pt x="18230" y="14616"/>
                    <a:pt x="19915" y="16704"/>
                    <a:pt x="20757" y="18216"/>
                  </a:cubicBezTo>
                  <a:cubicBezTo>
                    <a:pt x="21600" y="19728"/>
                    <a:pt x="21600" y="206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326849" y="105504"/>
              <a:ext cx="365906" cy="63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54" fill="norm" stroke="1" extrusionOk="0">
                  <a:moveTo>
                    <a:pt x="21460" y="508"/>
                  </a:moveTo>
                  <a:cubicBezTo>
                    <a:pt x="21088" y="224"/>
                    <a:pt x="20715" y="-60"/>
                    <a:pt x="20157" y="11"/>
                  </a:cubicBezTo>
                  <a:cubicBezTo>
                    <a:pt x="19598" y="82"/>
                    <a:pt x="18853" y="508"/>
                    <a:pt x="17550" y="1858"/>
                  </a:cubicBezTo>
                  <a:cubicBezTo>
                    <a:pt x="16246" y="3208"/>
                    <a:pt x="14384" y="5482"/>
                    <a:pt x="12398" y="7756"/>
                  </a:cubicBezTo>
                  <a:cubicBezTo>
                    <a:pt x="10412" y="10029"/>
                    <a:pt x="8301" y="12303"/>
                    <a:pt x="6315" y="14506"/>
                  </a:cubicBezTo>
                  <a:cubicBezTo>
                    <a:pt x="4329" y="16708"/>
                    <a:pt x="2467" y="18840"/>
                    <a:pt x="1350" y="20048"/>
                  </a:cubicBezTo>
                  <a:cubicBezTo>
                    <a:pt x="232" y="21256"/>
                    <a:pt x="-140" y="21540"/>
                    <a:pt x="46" y="21433"/>
                  </a:cubicBezTo>
                  <a:cubicBezTo>
                    <a:pt x="232" y="21327"/>
                    <a:pt x="977" y="20829"/>
                    <a:pt x="1722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156304" y="431800"/>
              <a:ext cx="1905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680"/>
                    <a:pt x="8160" y="7360"/>
                    <a:pt x="11280" y="10720"/>
                  </a:cubicBezTo>
                  <a:cubicBezTo>
                    <a:pt x="14400" y="14080"/>
                    <a:pt x="16560" y="17120"/>
                    <a:pt x="18120" y="18880"/>
                  </a:cubicBezTo>
                  <a:cubicBezTo>
                    <a:pt x="19680" y="20640"/>
                    <a:pt x="2064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207104" y="444500"/>
              <a:ext cx="1905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71"/>
                  </a:moveTo>
                  <a:cubicBezTo>
                    <a:pt x="20640" y="386"/>
                    <a:pt x="19680" y="0"/>
                    <a:pt x="18720" y="0"/>
                  </a:cubicBezTo>
                  <a:cubicBezTo>
                    <a:pt x="17760" y="0"/>
                    <a:pt x="16800" y="386"/>
                    <a:pt x="14520" y="2250"/>
                  </a:cubicBezTo>
                  <a:cubicBezTo>
                    <a:pt x="12240" y="4114"/>
                    <a:pt x="8640" y="7457"/>
                    <a:pt x="6000" y="10929"/>
                  </a:cubicBezTo>
                  <a:cubicBezTo>
                    <a:pt x="3360" y="14400"/>
                    <a:pt x="168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944129" y="122942"/>
              <a:ext cx="301971" cy="85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18" fill="norm" stroke="1" extrusionOk="0">
                  <a:moveTo>
                    <a:pt x="4920" y="8082"/>
                  </a:moveTo>
                  <a:cubicBezTo>
                    <a:pt x="4470" y="9944"/>
                    <a:pt x="4020" y="11806"/>
                    <a:pt x="3345" y="13695"/>
                  </a:cubicBezTo>
                  <a:cubicBezTo>
                    <a:pt x="2670" y="15583"/>
                    <a:pt x="1770" y="17499"/>
                    <a:pt x="1245" y="18722"/>
                  </a:cubicBezTo>
                  <a:cubicBezTo>
                    <a:pt x="720" y="19946"/>
                    <a:pt x="570" y="20478"/>
                    <a:pt x="420" y="20877"/>
                  </a:cubicBezTo>
                  <a:cubicBezTo>
                    <a:pt x="270" y="21276"/>
                    <a:pt x="120" y="21542"/>
                    <a:pt x="45" y="21515"/>
                  </a:cubicBezTo>
                  <a:cubicBezTo>
                    <a:pt x="-30" y="21489"/>
                    <a:pt x="-30" y="21170"/>
                    <a:pt x="195" y="20026"/>
                  </a:cubicBezTo>
                  <a:cubicBezTo>
                    <a:pt x="420" y="18882"/>
                    <a:pt x="870" y="16913"/>
                    <a:pt x="1395" y="14945"/>
                  </a:cubicBezTo>
                  <a:cubicBezTo>
                    <a:pt x="1920" y="12976"/>
                    <a:pt x="2520" y="11008"/>
                    <a:pt x="3195" y="9226"/>
                  </a:cubicBezTo>
                  <a:cubicBezTo>
                    <a:pt x="3870" y="7443"/>
                    <a:pt x="4620" y="5847"/>
                    <a:pt x="5595" y="4517"/>
                  </a:cubicBezTo>
                  <a:cubicBezTo>
                    <a:pt x="6570" y="3187"/>
                    <a:pt x="7770" y="2123"/>
                    <a:pt x="9195" y="1405"/>
                  </a:cubicBezTo>
                  <a:cubicBezTo>
                    <a:pt x="10620" y="687"/>
                    <a:pt x="12270" y="314"/>
                    <a:pt x="13470" y="128"/>
                  </a:cubicBezTo>
                  <a:cubicBezTo>
                    <a:pt x="14670" y="-58"/>
                    <a:pt x="15420" y="-58"/>
                    <a:pt x="16320" y="235"/>
                  </a:cubicBezTo>
                  <a:cubicBezTo>
                    <a:pt x="17220" y="527"/>
                    <a:pt x="18270" y="1112"/>
                    <a:pt x="18345" y="1910"/>
                  </a:cubicBezTo>
                  <a:cubicBezTo>
                    <a:pt x="18420" y="2709"/>
                    <a:pt x="17520" y="3719"/>
                    <a:pt x="16395" y="4438"/>
                  </a:cubicBezTo>
                  <a:cubicBezTo>
                    <a:pt x="15270" y="5156"/>
                    <a:pt x="13920" y="5581"/>
                    <a:pt x="12945" y="5927"/>
                  </a:cubicBezTo>
                  <a:cubicBezTo>
                    <a:pt x="11970" y="6273"/>
                    <a:pt x="11370" y="6539"/>
                    <a:pt x="11445" y="6725"/>
                  </a:cubicBezTo>
                  <a:cubicBezTo>
                    <a:pt x="11520" y="6911"/>
                    <a:pt x="12270" y="7018"/>
                    <a:pt x="13920" y="7443"/>
                  </a:cubicBezTo>
                  <a:cubicBezTo>
                    <a:pt x="15570" y="7869"/>
                    <a:pt x="18120" y="8614"/>
                    <a:pt x="19620" y="9465"/>
                  </a:cubicBezTo>
                  <a:cubicBezTo>
                    <a:pt x="21120" y="10316"/>
                    <a:pt x="21570" y="11274"/>
                    <a:pt x="21345" y="12045"/>
                  </a:cubicBezTo>
                  <a:cubicBezTo>
                    <a:pt x="21120" y="12817"/>
                    <a:pt x="20220" y="13402"/>
                    <a:pt x="18570" y="13828"/>
                  </a:cubicBezTo>
                  <a:cubicBezTo>
                    <a:pt x="16920" y="14253"/>
                    <a:pt x="14520" y="14519"/>
                    <a:pt x="12795" y="14227"/>
                  </a:cubicBezTo>
                  <a:cubicBezTo>
                    <a:pt x="11070" y="13934"/>
                    <a:pt x="10020" y="13083"/>
                    <a:pt x="8970" y="12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0" y="1323991"/>
              <a:ext cx="228565" cy="53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31" fill="norm" stroke="1" extrusionOk="0">
                  <a:moveTo>
                    <a:pt x="17989" y="3444"/>
                  </a:moveTo>
                  <a:cubicBezTo>
                    <a:pt x="18185" y="3018"/>
                    <a:pt x="18382" y="2593"/>
                    <a:pt x="18480" y="1998"/>
                  </a:cubicBezTo>
                  <a:cubicBezTo>
                    <a:pt x="18578" y="1403"/>
                    <a:pt x="18578" y="637"/>
                    <a:pt x="18087" y="255"/>
                  </a:cubicBezTo>
                  <a:cubicBezTo>
                    <a:pt x="17596" y="-128"/>
                    <a:pt x="16614" y="-128"/>
                    <a:pt x="14749" y="595"/>
                  </a:cubicBezTo>
                  <a:cubicBezTo>
                    <a:pt x="12883" y="1318"/>
                    <a:pt x="10134" y="2763"/>
                    <a:pt x="7680" y="4464"/>
                  </a:cubicBezTo>
                  <a:cubicBezTo>
                    <a:pt x="5225" y="6165"/>
                    <a:pt x="3065" y="8121"/>
                    <a:pt x="1691" y="10417"/>
                  </a:cubicBezTo>
                  <a:cubicBezTo>
                    <a:pt x="316" y="12713"/>
                    <a:pt x="-273" y="15349"/>
                    <a:pt x="120" y="17220"/>
                  </a:cubicBezTo>
                  <a:cubicBezTo>
                    <a:pt x="512" y="19091"/>
                    <a:pt x="1887" y="20196"/>
                    <a:pt x="3654" y="20792"/>
                  </a:cubicBezTo>
                  <a:cubicBezTo>
                    <a:pt x="5422" y="21387"/>
                    <a:pt x="7582" y="21472"/>
                    <a:pt x="9938" y="21132"/>
                  </a:cubicBezTo>
                  <a:cubicBezTo>
                    <a:pt x="12294" y="20792"/>
                    <a:pt x="14847" y="20026"/>
                    <a:pt x="16516" y="19261"/>
                  </a:cubicBezTo>
                  <a:cubicBezTo>
                    <a:pt x="18185" y="18496"/>
                    <a:pt x="18971" y="17730"/>
                    <a:pt x="19658" y="16880"/>
                  </a:cubicBezTo>
                  <a:cubicBezTo>
                    <a:pt x="20345" y="16029"/>
                    <a:pt x="20934" y="15094"/>
                    <a:pt x="21131" y="14414"/>
                  </a:cubicBezTo>
                  <a:cubicBezTo>
                    <a:pt x="21327" y="13733"/>
                    <a:pt x="21131" y="13308"/>
                    <a:pt x="20542" y="13096"/>
                  </a:cubicBezTo>
                  <a:cubicBezTo>
                    <a:pt x="19952" y="12883"/>
                    <a:pt x="18971" y="12883"/>
                    <a:pt x="17989" y="12926"/>
                  </a:cubicBezTo>
                  <a:cubicBezTo>
                    <a:pt x="17007" y="12968"/>
                    <a:pt x="16025" y="13053"/>
                    <a:pt x="15436" y="13393"/>
                  </a:cubicBezTo>
                  <a:cubicBezTo>
                    <a:pt x="14847" y="13733"/>
                    <a:pt x="14651" y="14329"/>
                    <a:pt x="14454" y="14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30339" y="1643231"/>
              <a:ext cx="112274" cy="17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0685" fill="norm" stroke="1" extrusionOk="0">
                  <a:moveTo>
                    <a:pt x="14744" y="3847"/>
                  </a:moveTo>
                  <a:cubicBezTo>
                    <a:pt x="13173" y="2374"/>
                    <a:pt x="11602" y="901"/>
                    <a:pt x="9835" y="288"/>
                  </a:cubicBezTo>
                  <a:cubicBezTo>
                    <a:pt x="8067" y="-326"/>
                    <a:pt x="6104" y="-81"/>
                    <a:pt x="4140" y="2251"/>
                  </a:cubicBezTo>
                  <a:cubicBezTo>
                    <a:pt x="2176" y="4583"/>
                    <a:pt x="213" y="9001"/>
                    <a:pt x="16" y="12438"/>
                  </a:cubicBezTo>
                  <a:cubicBezTo>
                    <a:pt x="-180" y="15874"/>
                    <a:pt x="1391" y="18329"/>
                    <a:pt x="3158" y="19679"/>
                  </a:cubicBezTo>
                  <a:cubicBezTo>
                    <a:pt x="4925" y="21029"/>
                    <a:pt x="6889" y="21274"/>
                    <a:pt x="10031" y="18819"/>
                  </a:cubicBezTo>
                  <a:cubicBezTo>
                    <a:pt x="13173" y="16365"/>
                    <a:pt x="17493" y="11210"/>
                    <a:pt x="19456" y="7897"/>
                  </a:cubicBezTo>
                  <a:cubicBezTo>
                    <a:pt x="21420" y="4583"/>
                    <a:pt x="21027" y="3110"/>
                    <a:pt x="19849" y="2251"/>
                  </a:cubicBezTo>
                  <a:cubicBezTo>
                    <a:pt x="18671" y="1392"/>
                    <a:pt x="16707" y="1147"/>
                    <a:pt x="15529" y="1269"/>
                  </a:cubicBezTo>
                  <a:cubicBezTo>
                    <a:pt x="14351" y="1392"/>
                    <a:pt x="13958" y="1883"/>
                    <a:pt x="13565" y="2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09816" y="1369175"/>
              <a:ext cx="309824" cy="47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18" fill="norm" stroke="1" extrusionOk="0">
                  <a:moveTo>
                    <a:pt x="9742" y="14575"/>
                  </a:moveTo>
                  <a:cubicBezTo>
                    <a:pt x="9159" y="13997"/>
                    <a:pt x="8575" y="13418"/>
                    <a:pt x="7188" y="13322"/>
                  </a:cubicBezTo>
                  <a:cubicBezTo>
                    <a:pt x="5802" y="13225"/>
                    <a:pt x="3613" y="13611"/>
                    <a:pt x="2299" y="14045"/>
                  </a:cubicBezTo>
                  <a:cubicBezTo>
                    <a:pt x="986" y="14479"/>
                    <a:pt x="548" y="14961"/>
                    <a:pt x="256" y="15443"/>
                  </a:cubicBezTo>
                  <a:cubicBezTo>
                    <a:pt x="-36" y="15925"/>
                    <a:pt x="-182" y="16407"/>
                    <a:pt x="402" y="16793"/>
                  </a:cubicBezTo>
                  <a:cubicBezTo>
                    <a:pt x="986" y="17179"/>
                    <a:pt x="2299" y="17468"/>
                    <a:pt x="3540" y="17275"/>
                  </a:cubicBezTo>
                  <a:cubicBezTo>
                    <a:pt x="4780" y="17082"/>
                    <a:pt x="5948" y="16407"/>
                    <a:pt x="6750" y="15877"/>
                  </a:cubicBezTo>
                  <a:cubicBezTo>
                    <a:pt x="7553" y="15347"/>
                    <a:pt x="7991" y="14961"/>
                    <a:pt x="8210" y="15009"/>
                  </a:cubicBezTo>
                  <a:cubicBezTo>
                    <a:pt x="8429" y="15057"/>
                    <a:pt x="8429" y="15539"/>
                    <a:pt x="8502" y="16022"/>
                  </a:cubicBezTo>
                  <a:cubicBezTo>
                    <a:pt x="8575" y="16504"/>
                    <a:pt x="8721" y="16986"/>
                    <a:pt x="9159" y="17275"/>
                  </a:cubicBezTo>
                  <a:cubicBezTo>
                    <a:pt x="9596" y="17564"/>
                    <a:pt x="10326" y="17661"/>
                    <a:pt x="11421" y="17227"/>
                  </a:cubicBezTo>
                  <a:cubicBezTo>
                    <a:pt x="12515" y="16793"/>
                    <a:pt x="13975" y="15829"/>
                    <a:pt x="15580" y="13755"/>
                  </a:cubicBezTo>
                  <a:cubicBezTo>
                    <a:pt x="17186" y="11682"/>
                    <a:pt x="18937" y="8500"/>
                    <a:pt x="19959" y="6234"/>
                  </a:cubicBezTo>
                  <a:cubicBezTo>
                    <a:pt x="20980" y="3968"/>
                    <a:pt x="21272" y="2618"/>
                    <a:pt x="21345" y="1654"/>
                  </a:cubicBezTo>
                  <a:cubicBezTo>
                    <a:pt x="21418" y="689"/>
                    <a:pt x="21272" y="111"/>
                    <a:pt x="20834" y="14"/>
                  </a:cubicBezTo>
                  <a:cubicBezTo>
                    <a:pt x="20396" y="-82"/>
                    <a:pt x="19667" y="304"/>
                    <a:pt x="18718" y="1654"/>
                  </a:cubicBezTo>
                  <a:cubicBezTo>
                    <a:pt x="17769" y="3004"/>
                    <a:pt x="16602" y="5318"/>
                    <a:pt x="15945" y="8211"/>
                  </a:cubicBezTo>
                  <a:cubicBezTo>
                    <a:pt x="15288" y="11104"/>
                    <a:pt x="15142" y="14575"/>
                    <a:pt x="15288" y="16889"/>
                  </a:cubicBezTo>
                  <a:cubicBezTo>
                    <a:pt x="15434" y="19204"/>
                    <a:pt x="15872" y="20361"/>
                    <a:pt x="1631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5154" y="1911350"/>
              <a:ext cx="527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3" y="14400"/>
                    <a:pt x="6246" y="7200"/>
                    <a:pt x="9846" y="3600"/>
                  </a:cubicBezTo>
                  <a:cubicBezTo>
                    <a:pt x="13446" y="0"/>
                    <a:pt x="175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53170" y="1962150"/>
              <a:ext cx="309035" cy="2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2071" y="9969"/>
                  </a:moveTo>
                  <a:cubicBezTo>
                    <a:pt x="1036" y="11631"/>
                    <a:pt x="0" y="13292"/>
                    <a:pt x="0" y="15785"/>
                  </a:cubicBezTo>
                  <a:cubicBezTo>
                    <a:pt x="0" y="18277"/>
                    <a:pt x="1036" y="21600"/>
                    <a:pt x="4142" y="20769"/>
                  </a:cubicBezTo>
                  <a:cubicBezTo>
                    <a:pt x="7249" y="19938"/>
                    <a:pt x="12427" y="14954"/>
                    <a:pt x="15682" y="10800"/>
                  </a:cubicBezTo>
                  <a:cubicBezTo>
                    <a:pt x="18937" y="6646"/>
                    <a:pt x="20268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943204" y="161290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943204" y="17589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442176" y="1536700"/>
              <a:ext cx="66179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3323"/>
                    <a:pt x="11654" y="6646"/>
                    <a:pt x="7942" y="9969"/>
                  </a:cubicBezTo>
                  <a:cubicBezTo>
                    <a:pt x="4229" y="13292"/>
                    <a:pt x="1529" y="16615"/>
                    <a:pt x="516" y="18554"/>
                  </a:cubicBezTo>
                  <a:cubicBezTo>
                    <a:pt x="-496" y="20492"/>
                    <a:pt x="179" y="21046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411504" y="1479550"/>
              <a:ext cx="306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12" y="21600"/>
                  </a:moveTo>
                  <a:cubicBezTo>
                    <a:pt x="-36" y="19636"/>
                    <a:pt x="-184" y="17673"/>
                    <a:pt x="704" y="15218"/>
                  </a:cubicBezTo>
                  <a:cubicBezTo>
                    <a:pt x="1591" y="12764"/>
                    <a:pt x="3515" y="9818"/>
                    <a:pt x="7139" y="7200"/>
                  </a:cubicBezTo>
                  <a:cubicBezTo>
                    <a:pt x="10764" y="4582"/>
                    <a:pt x="16090" y="2291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413104" y="17145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7280"/>
                    <a:pt x="10588" y="12960"/>
                    <a:pt x="14188" y="9360"/>
                  </a:cubicBezTo>
                  <a:cubicBezTo>
                    <a:pt x="17788" y="5760"/>
                    <a:pt x="1969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616304" y="1784350"/>
              <a:ext cx="31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635354" y="17145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712280" y="1711239"/>
              <a:ext cx="99630" cy="19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92" fill="norm" stroke="1" extrusionOk="0">
                  <a:moveTo>
                    <a:pt x="7784" y="3179"/>
                  </a:moveTo>
                  <a:cubicBezTo>
                    <a:pt x="6020" y="7405"/>
                    <a:pt x="4257" y="11631"/>
                    <a:pt x="2935" y="14449"/>
                  </a:cubicBezTo>
                  <a:cubicBezTo>
                    <a:pt x="1612" y="17266"/>
                    <a:pt x="731" y="18675"/>
                    <a:pt x="290" y="18440"/>
                  </a:cubicBezTo>
                  <a:cubicBezTo>
                    <a:pt x="-151" y="18205"/>
                    <a:pt x="-151" y="16327"/>
                    <a:pt x="731" y="13392"/>
                  </a:cubicBezTo>
                  <a:cubicBezTo>
                    <a:pt x="1612" y="10457"/>
                    <a:pt x="3376" y="6466"/>
                    <a:pt x="5139" y="3883"/>
                  </a:cubicBezTo>
                  <a:cubicBezTo>
                    <a:pt x="6902" y="1301"/>
                    <a:pt x="8665" y="127"/>
                    <a:pt x="11531" y="9"/>
                  </a:cubicBezTo>
                  <a:cubicBezTo>
                    <a:pt x="14396" y="-108"/>
                    <a:pt x="18363" y="831"/>
                    <a:pt x="19906" y="4588"/>
                  </a:cubicBezTo>
                  <a:cubicBezTo>
                    <a:pt x="21449" y="8344"/>
                    <a:pt x="20567" y="14918"/>
                    <a:pt x="1968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840815" y="1446868"/>
              <a:ext cx="254634" cy="49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96" fill="norm" stroke="1" extrusionOk="0">
                  <a:moveTo>
                    <a:pt x="12983" y="14043"/>
                  </a:moveTo>
                  <a:cubicBezTo>
                    <a:pt x="12983" y="13586"/>
                    <a:pt x="12983" y="13128"/>
                    <a:pt x="12457" y="12854"/>
                  </a:cubicBezTo>
                  <a:cubicBezTo>
                    <a:pt x="11930" y="12579"/>
                    <a:pt x="10876" y="12488"/>
                    <a:pt x="8769" y="13220"/>
                  </a:cubicBezTo>
                  <a:cubicBezTo>
                    <a:pt x="6661" y="13952"/>
                    <a:pt x="3500" y="15508"/>
                    <a:pt x="1744" y="16926"/>
                  </a:cubicBezTo>
                  <a:cubicBezTo>
                    <a:pt x="-12" y="18345"/>
                    <a:pt x="-363" y="19626"/>
                    <a:pt x="339" y="20404"/>
                  </a:cubicBezTo>
                  <a:cubicBezTo>
                    <a:pt x="1042" y="21182"/>
                    <a:pt x="2798" y="21457"/>
                    <a:pt x="5257" y="20908"/>
                  </a:cubicBezTo>
                  <a:cubicBezTo>
                    <a:pt x="7715" y="20359"/>
                    <a:pt x="10876" y="18986"/>
                    <a:pt x="13422" y="16789"/>
                  </a:cubicBezTo>
                  <a:cubicBezTo>
                    <a:pt x="15969" y="14593"/>
                    <a:pt x="17900" y="11572"/>
                    <a:pt x="19130" y="8872"/>
                  </a:cubicBezTo>
                  <a:cubicBezTo>
                    <a:pt x="20359" y="6172"/>
                    <a:pt x="20886" y="3793"/>
                    <a:pt x="21061" y="2374"/>
                  </a:cubicBezTo>
                  <a:cubicBezTo>
                    <a:pt x="21237" y="955"/>
                    <a:pt x="21061" y="498"/>
                    <a:pt x="20447" y="223"/>
                  </a:cubicBezTo>
                  <a:cubicBezTo>
                    <a:pt x="19832" y="-51"/>
                    <a:pt x="18778" y="-143"/>
                    <a:pt x="17637" y="360"/>
                  </a:cubicBezTo>
                  <a:cubicBezTo>
                    <a:pt x="16496" y="864"/>
                    <a:pt x="15266" y="1962"/>
                    <a:pt x="14652" y="4113"/>
                  </a:cubicBezTo>
                  <a:cubicBezTo>
                    <a:pt x="14037" y="6264"/>
                    <a:pt x="14037" y="9467"/>
                    <a:pt x="14213" y="11984"/>
                  </a:cubicBezTo>
                  <a:cubicBezTo>
                    <a:pt x="14388" y="14501"/>
                    <a:pt x="14739" y="16332"/>
                    <a:pt x="15091" y="18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848204" y="1571750"/>
              <a:ext cx="198896" cy="60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49" fill="norm" stroke="1" extrusionOk="0">
                  <a:moveTo>
                    <a:pt x="2025" y="11991"/>
                  </a:moveTo>
                  <a:cubicBezTo>
                    <a:pt x="1800" y="14906"/>
                    <a:pt x="1575" y="17821"/>
                    <a:pt x="1238" y="19465"/>
                  </a:cubicBezTo>
                  <a:cubicBezTo>
                    <a:pt x="900" y="21109"/>
                    <a:pt x="450" y="21483"/>
                    <a:pt x="225" y="21446"/>
                  </a:cubicBezTo>
                  <a:cubicBezTo>
                    <a:pt x="0" y="21408"/>
                    <a:pt x="0" y="20960"/>
                    <a:pt x="0" y="19241"/>
                  </a:cubicBezTo>
                  <a:cubicBezTo>
                    <a:pt x="0" y="17522"/>
                    <a:pt x="0" y="14532"/>
                    <a:pt x="675" y="11692"/>
                  </a:cubicBezTo>
                  <a:cubicBezTo>
                    <a:pt x="1350" y="8852"/>
                    <a:pt x="2700" y="6161"/>
                    <a:pt x="4162" y="4218"/>
                  </a:cubicBezTo>
                  <a:cubicBezTo>
                    <a:pt x="5625" y="2275"/>
                    <a:pt x="7200" y="1079"/>
                    <a:pt x="8550" y="481"/>
                  </a:cubicBezTo>
                  <a:cubicBezTo>
                    <a:pt x="9900" y="-117"/>
                    <a:pt x="11025" y="-117"/>
                    <a:pt x="12600" y="257"/>
                  </a:cubicBezTo>
                  <a:cubicBezTo>
                    <a:pt x="14175" y="630"/>
                    <a:pt x="16200" y="1378"/>
                    <a:pt x="16875" y="2237"/>
                  </a:cubicBezTo>
                  <a:cubicBezTo>
                    <a:pt x="17550" y="3097"/>
                    <a:pt x="16875" y="4068"/>
                    <a:pt x="16088" y="4741"/>
                  </a:cubicBezTo>
                  <a:cubicBezTo>
                    <a:pt x="15300" y="5414"/>
                    <a:pt x="14400" y="5787"/>
                    <a:pt x="13275" y="6124"/>
                  </a:cubicBezTo>
                  <a:cubicBezTo>
                    <a:pt x="12150" y="6460"/>
                    <a:pt x="10800" y="6759"/>
                    <a:pt x="10687" y="6909"/>
                  </a:cubicBezTo>
                  <a:cubicBezTo>
                    <a:pt x="10575" y="7058"/>
                    <a:pt x="11700" y="7058"/>
                    <a:pt x="13500" y="7245"/>
                  </a:cubicBezTo>
                  <a:cubicBezTo>
                    <a:pt x="15300" y="7432"/>
                    <a:pt x="17775" y="7805"/>
                    <a:pt x="19350" y="8403"/>
                  </a:cubicBezTo>
                  <a:cubicBezTo>
                    <a:pt x="20925" y="9001"/>
                    <a:pt x="21600" y="9823"/>
                    <a:pt x="20813" y="10571"/>
                  </a:cubicBezTo>
                  <a:cubicBezTo>
                    <a:pt x="20025" y="11318"/>
                    <a:pt x="17775" y="11991"/>
                    <a:pt x="15975" y="12327"/>
                  </a:cubicBezTo>
                  <a:cubicBezTo>
                    <a:pt x="14175" y="12664"/>
                    <a:pt x="12825" y="12664"/>
                    <a:pt x="12038" y="12477"/>
                  </a:cubicBezTo>
                  <a:cubicBezTo>
                    <a:pt x="11250" y="12290"/>
                    <a:pt x="11025" y="11916"/>
                    <a:pt x="10800" y="1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727554" y="1416050"/>
              <a:ext cx="387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7" y="18000"/>
                    <a:pt x="8734" y="14400"/>
                    <a:pt x="12334" y="10800"/>
                  </a:cubicBezTo>
                  <a:cubicBezTo>
                    <a:pt x="15934" y="7200"/>
                    <a:pt x="187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045054" y="1352005"/>
              <a:ext cx="124736" cy="11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08" fill="norm" stroke="1" extrusionOk="0">
                  <a:moveTo>
                    <a:pt x="4249" y="3635"/>
                  </a:moveTo>
                  <a:cubicBezTo>
                    <a:pt x="5311" y="2064"/>
                    <a:pt x="6374" y="493"/>
                    <a:pt x="7790" y="101"/>
                  </a:cubicBezTo>
                  <a:cubicBezTo>
                    <a:pt x="9207" y="-292"/>
                    <a:pt x="10977" y="493"/>
                    <a:pt x="13102" y="1868"/>
                  </a:cubicBezTo>
                  <a:cubicBezTo>
                    <a:pt x="15226" y="3243"/>
                    <a:pt x="17705" y="5206"/>
                    <a:pt x="19298" y="7170"/>
                  </a:cubicBezTo>
                  <a:cubicBezTo>
                    <a:pt x="20892" y="9133"/>
                    <a:pt x="21600" y="11097"/>
                    <a:pt x="19830" y="13061"/>
                  </a:cubicBezTo>
                  <a:cubicBezTo>
                    <a:pt x="18059" y="15024"/>
                    <a:pt x="13810" y="16988"/>
                    <a:pt x="10092" y="18363"/>
                  </a:cubicBezTo>
                  <a:cubicBezTo>
                    <a:pt x="6374" y="19737"/>
                    <a:pt x="3187" y="20523"/>
                    <a:pt x="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796187" y="1519367"/>
              <a:ext cx="179018" cy="9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19" fill="norm" stroke="1" extrusionOk="0">
                  <a:moveTo>
                    <a:pt x="6245" y="5254"/>
                  </a:moveTo>
                  <a:cubicBezTo>
                    <a:pt x="4466" y="9010"/>
                    <a:pt x="2687" y="12767"/>
                    <a:pt x="1544" y="15819"/>
                  </a:cubicBezTo>
                  <a:cubicBezTo>
                    <a:pt x="400" y="18871"/>
                    <a:pt x="-108" y="21219"/>
                    <a:pt x="19" y="21219"/>
                  </a:cubicBezTo>
                  <a:cubicBezTo>
                    <a:pt x="146" y="21219"/>
                    <a:pt x="908" y="18871"/>
                    <a:pt x="2306" y="15349"/>
                  </a:cubicBezTo>
                  <a:cubicBezTo>
                    <a:pt x="3704" y="11828"/>
                    <a:pt x="5737" y="7132"/>
                    <a:pt x="8151" y="4080"/>
                  </a:cubicBezTo>
                  <a:cubicBezTo>
                    <a:pt x="10565" y="1028"/>
                    <a:pt x="13360" y="-381"/>
                    <a:pt x="15012" y="89"/>
                  </a:cubicBezTo>
                  <a:cubicBezTo>
                    <a:pt x="16664" y="558"/>
                    <a:pt x="17172" y="2906"/>
                    <a:pt x="18061" y="6193"/>
                  </a:cubicBezTo>
                  <a:cubicBezTo>
                    <a:pt x="18951" y="9480"/>
                    <a:pt x="20221" y="13706"/>
                    <a:pt x="21492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3589948" y="1735256"/>
              <a:ext cx="94750" cy="27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4" h="21349" fill="norm" stroke="1" extrusionOk="0">
                  <a:moveTo>
                    <a:pt x="16456" y="3280"/>
                  </a:moveTo>
                  <a:cubicBezTo>
                    <a:pt x="16456" y="2467"/>
                    <a:pt x="16456" y="1655"/>
                    <a:pt x="15556" y="1006"/>
                  </a:cubicBezTo>
                  <a:cubicBezTo>
                    <a:pt x="14656" y="356"/>
                    <a:pt x="12856" y="-131"/>
                    <a:pt x="10381" y="31"/>
                  </a:cubicBezTo>
                  <a:cubicBezTo>
                    <a:pt x="7906" y="194"/>
                    <a:pt x="4756" y="1006"/>
                    <a:pt x="2506" y="2467"/>
                  </a:cubicBezTo>
                  <a:cubicBezTo>
                    <a:pt x="256" y="3929"/>
                    <a:pt x="-1094" y="6040"/>
                    <a:pt x="1156" y="8071"/>
                  </a:cubicBezTo>
                  <a:cubicBezTo>
                    <a:pt x="3406" y="10101"/>
                    <a:pt x="9256" y="12049"/>
                    <a:pt x="13306" y="13836"/>
                  </a:cubicBezTo>
                  <a:cubicBezTo>
                    <a:pt x="17356" y="15622"/>
                    <a:pt x="19606" y="17246"/>
                    <a:pt x="20056" y="18383"/>
                  </a:cubicBezTo>
                  <a:cubicBezTo>
                    <a:pt x="20506" y="19520"/>
                    <a:pt x="19156" y="20170"/>
                    <a:pt x="17356" y="20657"/>
                  </a:cubicBezTo>
                  <a:cubicBezTo>
                    <a:pt x="15556" y="21144"/>
                    <a:pt x="13306" y="21469"/>
                    <a:pt x="11506" y="21307"/>
                  </a:cubicBezTo>
                  <a:cubicBezTo>
                    <a:pt x="9706" y="21144"/>
                    <a:pt x="8356" y="20495"/>
                    <a:pt x="8356" y="19439"/>
                  </a:cubicBezTo>
                  <a:cubicBezTo>
                    <a:pt x="8356" y="18383"/>
                    <a:pt x="9706" y="16922"/>
                    <a:pt x="11056" y="15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769747" y="1790700"/>
              <a:ext cx="157958" cy="16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92" fill="norm" stroke="1" extrusionOk="0">
                  <a:moveTo>
                    <a:pt x="2484" y="0"/>
                  </a:moveTo>
                  <a:cubicBezTo>
                    <a:pt x="1620" y="4922"/>
                    <a:pt x="756" y="9843"/>
                    <a:pt x="324" y="12987"/>
                  </a:cubicBezTo>
                  <a:cubicBezTo>
                    <a:pt x="-108" y="16132"/>
                    <a:pt x="-108" y="17499"/>
                    <a:pt x="324" y="18729"/>
                  </a:cubicBezTo>
                  <a:cubicBezTo>
                    <a:pt x="756" y="19959"/>
                    <a:pt x="1620" y="21053"/>
                    <a:pt x="2772" y="21327"/>
                  </a:cubicBezTo>
                  <a:cubicBezTo>
                    <a:pt x="3924" y="21600"/>
                    <a:pt x="5364" y="21053"/>
                    <a:pt x="7380" y="18866"/>
                  </a:cubicBezTo>
                  <a:cubicBezTo>
                    <a:pt x="9396" y="16678"/>
                    <a:pt x="11988" y="12851"/>
                    <a:pt x="13572" y="10116"/>
                  </a:cubicBezTo>
                  <a:cubicBezTo>
                    <a:pt x="15156" y="7382"/>
                    <a:pt x="15732" y="5742"/>
                    <a:pt x="15876" y="5878"/>
                  </a:cubicBezTo>
                  <a:cubicBezTo>
                    <a:pt x="16020" y="6015"/>
                    <a:pt x="15732" y="7929"/>
                    <a:pt x="15588" y="9570"/>
                  </a:cubicBezTo>
                  <a:cubicBezTo>
                    <a:pt x="15444" y="11210"/>
                    <a:pt x="15444" y="12577"/>
                    <a:pt x="16452" y="13944"/>
                  </a:cubicBezTo>
                  <a:cubicBezTo>
                    <a:pt x="17460" y="15311"/>
                    <a:pt x="19476" y="16678"/>
                    <a:pt x="21492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986955" y="1785292"/>
              <a:ext cx="93150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81" fill="norm" stroke="1" extrusionOk="0">
                  <a:moveTo>
                    <a:pt x="21124" y="1481"/>
                  </a:moveTo>
                  <a:cubicBezTo>
                    <a:pt x="18724" y="681"/>
                    <a:pt x="16324" y="-119"/>
                    <a:pt x="14164" y="14"/>
                  </a:cubicBezTo>
                  <a:cubicBezTo>
                    <a:pt x="12004" y="148"/>
                    <a:pt x="10084" y="1214"/>
                    <a:pt x="7684" y="3881"/>
                  </a:cubicBezTo>
                  <a:cubicBezTo>
                    <a:pt x="5284" y="6548"/>
                    <a:pt x="2404" y="10814"/>
                    <a:pt x="964" y="13614"/>
                  </a:cubicBezTo>
                  <a:cubicBezTo>
                    <a:pt x="-476" y="16414"/>
                    <a:pt x="-476" y="17748"/>
                    <a:pt x="2164" y="18814"/>
                  </a:cubicBezTo>
                  <a:cubicBezTo>
                    <a:pt x="4804" y="19881"/>
                    <a:pt x="10084" y="20681"/>
                    <a:pt x="15364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4139370" y="1562100"/>
              <a:ext cx="13758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618" y="0"/>
                  </a:moveTo>
                  <a:cubicBezTo>
                    <a:pt x="13625" y="944"/>
                    <a:pt x="11631" y="1889"/>
                    <a:pt x="9305" y="4780"/>
                  </a:cubicBezTo>
                  <a:cubicBezTo>
                    <a:pt x="6978" y="7672"/>
                    <a:pt x="4320" y="12511"/>
                    <a:pt x="2825" y="15226"/>
                  </a:cubicBezTo>
                  <a:cubicBezTo>
                    <a:pt x="1329" y="17941"/>
                    <a:pt x="997" y="18531"/>
                    <a:pt x="665" y="19121"/>
                  </a:cubicBezTo>
                  <a:cubicBezTo>
                    <a:pt x="332" y="19711"/>
                    <a:pt x="0" y="20302"/>
                    <a:pt x="0" y="20243"/>
                  </a:cubicBezTo>
                  <a:cubicBezTo>
                    <a:pt x="0" y="20184"/>
                    <a:pt x="332" y="19475"/>
                    <a:pt x="1163" y="18531"/>
                  </a:cubicBezTo>
                  <a:cubicBezTo>
                    <a:pt x="1994" y="17587"/>
                    <a:pt x="3323" y="16407"/>
                    <a:pt x="4652" y="15521"/>
                  </a:cubicBezTo>
                  <a:cubicBezTo>
                    <a:pt x="5982" y="14636"/>
                    <a:pt x="7311" y="14046"/>
                    <a:pt x="8806" y="13751"/>
                  </a:cubicBezTo>
                  <a:cubicBezTo>
                    <a:pt x="10302" y="13456"/>
                    <a:pt x="11963" y="13456"/>
                    <a:pt x="13791" y="13987"/>
                  </a:cubicBezTo>
                  <a:cubicBezTo>
                    <a:pt x="15618" y="14518"/>
                    <a:pt x="17612" y="15580"/>
                    <a:pt x="18942" y="16938"/>
                  </a:cubicBezTo>
                  <a:cubicBezTo>
                    <a:pt x="20271" y="18295"/>
                    <a:pt x="20935" y="199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4925137" y="1524000"/>
              <a:ext cx="259868" cy="39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5" fill="norm" stroke="1" extrusionOk="0">
                  <a:moveTo>
                    <a:pt x="5709" y="0"/>
                  </a:moveTo>
                  <a:cubicBezTo>
                    <a:pt x="5012" y="3832"/>
                    <a:pt x="4315" y="7665"/>
                    <a:pt x="3880" y="11032"/>
                  </a:cubicBezTo>
                  <a:cubicBezTo>
                    <a:pt x="3444" y="14400"/>
                    <a:pt x="3270" y="17303"/>
                    <a:pt x="3183" y="19045"/>
                  </a:cubicBezTo>
                  <a:cubicBezTo>
                    <a:pt x="3096" y="20787"/>
                    <a:pt x="3096" y="21368"/>
                    <a:pt x="3444" y="21484"/>
                  </a:cubicBezTo>
                  <a:cubicBezTo>
                    <a:pt x="3792" y="21600"/>
                    <a:pt x="4489" y="21252"/>
                    <a:pt x="4576" y="20148"/>
                  </a:cubicBezTo>
                  <a:cubicBezTo>
                    <a:pt x="4663" y="19045"/>
                    <a:pt x="4141" y="17187"/>
                    <a:pt x="3531" y="15968"/>
                  </a:cubicBezTo>
                  <a:cubicBezTo>
                    <a:pt x="2921" y="14748"/>
                    <a:pt x="2225" y="14168"/>
                    <a:pt x="1441" y="13761"/>
                  </a:cubicBezTo>
                  <a:cubicBezTo>
                    <a:pt x="657" y="13355"/>
                    <a:pt x="-214" y="13123"/>
                    <a:pt x="47" y="13123"/>
                  </a:cubicBezTo>
                  <a:cubicBezTo>
                    <a:pt x="309" y="13123"/>
                    <a:pt x="1702" y="13355"/>
                    <a:pt x="4141" y="12484"/>
                  </a:cubicBezTo>
                  <a:cubicBezTo>
                    <a:pt x="6580" y="11613"/>
                    <a:pt x="10063" y="9639"/>
                    <a:pt x="12415" y="7897"/>
                  </a:cubicBezTo>
                  <a:cubicBezTo>
                    <a:pt x="14767" y="6155"/>
                    <a:pt x="15986" y="4645"/>
                    <a:pt x="16770" y="3484"/>
                  </a:cubicBezTo>
                  <a:cubicBezTo>
                    <a:pt x="17554" y="2323"/>
                    <a:pt x="17902" y="1510"/>
                    <a:pt x="17902" y="1394"/>
                  </a:cubicBezTo>
                  <a:cubicBezTo>
                    <a:pt x="17902" y="1277"/>
                    <a:pt x="17554" y="1858"/>
                    <a:pt x="16857" y="3542"/>
                  </a:cubicBezTo>
                  <a:cubicBezTo>
                    <a:pt x="16160" y="5226"/>
                    <a:pt x="15115" y="8013"/>
                    <a:pt x="14505" y="10219"/>
                  </a:cubicBezTo>
                  <a:cubicBezTo>
                    <a:pt x="13896" y="12426"/>
                    <a:pt x="13721" y="14052"/>
                    <a:pt x="13460" y="15271"/>
                  </a:cubicBezTo>
                  <a:cubicBezTo>
                    <a:pt x="13199" y="16490"/>
                    <a:pt x="12851" y="17303"/>
                    <a:pt x="13025" y="17303"/>
                  </a:cubicBezTo>
                  <a:cubicBezTo>
                    <a:pt x="13199" y="17303"/>
                    <a:pt x="13896" y="16490"/>
                    <a:pt x="14592" y="15910"/>
                  </a:cubicBezTo>
                  <a:cubicBezTo>
                    <a:pt x="15289" y="15329"/>
                    <a:pt x="15986" y="14981"/>
                    <a:pt x="16770" y="14923"/>
                  </a:cubicBezTo>
                  <a:cubicBezTo>
                    <a:pt x="17554" y="14865"/>
                    <a:pt x="18425" y="15097"/>
                    <a:pt x="19209" y="16026"/>
                  </a:cubicBezTo>
                  <a:cubicBezTo>
                    <a:pt x="19992" y="16955"/>
                    <a:pt x="20689" y="18581"/>
                    <a:pt x="21386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5222559" y="1515858"/>
              <a:ext cx="305346" cy="38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37" fill="norm" stroke="1" extrusionOk="0">
                  <a:moveTo>
                    <a:pt x="4507" y="14109"/>
                  </a:moveTo>
                  <a:cubicBezTo>
                    <a:pt x="4209" y="13526"/>
                    <a:pt x="3911" y="12942"/>
                    <a:pt x="3390" y="12942"/>
                  </a:cubicBezTo>
                  <a:cubicBezTo>
                    <a:pt x="2868" y="12942"/>
                    <a:pt x="2123" y="13526"/>
                    <a:pt x="1453" y="14518"/>
                  </a:cubicBezTo>
                  <a:cubicBezTo>
                    <a:pt x="783" y="15510"/>
                    <a:pt x="187" y="16911"/>
                    <a:pt x="38" y="17904"/>
                  </a:cubicBezTo>
                  <a:cubicBezTo>
                    <a:pt x="-111" y="18896"/>
                    <a:pt x="187" y="19480"/>
                    <a:pt x="708" y="19772"/>
                  </a:cubicBezTo>
                  <a:cubicBezTo>
                    <a:pt x="1230" y="20064"/>
                    <a:pt x="1975" y="20064"/>
                    <a:pt x="2719" y="19947"/>
                  </a:cubicBezTo>
                  <a:cubicBezTo>
                    <a:pt x="3464" y="19830"/>
                    <a:pt x="4209" y="19597"/>
                    <a:pt x="4730" y="19188"/>
                  </a:cubicBezTo>
                  <a:cubicBezTo>
                    <a:pt x="5252" y="18780"/>
                    <a:pt x="5550" y="18196"/>
                    <a:pt x="5773" y="17612"/>
                  </a:cubicBezTo>
                  <a:cubicBezTo>
                    <a:pt x="5997" y="17028"/>
                    <a:pt x="6146" y="16444"/>
                    <a:pt x="6071" y="16620"/>
                  </a:cubicBezTo>
                  <a:cubicBezTo>
                    <a:pt x="5997" y="16795"/>
                    <a:pt x="5699" y="17729"/>
                    <a:pt x="5922" y="18196"/>
                  </a:cubicBezTo>
                  <a:cubicBezTo>
                    <a:pt x="6146" y="18663"/>
                    <a:pt x="6890" y="18663"/>
                    <a:pt x="8157" y="17787"/>
                  </a:cubicBezTo>
                  <a:cubicBezTo>
                    <a:pt x="9423" y="16911"/>
                    <a:pt x="11210" y="15160"/>
                    <a:pt x="13072" y="12650"/>
                  </a:cubicBezTo>
                  <a:cubicBezTo>
                    <a:pt x="14935" y="10140"/>
                    <a:pt x="16871" y="6870"/>
                    <a:pt x="17988" y="4886"/>
                  </a:cubicBezTo>
                  <a:cubicBezTo>
                    <a:pt x="19106" y="2901"/>
                    <a:pt x="19403" y="2200"/>
                    <a:pt x="19552" y="1558"/>
                  </a:cubicBezTo>
                  <a:cubicBezTo>
                    <a:pt x="19701" y="916"/>
                    <a:pt x="19701" y="332"/>
                    <a:pt x="19329" y="99"/>
                  </a:cubicBezTo>
                  <a:cubicBezTo>
                    <a:pt x="18957" y="-135"/>
                    <a:pt x="18212" y="-18"/>
                    <a:pt x="17392" y="1149"/>
                  </a:cubicBezTo>
                  <a:cubicBezTo>
                    <a:pt x="16573" y="2317"/>
                    <a:pt x="15679" y="4535"/>
                    <a:pt x="15009" y="7688"/>
                  </a:cubicBezTo>
                  <a:cubicBezTo>
                    <a:pt x="14339" y="10840"/>
                    <a:pt x="13892" y="14927"/>
                    <a:pt x="13743" y="17262"/>
                  </a:cubicBezTo>
                  <a:cubicBezTo>
                    <a:pt x="13594" y="19597"/>
                    <a:pt x="13743" y="20181"/>
                    <a:pt x="14562" y="20648"/>
                  </a:cubicBezTo>
                  <a:cubicBezTo>
                    <a:pt x="15381" y="21115"/>
                    <a:pt x="16871" y="21465"/>
                    <a:pt x="18137" y="21056"/>
                  </a:cubicBezTo>
                  <a:cubicBezTo>
                    <a:pt x="19403" y="20648"/>
                    <a:pt x="20446" y="19480"/>
                    <a:pt x="21489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5426304" y="170180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6239104" y="1658568"/>
              <a:ext cx="189559" cy="20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63" fill="norm" stroke="1" extrusionOk="0">
                  <a:moveTo>
                    <a:pt x="2160" y="4412"/>
                  </a:moveTo>
                  <a:cubicBezTo>
                    <a:pt x="1440" y="2468"/>
                    <a:pt x="720" y="524"/>
                    <a:pt x="360" y="92"/>
                  </a:cubicBezTo>
                  <a:cubicBezTo>
                    <a:pt x="0" y="-340"/>
                    <a:pt x="0" y="740"/>
                    <a:pt x="0" y="3656"/>
                  </a:cubicBezTo>
                  <a:cubicBezTo>
                    <a:pt x="0" y="6572"/>
                    <a:pt x="0" y="11324"/>
                    <a:pt x="120" y="14348"/>
                  </a:cubicBezTo>
                  <a:cubicBezTo>
                    <a:pt x="240" y="17372"/>
                    <a:pt x="480" y="18668"/>
                    <a:pt x="1080" y="19640"/>
                  </a:cubicBezTo>
                  <a:cubicBezTo>
                    <a:pt x="1680" y="20612"/>
                    <a:pt x="2640" y="21260"/>
                    <a:pt x="3480" y="21152"/>
                  </a:cubicBezTo>
                  <a:cubicBezTo>
                    <a:pt x="4320" y="21044"/>
                    <a:pt x="5040" y="20180"/>
                    <a:pt x="5760" y="19100"/>
                  </a:cubicBezTo>
                  <a:cubicBezTo>
                    <a:pt x="6480" y="18020"/>
                    <a:pt x="7200" y="16724"/>
                    <a:pt x="7680" y="15320"/>
                  </a:cubicBezTo>
                  <a:cubicBezTo>
                    <a:pt x="8160" y="13916"/>
                    <a:pt x="8400" y="12404"/>
                    <a:pt x="8640" y="12404"/>
                  </a:cubicBezTo>
                  <a:cubicBezTo>
                    <a:pt x="8880" y="12404"/>
                    <a:pt x="9120" y="13916"/>
                    <a:pt x="10320" y="15320"/>
                  </a:cubicBezTo>
                  <a:cubicBezTo>
                    <a:pt x="11520" y="16724"/>
                    <a:pt x="13680" y="18020"/>
                    <a:pt x="15360" y="18668"/>
                  </a:cubicBezTo>
                  <a:cubicBezTo>
                    <a:pt x="17040" y="19316"/>
                    <a:pt x="18240" y="19316"/>
                    <a:pt x="19320" y="18020"/>
                  </a:cubicBezTo>
                  <a:cubicBezTo>
                    <a:pt x="20400" y="16724"/>
                    <a:pt x="21360" y="14132"/>
                    <a:pt x="21480" y="11864"/>
                  </a:cubicBezTo>
                  <a:cubicBezTo>
                    <a:pt x="21600" y="9596"/>
                    <a:pt x="20880" y="7652"/>
                    <a:pt x="20160" y="5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6478986" y="1669304"/>
              <a:ext cx="242719" cy="16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814" fill="norm" stroke="1" extrusionOk="0">
                  <a:moveTo>
                    <a:pt x="2339" y="11022"/>
                  </a:moveTo>
                  <a:cubicBezTo>
                    <a:pt x="4370" y="9200"/>
                    <a:pt x="6401" y="7378"/>
                    <a:pt x="7878" y="5426"/>
                  </a:cubicBezTo>
                  <a:cubicBezTo>
                    <a:pt x="9355" y="3475"/>
                    <a:pt x="10278" y="1393"/>
                    <a:pt x="10278" y="482"/>
                  </a:cubicBezTo>
                  <a:cubicBezTo>
                    <a:pt x="10278" y="-429"/>
                    <a:pt x="9355" y="-169"/>
                    <a:pt x="7416" y="2304"/>
                  </a:cubicBezTo>
                  <a:cubicBezTo>
                    <a:pt x="5478" y="4776"/>
                    <a:pt x="2524" y="9460"/>
                    <a:pt x="1047" y="12713"/>
                  </a:cubicBezTo>
                  <a:cubicBezTo>
                    <a:pt x="-430" y="15966"/>
                    <a:pt x="-430" y="17788"/>
                    <a:pt x="1601" y="19089"/>
                  </a:cubicBezTo>
                  <a:cubicBezTo>
                    <a:pt x="3632" y="20390"/>
                    <a:pt x="7693" y="21171"/>
                    <a:pt x="11293" y="20651"/>
                  </a:cubicBezTo>
                  <a:cubicBezTo>
                    <a:pt x="14893" y="20130"/>
                    <a:pt x="18032" y="18308"/>
                    <a:pt x="21170" y="16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7163896" y="1642285"/>
              <a:ext cx="214852" cy="21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903" fill="norm" stroke="1" extrusionOk="0">
                  <a:moveTo>
                    <a:pt x="3374" y="5840"/>
                  </a:moveTo>
                  <a:cubicBezTo>
                    <a:pt x="3164" y="9371"/>
                    <a:pt x="2955" y="12901"/>
                    <a:pt x="2745" y="15186"/>
                  </a:cubicBezTo>
                  <a:cubicBezTo>
                    <a:pt x="2535" y="17471"/>
                    <a:pt x="2326" y="18509"/>
                    <a:pt x="1906" y="19444"/>
                  </a:cubicBezTo>
                  <a:cubicBezTo>
                    <a:pt x="1487" y="20378"/>
                    <a:pt x="858" y="21209"/>
                    <a:pt x="438" y="20794"/>
                  </a:cubicBezTo>
                  <a:cubicBezTo>
                    <a:pt x="19" y="20378"/>
                    <a:pt x="-191" y="18717"/>
                    <a:pt x="228" y="15809"/>
                  </a:cubicBezTo>
                  <a:cubicBezTo>
                    <a:pt x="648" y="12901"/>
                    <a:pt x="1696" y="8747"/>
                    <a:pt x="3479" y="5736"/>
                  </a:cubicBezTo>
                  <a:cubicBezTo>
                    <a:pt x="5261" y="2724"/>
                    <a:pt x="7778" y="855"/>
                    <a:pt x="9456" y="232"/>
                  </a:cubicBezTo>
                  <a:cubicBezTo>
                    <a:pt x="11133" y="-391"/>
                    <a:pt x="11972" y="232"/>
                    <a:pt x="12601" y="2205"/>
                  </a:cubicBezTo>
                  <a:cubicBezTo>
                    <a:pt x="13230" y="4178"/>
                    <a:pt x="13650" y="7501"/>
                    <a:pt x="13755" y="9682"/>
                  </a:cubicBezTo>
                  <a:cubicBezTo>
                    <a:pt x="13859" y="11863"/>
                    <a:pt x="13650" y="12901"/>
                    <a:pt x="13650" y="12901"/>
                  </a:cubicBezTo>
                  <a:cubicBezTo>
                    <a:pt x="13650" y="12901"/>
                    <a:pt x="13859" y="11863"/>
                    <a:pt x="14384" y="10409"/>
                  </a:cubicBezTo>
                  <a:cubicBezTo>
                    <a:pt x="14908" y="8955"/>
                    <a:pt x="15747" y="7086"/>
                    <a:pt x="16691" y="5944"/>
                  </a:cubicBezTo>
                  <a:cubicBezTo>
                    <a:pt x="17634" y="4801"/>
                    <a:pt x="18683" y="4386"/>
                    <a:pt x="19522" y="4594"/>
                  </a:cubicBezTo>
                  <a:cubicBezTo>
                    <a:pt x="20360" y="4801"/>
                    <a:pt x="20990" y="5632"/>
                    <a:pt x="21199" y="8021"/>
                  </a:cubicBezTo>
                  <a:cubicBezTo>
                    <a:pt x="21409" y="10409"/>
                    <a:pt x="21199" y="14355"/>
                    <a:pt x="20990" y="18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7458304" y="168909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7464654" y="1596935"/>
              <a:ext cx="38101" cy="6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1259"/>
                  </a:moveTo>
                  <a:cubicBezTo>
                    <a:pt x="0" y="16790"/>
                    <a:pt x="0" y="12321"/>
                    <a:pt x="0" y="8225"/>
                  </a:cubicBezTo>
                  <a:cubicBezTo>
                    <a:pt x="0" y="4128"/>
                    <a:pt x="0" y="404"/>
                    <a:pt x="1800" y="31"/>
                  </a:cubicBezTo>
                  <a:cubicBezTo>
                    <a:pt x="3600" y="-341"/>
                    <a:pt x="7200" y="2638"/>
                    <a:pt x="10800" y="5618"/>
                  </a:cubicBezTo>
                  <a:cubicBezTo>
                    <a:pt x="14400" y="8597"/>
                    <a:pt x="18000" y="11576"/>
                    <a:pt x="21600" y="14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7515987" y="1670050"/>
              <a:ext cx="9182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4294" y="0"/>
                  </a:moveTo>
                  <a:cubicBezTo>
                    <a:pt x="3312" y="4800"/>
                    <a:pt x="2331" y="9600"/>
                    <a:pt x="1594" y="13050"/>
                  </a:cubicBezTo>
                  <a:cubicBezTo>
                    <a:pt x="858" y="16500"/>
                    <a:pt x="367" y="18600"/>
                    <a:pt x="121" y="18750"/>
                  </a:cubicBezTo>
                  <a:cubicBezTo>
                    <a:pt x="-124" y="18900"/>
                    <a:pt x="-124" y="17100"/>
                    <a:pt x="1349" y="13950"/>
                  </a:cubicBezTo>
                  <a:cubicBezTo>
                    <a:pt x="2821" y="10800"/>
                    <a:pt x="5767" y="6300"/>
                    <a:pt x="8958" y="3600"/>
                  </a:cubicBezTo>
                  <a:cubicBezTo>
                    <a:pt x="12149" y="900"/>
                    <a:pt x="15585" y="0"/>
                    <a:pt x="17794" y="450"/>
                  </a:cubicBezTo>
                  <a:cubicBezTo>
                    <a:pt x="20003" y="900"/>
                    <a:pt x="20985" y="2700"/>
                    <a:pt x="21231" y="6450"/>
                  </a:cubicBezTo>
                  <a:cubicBezTo>
                    <a:pt x="21476" y="10200"/>
                    <a:pt x="20985" y="15900"/>
                    <a:pt x="20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7680554" y="167640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7692031" y="1573668"/>
              <a:ext cx="13924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827" fill="norm" stroke="1" extrusionOk="0">
                  <a:moveTo>
                    <a:pt x="20297" y="15842"/>
                  </a:moveTo>
                  <a:cubicBezTo>
                    <a:pt x="11040" y="7535"/>
                    <a:pt x="1783" y="-773"/>
                    <a:pt x="240" y="58"/>
                  </a:cubicBezTo>
                  <a:cubicBezTo>
                    <a:pt x="-1303" y="889"/>
                    <a:pt x="4868" y="10858"/>
                    <a:pt x="1104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757604" y="1666787"/>
              <a:ext cx="164251" cy="13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37" fill="norm" stroke="1" extrusionOk="0">
                  <a:moveTo>
                    <a:pt x="1551" y="4432"/>
                  </a:moveTo>
                  <a:cubicBezTo>
                    <a:pt x="1551" y="7705"/>
                    <a:pt x="1551" y="10977"/>
                    <a:pt x="1274" y="14086"/>
                  </a:cubicBezTo>
                  <a:cubicBezTo>
                    <a:pt x="997" y="17195"/>
                    <a:pt x="443" y="20141"/>
                    <a:pt x="166" y="20795"/>
                  </a:cubicBezTo>
                  <a:cubicBezTo>
                    <a:pt x="-111" y="21450"/>
                    <a:pt x="-111" y="19814"/>
                    <a:pt x="720" y="16377"/>
                  </a:cubicBezTo>
                  <a:cubicBezTo>
                    <a:pt x="1551" y="12941"/>
                    <a:pt x="3212" y="7705"/>
                    <a:pt x="4458" y="4432"/>
                  </a:cubicBezTo>
                  <a:cubicBezTo>
                    <a:pt x="5704" y="1159"/>
                    <a:pt x="6535" y="-150"/>
                    <a:pt x="7366" y="14"/>
                  </a:cubicBezTo>
                  <a:cubicBezTo>
                    <a:pt x="8197" y="177"/>
                    <a:pt x="9027" y="1814"/>
                    <a:pt x="9443" y="3450"/>
                  </a:cubicBezTo>
                  <a:cubicBezTo>
                    <a:pt x="9858" y="5086"/>
                    <a:pt x="9858" y="6723"/>
                    <a:pt x="9997" y="8686"/>
                  </a:cubicBezTo>
                  <a:cubicBezTo>
                    <a:pt x="10135" y="10650"/>
                    <a:pt x="10412" y="12941"/>
                    <a:pt x="10689" y="13268"/>
                  </a:cubicBezTo>
                  <a:cubicBezTo>
                    <a:pt x="10966" y="13595"/>
                    <a:pt x="11243" y="11959"/>
                    <a:pt x="11797" y="10323"/>
                  </a:cubicBezTo>
                  <a:cubicBezTo>
                    <a:pt x="12351" y="8686"/>
                    <a:pt x="13181" y="7050"/>
                    <a:pt x="14427" y="5250"/>
                  </a:cubicBezTo>
                  <a:cubicBezTo>
                    <a:pt x="15674" y="3450"/>
                    <a:pt x="17335" y="1486"/>
                    <a:pt x="18443" y="1323"/>
                  </a:cubicBezTo>
                  <a:cubicBezTo>
                    <a:pt x="19551" y="1159"/>
                    <a:pt x="20104" y="2795"/>
                    <a:pt x="20520" y="6068"/>
                  </a:cubicBezTo>
                  <a:cubicBezTo>
                    <a:pt x="20935" y="9341"/>
                    <a:pt x="21212" y="14250"/>
                    <a:pt x="21489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7991704" y="169545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7998054" y="16065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8078158" y="1680162"/>
              <a:ext cx="131163" cy="37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51" fill="norm" stroke="1" extrusionOk="0">
                  <a:moveTo>
                    <a:pt x="390" y="1220"/>
                  </a:moveTo>
                  <a:cubicBezTo>
                    <a:pt x="1740" y="742"/>
                    <a:pt x="3090" y="265"/>
                    <a:pt x="5621" y="86"/>
                  </a:cubicBezTo>
                  <a:cubicBezTo>
                    <a:pt x="8152" y="-93"/>
                    <a:pt x="11865" y="26"/>
                    <a:pt x="14903" y="265"/>
                  </a:cubicBezTo>
                  <a:cubicBezTo>
                    <a:pt x="17940" y="504"/>
                    <a:pt x="20303" y="862"/>
                    <a:pt x="20809" y="1220"/>
                  </a:cubicBezTo>
                  <a:cubicBezTo>
                    <a:pt x="21315" y="1578"/>
                    <a:pt x="19965" y="1936"/>
                    <a:pt x="17265" y="2413"/>
                  </a:cubicBezTo>
                  <a:cubicBezTo>
                    <a:pt x="14565" y="2890"/>
                    <a:pt x="10515" y="3487"/>
                    <a:pt x="7984" y="4084"/>
                  </a:cubicBezTo>
                  <a:cubicBezTo>
                    <a:pt x="5452" y="4680"/>
                    <a:pt x="4440" y="5277"/>
                    <a:pt x="4440" y="6232"/>
                  </a:cubicBezTo>
                  <a:cubicBezTo>
                    <a:pt x="4440" y="7187"/>
                    <a:pt x="5452" y="8499"/>
                    <a:pt x="7477" y="10230"/>
                  </a:cubicBezTo>
                  <a:cubicBezTo>
                    <a:pt x="9503" y="11960"/>
                    <a:pt x="12540" y="14108"/>
                    <a:pt x="13890" y="15779"/>
                  </a:cubicBezTo>
                  <a:cubicBezTo>
                    <a:pt x="15240" y="17450"/>
                    <a:pt x="14903" y="18643"/>
                    <a:pt x="14059" y="19478"/>
                  </a:cubicBezTo>
                  <a:cubicBezTo>
                    <a:pt x="13215" y="20314"/>
                    <a:pt x="11865" y="20791"/>
                    <a:pt x="10177" y="21089"/>
                  </a:cubicBezTo>
                  <a:cubicBezTo>
                    <a:pt x="8490" y="21388"/>
                    <a:pt x="6465" y="21507"/>
                    <a:pt x="4440" y="21030"/>
                  </a:cubicBezTo>
                  <a:cubicBezTo>
                    <a:pt x="2415" y="20552"/>
                    <a:pt x="390" y="19478"/>
                    <a:pt x="52" y="18106"/>
                  </a:cubicBezTo>
                  <a:cubicBezTo>
                    <a:pt x="-285" y="16734"/>
                    <a:pt x="1065" y="15063"/>
                    <a:pt x="2415" y="13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8271104" y="1692555"/>
              <a:ext cx="184151" cy="12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6858"/>
                  </a:moveTo>
                  <a:cubicBezTo>
                    <a:pt x="2483" y="7212"/>
                    <a:pt x="4966" y="7566"/>
                    <a:pt x="6828" y="7566"/>
                  </a:cubicBezTo>
                  <a:cubicBezTo>
                    <a:pt x="8690" y="7566"/>
                    <a:pt x="9931" y="7212"/>
                    <a:pt x="10924" y="5973"/>
                  </a:cubicBezTo>
                  <a:cubicBezTo>
                    <a:pt x="11917" y="4733"/>
                    <a:pt x="12662" y="2609"/>
                    <a:pt x="12414" y="1369"/>
                  </a:cubicBezTo>
                  <a:cubicBezTo>
                    <a:pt x="12166" y="130"/>
                    <a:pt x="10924" y="-224"/>
                    <a:pt x="9062" y="130"/>
                  </a:cubicBezTo>
                  <a:cubicBezTo>
                    <a:pt x="7200" y="484"/>
                    <a:pt x="4717" y="1546"/>
                    <a:pt x="3103" y="4202"/>
                  </a:cubicBezTo>
                  <a:cubicBezTo>
                    <a:pt x="1490" y="6858"/>
                    <a:pt x="745" y="11107"/>
                    <a:pt x="1614" y="14294"/>
                  </a:cubicBezTo>
                  <a:cubicBezTo>
                    <a:pt x="2483" y="17481"/>
                    <a:pt x="4966" y="19606"/>
                    <a:pt x="8566" y="20491"/>
                  </a:cubicBezTo>
                  <a:cubicBezTo>
                    <a:pt x="12166" y="21376"/>
                    <a:pt x="16883" y="21022"/>
                    <a:pt x="21600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8838330" y="1525420"/>
              <a:ext cx="150022" cy="365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303" fill="norm" stroke="1" extrusionOk="0">
                  <a:moveTo>
                    <a:pt x="14405" y="3991"/>
                  </a:moveTo>
                  <a:cubicBezTo>
                    <a:pt x="14981" y="3373"/>
                    <a:pt x="15557" y="2756"/>
                    <a:pt x="15845" y="2139"/>
                  </a:cubicBezTo>
                  <a:cubicBezTo>
                    <a:pt x="16133" y="1522"/>
                    <a:pt x="16133" y="905"/>
                    <a:pt x="15413" y="473"/>
                  </a:cubicBezTo>
                  <a:cubicBezTo>
                    <a:pt x="14693" y="41"/>
                    <a:pt x="13253" y="-206"/>
                    <a:pt x="10661" y="226"/>
                  </a:cubicBezTo>
                  <a:cubicBezTo>
                    <a:pt x="8069" y="658"/>
                    <a:pt x="4325" y="1769"/>
                    <a:pt x="2165" y="3003"/>
                  </a:cubicBezTo>
                  <a:cubicBezTo>
                    <a:pt x="5" y="4237"/>
                    <a:pt x="-571" y="5595"/>
                    <a:pt x="581" y="6768"/>
                  </a:cubicBezTo>
                  <a:cubicBezTo>
                    <a:pt x="1733" y="7940"/>
                    <a:pt x="4613" y="8928"/>
                    <a:pt x="8213" y="10285"/>
                  </a:cubicBezTo>
                  <a:cubicBezTo>
                    <a:pt x="11813" y="11643"/>
                    <a:pt x="16133" y="13371"/>
                    <a:pt x="18437" y="14852"/>
                  </a:cubicBezTo>
                  <a:cubicBezTo>
                    <a:pt x="20741" y="16333"/>
                    <a:pt x="21029" y="17568"/>
                    <a:pt x="19301" y="18617"/>
                  </a:cubicBezTo>
                  <a:cubicBezTo>
                    <a:pt x="17573" y="19666"/>
                    <a:pt x="13829" y="20530"/>
                    <a:pt x="11237" y="20962"/>
                  </a:cubicBezTo>
                  <a:cubicBezTo>
                    <a:pt x="8645" y="21394"/>
                    <a:pt x="7205" y="21394"/>
                    <a:pt x="5621" y="21085"/>
                  </a:cubicBezTo>
                  <a:cubicBezTo>
                    <a:pt x="4037" y="20777"/>
                    <a:pt x="2309" y="20160"/>
                    <a:pt x="2453" y="19296"/>
                  </a:cubicBezTo>
                  <a:cubicBezTo>
                    <a:pt x="2597" y="18432"/>
                    <a:pt x="4613" y="17321"/>
                    <a:pt x="6629" y="16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9204554" y="17145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9077554" y="1822449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9570737" y="1606550"/>
              <a:ext cx="36406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093" y="0"/>
                  </a:moveTo>
                  <a:cubicBezTo>
                    <a:pt x="15447" y="1467"/>
                    <a:pt x="10800" y="2933"/>
                    <a:pt x="8100" y="3800"/>
                  </a:cubicBezTo>
                  <a:cubicBezTo>
                    <a:pt x="5400" y="4667"/>
                    <a:pt x="4647" y="4933"/>
                    <a:pt x="3705" y="5333"/>
                  </a:cubicBezTo>
                  <a:cubicBezTo>
                    <a:pt x="2763" y="5733"/>
                    <a:pt x="1633" y="6267"/>
                    <a:pt x="1381" y="6667"/>
                  </a:cubicBezTo>
                  <a:cubicBezTo>
                    <a:pt x="1130" y="7067"/>
                    <a:pt x="1758" y="7333"/>
                    <a:pt x="3705" y="7667"/>
                  </a:cubicBezTo>
                  <a:cubicBezTo>
                    <a:pt x="5651" y="8000"/>
                    <a:pt x="8916" y="8400"/>
                    <a:pt x="10926" y="8733"/>
                  </a:cubicBezTo>
                  <a:cubicBezTo>
                    <a:pt x="12935" y="9067"/>
                    <a:pt x="13688" y="9333"/>
                    <a:pt x="14253" y="9733"/>
                  </a:cubicBezTo>
                  <a:cubicBezTo>
                    <a:pt x="14819" y="10133"/>
                    <a:pt x="15195" y="10667"/>
                    <a:pt x="15133" y="11200"/>
                  </a:cubicBezTo>
                  <a:cubicBezTo>
                    <a:pt x="15070" y="11733"/>
                    <a:pt x="14567" y="12267"/>
                    <a:pt x="12495" y="13400"/>
                  </a:cubicBezTo>
                  <a:cubicBezTo>
                    <a:pt x="10423" y="14533"/>
                    <a:pt x="6781" y="16267"/>
                    <a:pt x="4647" y="17267"/>
                  </a:cubicBezTo>
                  <a:cubicBezTo>
                    <a:pt x="2512" y="18267"/>
                    <a:pt x="1884" y="18533"/>
                    <a:pt x="1256" y="19000"/>
                  </a:cubicBezTo>
                  <a:cubicBezTo>
                    <a:pt x="628" y="19467"/>
                    <a:pt x="0" y="20133"/>
                    <a:pt x="0" y="20533"/>
                  </a:cubicBezTo>
                  <a:cubicBezTo>
                    <a:pt x="0" y="20933"/>
                    <a:pt x="628" y="21067"/>
                    <a:pt x="3453" y="21200"/>
                  </a:cubicBezTo>
                  <a:cubicBezTo>
                    <a:pt x="6279" y="21333"/>
                    <a:pt x="11302" y="21467"/>
                    <a:pt x="14693" y="21533"/>
                  </a:cubicBezTo>
                  <a:cubicBezTo>
                    <a:pt x="18084" y="21600"/>
                    <a:pt x="1984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160404" y="1633662"/>
              <a:ext cx="206201" cy="34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37" fill="norm" stroke="1" extrusionOk="0">
                  <a:moveTo>
                    <a:pt x="21255" y="672"/>
                  </a:moveTo>
                  <a:cubicBezTo>
                    <a:pt x="18637" y="154"/>
                    <a:pt x="16019" y="-363"/>
                    <a:pt x="13291" y="348"/>
                  </a:cubicBezTo>
                  <a:cubicBezTo>
                    <a:pt x="10564" y="1060"/>
                    <a:pt x="7728" y="3000"/>
                    <a:pt x="5437" y="5522"/>
                  </a:cubicBezTo>
                  <a:cubicBezTo>
                    <a:pt x="3146" y="8044"/>
                    <a:pt x="1400" y="11148"/>
                    <a:pt x="528" y="13477"/>
                  </a:cubicBezTo>
                  <a:cubicBezTo>
                    <a:pt x="-345" y="15805"/>
                    <a:pt x="-345" y="17357"/>
                    <a:pt x="2164" y="18521"/>
                  </a:cubicBezTo>
                  <a:cubicBezTo>
                    <a:pt x="4673" y="19685"/>
                    <a:pt x="9691" y="20461"/>
                    <a:pt x="1471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0393755" y="1672166"/>
              <a:ext cx="315750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1382"/>
                  </a:moveTo>
                  <a:cubicBezTo>
                    <a:pt x="21049" y="691"/>
                    <a:pt x="20617" y="0"/>
                    <a:pt x="19105" y="0"/>
                  </a:cubicBezTo>
                  <a:cubicBezTo>
                    <a:pt x="17593" y="0"/>
                    <a:pt x="15001" y="691"/>
                    <a:pt x="13201" y="1642"/>
                  </a:cubicBezTo>
                  <a:cubicBezTo>
                    <a:pt x="11401" y="2592"/>
                    <a:pt x="10393" y="3802"/>
                    <a:pt x="9817" y="5357"/>
                  </a:cubicBezTo>
                  <a:cubicBezTo>
                    <a:pt x="9241" y="6912"/>
                    <a:pt x="9097" y="8813"/>
                    <a:pt x="9385" y="10022"/>
                  </a:cubicBezTo>
                  <a:cubicBezTo>
                    <a:pt x="9673" y="11232"/>
                    <a:pt x="10393" y="11750"/>
                    <a:pt x="11113" y="12010"/>
                  </a:cubicBezTo>
                  <a:cubicBezTo>
                    <a:pt x="11833" y="12269"/>
                    <a:pt x="12553" y="12269"/>
                    <a:pt x="12553" y="12182"/>
                  </a:cubicBezTo>
                  <a:cubicBezTo>
                    <a:pt x="12553" y="12096"/>
                    <a:pt x="11833" y="11923"/>
                    <a:pt x="9889" y="12182"/>
                  </a:cubicBezTo>
                  <a:cubicBezTo>
                    <a:pt x="7945" y="12442"/>
                    <a:pt x="4777" y="13133"/>
                    <a:pt x="2905" y="13824"/>
                  </a:cubicBezTo>
                  <a:cubicBezTo>
                    <a:pt x="1033" y="14515"/>
                    <a:pt x="457" y="15206"/>
                    <a:pt x="169" y="16070"/>
                  </a:cubicBezTo>
                  <a:cubicBezTo>
                    <a:pt x="-119" y="16934"/>
                    <a:pt x="-119" y="17971"/>
                    <a:pt x="817" y="18835"/>
                  </a:cubicBezTo>
                  <a:cubicBezTo>
                    <a:pt x="1753" y="19699"/>
                    <a:pt x="3625" y="20390"/>
                    <a:pt x="6793" y="20822"/>
                  </a:cubicBezTo>
                  <a:cubicBezTo>
                    <a:pt x="9961" y="21254"/>
                    <a:pt x="14425" y="21427"/>
                    <a:pt x="188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0677754" y="195580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703154" y="18161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605460" y="1536699"/>
              <a:ext cx="12944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5629" y="0"/>
                  </a:moveTo>
                  <a:cubicBezTo>
                    <a:pt x="4235" y="1440"/>
                    <a:pt x="2841" y="2880"/>
                    <a:pt x="1971" y="4800"/>
                  </a:cubicBezTo>
                  <a:cubicBezTo>
                    <a:pt x="1100" y="6720"/>
                    <a:pt x="751" y="9120"/>
                    <a:pt x="403" y="11520"/>
                  </a:cubicBezTo>
                  <a:cubicBezTo>
                    <a:pt x="54" y="13920"/>
                    <a:pt x="-294" y="16320"/>
                    <a:pt x="403" y="16560"/>
                  </a:cubicBezTo>
                  <a:cubicBezTo>
                    <a:pt x="1100" y="16800"/>
                    <a:pt x="2841" y="14880"/>
                    <a:pt x="4235" y="12960"/>
                  </a:cubicBezTo>
                  <a:cubicBezTo>
                    <a:pt x="5629" y="11040"/>
                    <a:pt x="6674" y="9120"/>
                    <a:pt x="8067" y="8400"/>
                  </a:cubicBezTo>
                  <a:cubicBezTo>
                    <a:pt x="9461" y="7680"/>
                    <a:pt x="11203" y="8160"/>
                    <a:pt x="13467" y="10560"/>
                  </a:cubicBezTo>
                  <a:cubicBezTo>
                    <a:pt x="15732" y="12960"/>
                    <a:pt x="18519" y="17280"/>
                    <a:pt x="213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0804754" y="1644650"/>
              <a:ext cx="128111" cy="44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511" fill="norm" stroke="1" extrusionOk="0">
                  <a:moveTo>
                    <a:pt x="10286" y="0"/>
                  </a:moveTo>
                  <a:cubicBezTo>
                    <a:pt x="13371" y="2547"/>
                    <a:pt x="16457" y="5094"/>
                    <a:pt x="18514" y="7591"/>
                  </a:cubicBezTo>
                  <a:cubicBezTo>
                    <a:pt x="20571" y="10087"/>
                    <a:pt x="21600" y="12532"/>
                    <a:pt x="19886" y="14672"/>
                  </a:cubicBezTo>
                  <a:cubicBezTo>
                    <a:pt x="18171" y="16811"/>
                    <a:pt x="13714" y="18645"/>
                    <a:pt x="10800" y="19766"/>
                  </a:cubicBezTo>
                  <a:cubicBezTo>
                    <a:pt x="7886" y="20887"/>
                    <a:pt x="6514" y="21294"/>
                    <a:pt x="4971" y="21447"/>
                  </a:cubicBezTo>
                  <a:cubicBezTo>
                    <a:pt x="3429" y="21600"/>
                    <a:pt x="1714" y="21498"/>
                    <a:pt x="857" y="20938"/>
                  </a:cubicBezTo>
                  <a:cubicBezTo>
                    <a:pt x="0" y="20377"/>
                    <a:pt x="0" y="19358"/>
                    <a:pt x="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0938104" y="1464007"/>
              <a:ext cx="171451" cy="17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911"/>
                  </a:moveTo>
                  <a:cubicBezTo>
                    <a:pt x="1333" y="1130"/>
                    <a:pt x="2667" y="349"/>
                    <a:pt x="4000" y="89"/>
                  </a:cubicBezTo>
                  <a:cubicBezTo>
                    <a:pt x="5333" y="-171"/>
                    <a:pt x="6667" y="89"/>
                    <a:pt x="7600" y="1521"/>
                  </a:cubicBezTo>
                  <a:cubicBezTo>
                    <a:pt x="8533" y="2952"/>
                    <a:pt x="9067" y="5554"/>
                    <a:pt x="8133" y="7896"/>
                  </a:cubicBezTo>
                  <a:cubicBezTo>
                    <a:pt x="7200" y="10239"/>
                    <a:pt x="4800" y="12321"/>
                    <a:pt x="3067" y="14142"/>
                  </a:cubicBezTo>
                  <a:cubicBezTo>
                    <a:pt x="1333" y="15964"/>
                    <a:pt x="267" y="17525"/>
                    <a:pt x="800" y="18696"/>
                  </a:cubicBezTo>
                  <a:cubicBezTo>
                    <a:pt x="1333" y="19868"/>
                    <a:pt x="3467" y="20648"/>
                    <a:pt x="7200" y="21039"/>
                  </a:cubicBezTo>
                  <a:cubicBezTo>
                    <a:pt x="10933" y="21429"/>
                    <a:pt x="16267" y="21429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003269" y="3253124"/>
              <a:ext cx="219885" cy="63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46" fill="norm" stroke="1" extrusionOk="0">
                  <a:moveTo>
                    <a:pt x="3387" y="11446"/>
                  </a:moveTo>
                  <a:cubicBezTo>
                    <a:pt x="3183" y="14003"/>
                    <a:pt x="2980" y="16561"/>
                    <a:pt x="2878" y="18018"/>
                  </a:cubicBezTo>
                  <a:cubicBezTo>
                    <a:pt x="2776" y="19474"/>
                    <a:pt x="2776" y="19830"/>
                    <a:pt x="2572" y="20292"/>
                  </a:cubicBezTo>
                  <a:cubicBezTo>
                    <a:pt x="2368" y="20753"/>
                    <a:pt x="1961" y="21322"/>
                    <a:pt x="1655" y="21428"/>
                  </a:cubicBezTo>
                  <a:cubicBezTo>
                    <a:pt x="1349" y="21535"/>
                    <a:pt x="1146" y="21180"/>
                    <a:pt x="840" y="19794"/>
                  </a:cubicBezTo>
                  <a:cubicBezTo>
                    <a:pt x="534" y="18409"/>
                    <a:pt x="127" y="15993"/>
                    <a:pt x="25" y="13506"/>
                  </a:cubicBezTo>
                  <a:cubicBezTo>
                    <a:pt x="-77" y="11019"/>
                    <a:pt x="127" y="8461"/>
                    <a:pt x="738" y="6401"/>
                  </a:cubicBezTo>
                  <a:cubicBezTo>
                    <a:pt x="1349" y="4340"/>
                    <a:pt x="2368" y="2777"/>
                    <a:pt x="3489" y="1782"/>
                  </a:cubicBezTo>
                  <a:cubicBezTo>
                    <a:pt x="4610" y="788"/>
                    <a:pt x="5832" y="361"/>
                    <a:pt x="7055" y="148"/>
                  </a:cubicBezTo>
                  <a:cubicBezTo>
                    <a:pt x="8278" y="-65"/>
                    <a:pt x="9500" y="-65"/>
                    <a:pt x="10825" y="255"/>
                  </a:cubicBezTo>
                  <a:cubicBezTo>
                    <a:pt x="12149" y="574"/>
                    <a:pt x="13576" y="1214"/>
                    <a:pt x="14187" y="2031"/>
                  </a:cubicBezTo>
                  <a:cubicBezTo>
                    <a:pt x="14798" y="2848"/>
                    <a:pt x="14595" y="3843"/>
                    <a:pt x="14085" y="4553"/>
                  </a:cubicBezTo>
                  <a:cubicBezTo>
                    <a:pt x="13576" y="5264"/>
                    <a:pt x="12761" y="5690"/>
                    <a:pt x="11538" y="6081"/>
                  </a:cubicBezTo>
                  <a:cubicBezTo>
                    <a:pt x="10315" y="6472"/>
                    <a:pt x="8685" y="6827"/>
                    <a:pt x="8380" y="6934"/>
                  </a:cubicBezTo>
                  <a:cubicBezTo>
                    <a:pt x="8074" y="7040"/>
                    <a:pt x="9093" y="6898"/>
                    <a:pt x="10825" y="6969"/>
                  </a:cubicBezTo>
                  <a:cubicBezTo>
                    <a:pt x="12557" y="7040"/>
                    <a:pt x="15002" y="7324"/>
                    <a:pt x="16836" y="7786"/>
                  </a:cubicBezTo>
                  <a:cubicBezTo>
                    <a:pt x="18670" y="8248"/>
                    <a:pt x="19893" y="8888"/>
                    <a:pt x="20606" y="9492"/>
                  </a:cubicBezTo>
                  <a:cubicBezTo>
                    <a:pt x="21319" y="10096"/>
                    <a:pt x="21523" y="10664"/>
                    <a:pt x="20198" y="11268"/>
                  </a:cubicBezTo>
                  <a:cubicBezTo>
                    <a:pt x="18874" y="11872"/>
                    <a:pt x="16021" y="12511"/>
                    <a:pt x="13678" y="12653"/>
                  </a:cubicBezTo>
                  <a:cubicBezTo>
                    <a:pt x="11334" y="12796"/>
                    <a:pt x="9500" y="12440"/>
                    <a:pt x="8685" y="12085"/>
                  </a:cubicBezTo>
                  <a:cubicBezTo>
                    <a:pt x="7870" y="11730"/>
                    <a:pt x="8074" y="11374"/>
                    <a:pt x="8278" y="1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045963" y="2935689"/>
              <a:ext cx="151242" cy="19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82" fill="norm" stroke="1" extrusionOk="0">
                  <a:moveTo>
                    <a:pt x="2536" y="10234"/>
                  </a:moveTo>
                  <a:cubicBezTo>
                    <a:pt x="2536" y="13253"/>
                    <a:pt x="2536" y="16272"/>
                    <a:pt x="2086" y="18247"/>
                  </a:cubicBezTo>
                  <a:cubicBezTo>
                    <a:pt x="1636" y="20221"/>
                    <a:pt x="736" y="21150"/>
                    <a:pt x="286" y="20685"/>
                  </a:cubicBezTo>
                  <a:cubicBezTo>
                    <a:pt x="-164" y="20221"/>
                    <a:pt x="-164" y="18363"/>
                    <a:pt x="886" y="15111"/>
                  </a:cubicBezTo>
                  <a:cubicBezTo>
                    <a:pt x="1936" y="11859"/>
                    <a:pt x="4036" y="7214"/>
                    <a:pt x="5536" y="4427"/>
                  </a:cubicBezTo>
                  <a:cubicBezTo>
                    <a:pt x="7036" y="1640"/>
                    <a:pt x="7936" y="711"/>
                    <a:pt x="9136" y="247"/>
                  </a:cubicBezTo>
                  <a:cubicBezTo>
                    <a:pt x="10336" y="-218"/>
                    <a:pt x="11836" y="-218"/>
                    <a:pt x="13336" y="1988"/>
                  </a:cubicBezTo>
                  <a:cubicBezTo>
                    <a:pt x="14836" y="4195"/>
                    <a:pt x="16336" y="8608"/>
                    <a:pt x="17686" y="12208"/>
                  </a:cubicBezTo>
                  <a:cubicBezTo>
                    <a:pt x="19036" y="15808"/>
                    <a:pt x="20236" y="18595"/>
                    <a:pt x="21436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267780" y="3652044"/>
              <a:ext cx="109427" cy="11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51" fill="norm" stroke="1" extrusionOk="0">
                  <a:moveTo>
                    <a:pt x="8418" y="4566"/>
                  </a:moveTo>
                  <a:cubicBezTo>
                    <a:pt x="7196" y="2995"/>
                    <a:pt x="5973" y="1424"/>
                    <a:pt x="4547" y="2209"/>
                  </a:cubicBezTo>
                  <a:cubicBezTo>
                    <a:pt x="3120" y="2995"/>
                    <a:pt x="1490" y="6137"/>
                    <a:pt x="675" y="8886"/>
                  </a:cubicBezTo>
                  <a:cubicBezTo>
                    <a:pt x="-140" y="11635"/>
                    <a:pt x="-140" y="13991"/>
                    <a:pt x="268" y="16151"/>
                  </a:cubicBezTo>
                  <a:cubicBezTo>
                    <a:pt x="675" y="18311"/>
                    <a:pt x="1490" y="20275"/>
                    <a:pt x="4139" y="20864"/>
                  </a:cubicBezTo>
                  <a:cubicBezTo>
                    <a:pt x="6788" y="21453"/>
                    <a:pt x="11271" y="20668"/>
                    <a:pt x="14532" y="18311"/>
                  </a:cubicBezTo>
                  <a:cubicBezTo>
                    <a:pt x="17792" y="15955"/>
                    <a:pt x="19830" y="12028"/>
                    <a:pt x="20645" y="9082"/>
                  </a:cubicBezTo>
                  <a:cubicBezTo>
                    <a:pt x="21460" y="6137"/>
                    <a:pt x="21052" y="4173"/>
                    <a:pt x="19830" y="2798"/>
                  </a:cubicBezTo>
                  <a:cubicBezTo>
                    <a:pt x="18607" y="1424"/>
                    <a:pt x="16569" y="638"/>
                    <a:pt x="14328" y="246"/>
                  </a:cubicBezTo>
                  <a:cubicBezTo>
                    <a:pt x="12086" y="-147"/>
                    <a:pt x="9641" y="-147"/>
                    <a:pt x="8418" y="835"/>
                  </a:cubicBezTo>
                  <a:cubicBezTo>
                    <a:pt x="7196" y="1817"/>
                    <a:pt x="7196" y="3780"/>
                    <a:pt x="7196" y="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438402" y="3625850"/>
              <a:ext cx="95353" cy="14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01" fill="norm" stroke="1" extrusionOk="0">
                  <a:moveTo>
                    <a:pt x="23" y="0"/>
                  </a:moveTo>
                  <a:cubicBezTo>
                    <a:pt x="492" y="4629"/>
                    <a:pt x="962" y="9257"/>
                    <a:pt x="727" y="12960"/>
                  </a:cubicBezTo>
                  <a:cubicBezTo>
                    <a:pt x="492" y="16663"/>
                    <a:pt x="-447" y="19440"/>
                    <a:pt x="257" y="20520"/>
                  </a:cubicBezTo>
                  <a:cubicBezTo>
                    <a:pt x="962" y="21600"/>
                    <a:pt x="3310" y="20983"/>
                    <a:pt x="7066" y="20211"/>
                  </a:cubicBezTo>
                  <a:cubicBezTo>
                    <a:pt x="10823" y="19440"/>
                    <a:pt x="15988" y="18514"/>
                    <a:pt x="21153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599597" y="3614158"/>
              <a:ext cx="99210" cy="17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269" fill="norm" stroke="1" extrusionOk="0">
                  <a:moveTo>
                    <a:pt x="16704" y="3780"/>
                  </a:moveTo>
                  <a:cubicBezTo>
                    <a:pt x="16263" y="2478"/>
                    <a:pt x="15822" y="1177"/>
                    <a:pt x="14500" y="527"/>
                  </a:cubicBezTo>
                  <a:cubicBezTo>
                    <a:pt x="13177" y="-124"/>
                    <a:pt x="10973" y="-124"/>
                    <a:pt x="8769" y="266"/>
                  </a:cubicBezTo>
                  <a:cubicBezTo>
                    <a:pt x="6565" y="657"/>
                    <a:pt x="4361" y="1437"/>
                    <a:pt x="2598" y="2348"/>
                  </a:cubicBezTo>
                  <a:cubicBezTo>
                    <a:pt x="834" y="3259"/>
                    <a:pt x="-488" y="4300"/>
                    <a:pt x="173" y="5731"/>
                  </a:cubicBezTo>
                  <a:cubicBezTo>
                    <a:pt x="834" y="7163"/>
                    <a:pt x="3479" y="8984"/>
                    <a:pt x="7006" y="10286"/>
                  </a:cubicBezTo>
                  <a:cubicBezTo>
                    <a:pt x="10532" y="11587"/>
                    <a:pt x="14941" y="12368"/>
                    <a:pt x="17585" y="13539"/>
                  </a:cubicBezTo>
                  <a:cubicBezTo>
                    <a:pt x="20230" y="14710"/>
                    <a:pt x="21112" y="16271"/>
                    <a:pt x="20451" y="17572"/>
                  </a:cubicBezTo>
                  <a:cubicBezTo>
                    <a:pt x="19790" y="18874"/>
                    <a:pt x="17585" y="19915"/>
                    <a:pt x="15381" y="20565"/>
                  </a:cubicBezTo>
                  <a:cubicBezTo>
                    <a:pt x="13177" y="21216"/>
                    <a:pt x="10973" y="21476"/>
                    <a:pt x="9210" y="21086"/>
                  </a:cubicBezTo>
                  <a:cubicBezTo>
                    <a:pt x="7447" y="20695"/>
                    <a:pt x="6124" y="19654"/>
                    <a:pt x="4802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908404" y="3388783"/>
              <a:ext cx="1524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0800"/>
                    <a:pt x="10200" y="0"/>
                    <a:pt x="13800" y="0"/>
                  </a:cubicBezTo>
                  <a:cubicBezTo>
                    <a:pt x="17400" y="0"/>
                    <a:pt x="195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952854" y="353060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672822" y="3180789"/>
              <a:ext cx="150033" cy="48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437" fill="norm" stroke="1" extrusionOk="0">
                  <a:moveTo>
                    <a:pt x="19807" y="1997"/>
                  </a:moveTo>
                  <a:cubicBezTo>
                    <a:pt x="20391" y="1246"/>
                    <a:pt x="20975" y="494"/>
                    <a:pt x="20537" y="166"/>
                  </a:cubicBezTo>
                  <a:cubicBezTo>
                    <a:pt x="20099" y="-163"/>
                    <a:pt x="18640" y="-69"/>
                    <a:pt x="15429" y="1058"/>
                  </a:cubicBezTo>
                  <a:cubicBezTo>
                    <a:pt x="12218" y="2185"/>
                    <a:pt x="7256" y="4345"/>
                    <a:pt x="4045" y="6740"/>
                  </a:cubicBezTo>
                  <a:cubicBezTo>
                    <a:pt x="834" y="9134"/>
                    <a:pt x="-625" y="11764"/>
                    <a:pt x="251" y="14065"/>
                  </a:cubicBezTo>
                  <a:cubicBezTo>
                    <a:pt x="1126" y="16366"/>
                    <a:pt x="4337" y="18338"/>
                    <a:pt x="7548" y="19512"/>
                  </a:cubicBezTo>
                  <a:cubicBezTo>
                    <a:pt x="10759" y="20686"/>
                    <a:pt x="13970" y="21061"/>
                    <a:pt x="1718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000604" y="3289299"/>
              <a:ext cx="177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356"/>
                    <a:pt x="4114" y="4713"/>
                    <a:pt x="6943" y="7462"/>
                  </a:cubicBezTo>
                  <a:cubicBezTo>
                    <a:pt x="9771" y="10211"/>
                    <a:pt x="13371" y="13353"/>
                    <a:pt x="15943" y="15775"/>
                  </a:cubicBezTo>
                  <a:cubicBezTo>
                    <a:pt x="18514" y="18196"/>
                    <a:pt x="20057" y="19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017777" y="3289300"/>
              <a:ext cx="186028" cy="3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7" fill="norm" stroke="1" extrusionOk="0">
                  <a:moveTo>
                    <a:pt x="21330" y="0"/>
                  </a:moveTo>
                  <a:cubicBezTo>
                    <a:pt x="17932" y="3265"/>
                    <a:pt x="14534" y="6530"/>
                    <a:pt x="11015" y="9858"/>
                  </a:cubicBezTo>
                  <a:cubicBezTo>
                    <a:pt x="7496" y="13186"/>
                    <a:pt x="3856" y="16577"/>
                    <a:pt x="1914" y="18586"/>
                  </a:cubicBezTo>
                  <a:cubicBezTo>
                    <a:pt x="-27" y="20595"/>
                    <a:pt x="-270" y="21223"/>
                    <a:pt x="215" y="21412"/>
                  </a:cubicBezTo>
                  <a:cubicBezTo>
                    <a:pt x="701" y="21600"/>
                    <a:pt x="1914" y="21349"/>
                    <a:pt x="3128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343504" y="3136900"/>
              <a:ext cx="1" cy="177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241904" y="3130550"/>
              <a:ext cx="209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3711804" y="3300503"/>
              <a:ext cx="203201" cy="33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95"/>
                  </a:moveTo>
                  <a:cubicBezTo>
                    <a:pt x="1125" y="-39"/>
                    <a:pt x="2250" y="-173"/>
                    <a:pt x="3938" y="766"/>
                  </a:cubicBezTo>
                  <a:cubicBezTo>
                    <a:pt x="5625" y="1705"/>
                    <a:pt x="7875" y="3718"/>
                    <a:pt x="10238" y="6669"/>
                  </a:cubicBezTo>
                  <a:cubicBezTo>
                    <a:pt x="12600" y="9621"/>
                    <a:pt x="15075" y="13511"/>
                    <a:pt x="16987" y="16128"/>
                  </a:cubicBezTo>
                  <a:cubicBezTo>
                    <a:pt x="18900" y="18744"/>
                    <a:pt x="20250" y="20085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3760234" y="3321050"/>
              <a:ext cx="180171" cy="28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1" fill="norm" stroke="1" extrusionOk="0">
                  <a:moveTo>
                    <a:pt x="21379" y="0"/>
                  </a:moveTo>
                  <a:cubicBezTo>
                    <a:pt x="17109" y="3680"/>
                    <a:pt x="12839" y="7360"/>
                    <a:pt x="9323" y="10640"/>
                  </a:cubicBezTo>
                  <a:cubicBezTo>
                    <a:pt x="5807" y="13920"/>
                    <a:pt x="3044" y="16800"/>
                    <a:pt x="1537" y="18640"/>
                  </a:cubicBezTo>
                  <a:cubicBezTo>
                    <a:pt x="30" y="20480"/>
                    <a:pt x="-221" y="21280"/>
                    <a:pt x="156" y="21440"/>
                  </a:cubicBezTo>
                  <a:cubicBezTo>
                    <a:pt x="532" y="21600"/>
                    <a:pt x="1537" y="21120"/>
                    <a:pt x="2542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054704" y="3179689"/>
              <a:ext cx="101630" cy="42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70" fill="norm" stroke="1" extrusionOk="0">
                  <a:moveTo>
                    <a:pt x="0" y="84"/>
                  </a:moveTo>
                  <a:cubicBezTo>
                    <a:pt x="2160" y="-23"/>
                    <a:pt x="4320" y="-130"/>
                    <a:pt x="7344" y="458"/>
                  </a:cubicBezTo>
                  <a:cubicBezTo>
                    <a:pt x="10368" y="1046"/>
                    <a:pt x="14256" y="2329"/>
                    <a:pt x="17064" y="4575"/>
                  </a:cubicBezTo>
                  <a:cubicBezTo>
                    <a:pt x="19872" y="6820"/>
                    <a:pt x="21600" y="10028"/>
                    <a:pt x="20304" y="12862"/>
                  </a:cubicBezTo>
                  <a:cubicBezTo>
                    <a:pt x="19008" y="15696"/>
                    <a:pt x="14688" y="18155"/>
                    <a:pt x="11664" y="19599"/>
                  </a:cubicBezTo>
                  <a:cubicBezTo>
                    <a:pt x="8640" y="21042"/>
                    <a:pt x="6912" y="21470"/>
                    <a:pt x="5400" y="21470"/>
                  </a:cubicBezTo>
                  <a:cubicBezTo>
                    <a:pt x="3888" y="21470"/>
                    <a:pt x="2592" y="21042"/>
                    <a:pt x="1296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213454" y="30289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372204" y="29337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4740504" y="3308349"/>
              <a:ext cx="2032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0"/>
                    <a:pt x="2250" y="0"/>
                    <a:pt x="4050" y="1176"/>
                  </a:cubicBezTo>
                  <a:cubicBezTo>
                    <a:pt x="5850" y="2351"/>
                    <a:pt x="8325" y="4702"/>
                    <a:pt x="10912" y="7567"/>
                  </a:cubicBezTo>
                  <a:cubicBezTo>
                    <a:pt x="13500" y="10433"/>
                    <a:pt x="16200" y="13812"/>
                    <a:pt x="18000" y="16237"/>
                  </a:cubicBezTo>
                  <a:cubicBezTo>
                    <a:pt x="19800" y="18661"/>
                    <a:pt x="20700" y="20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4778992" y="3270250"/>
              <a:ext cx="196463" cy="34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95" fill="norm" stroke="1" extrusionOk="0">
                  <a:moveTo>
                    <a:pt x="21328" y="0"/>
                  </a:moveTo>
                  <a:cubicBezTo>
                    <a:pt x="20179" y="262"/>
                    <a:pt x="19030" y="524"/>
                    <a:pt x="17537" y="1964"/>
                  </a:cubicBezTo>
                  <a:cubicBezTo>
                    <a:pt x="16043" y="3404"/>
                    <a:pt x="14205" y="6022"/>
                    <a:pt x="11677" y="8967"/>
                  </a:cubicBezTo>
                  <a:cubicBezTo>
                    <a:pt x="9149" y="11913"/>
                    <a:pt x="5932" y="15185"/>
                    <a:pt x="3979" y="17084"/>
                  </a:cubicBezTo>
                  <a:cubicBezTo>
                    <a:pt x="2026" y="18982"/>
                    <a:pt x="1337" y="19505"/>
                    <a:pt x="762" y="20095"/>
                  </a:cubicBezTo>
                  <a:cubicBezTo>
                    <a:pt x="188" y="20684"/>
                    <a:pt x="-272" y="21338"/>
                    <a:pt x="188" y="21469"/>
                  </a:cubicBezTo>
                  <a:cubicBezTo>
                    <a:pt x="647" y="21600"/>
                    <a:pt x="2026" y="21207"/>
                    <a:pt x="3405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089754" y="309245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14"/>
                    <a:pt x="12000" y="11829"/>
                    <a:pt x="8400" y="15429"/>
                  </a:cubicBezTo>
                  <a:cubicBezTo>
                    <a:pt x="4800" y="19029"/>
                    <a:pt x="24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013554" y="310514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394554" y="3270250"/>
              <a:ext cx="1206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369"/>
                    <a:pt x="11368" y="12738"/>
                    <a:pt x="14968" y="16338"/>
                  </a:cubicBezTo>
                  <a:cubicBezTo>
                    <a:pt x="18568" y="19938"/>
                    <a:pt x="20084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452649" y="3289299"/>
              <a:ext cx="132406" cy="33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40" fill="norm" stroke="1" extrusionOk="0">
                  <a:moveTo>
                    <a:pt x="21447" y="0"/>
                  </a:moveTo>
                  <a:cubicBezTo>
                    <a:pt x="19047" y="2445"/>
                    <a:pt x="16647" y="4891"/>
                    <a:pt x="13390" y="8287"/>
                  </a:cubicBezTo>
                  <a:cubicBezTo>
                    <a:pt x="10133" y="11683"/>
                    <a:pt x="6018" y="16030"/>
                    <a:pt x="3447" y="18475"/>
                  </a:cubicBezTo>
                  <a:cubicBezTo>
                    <a:pt x="876" y="20921"/>
                    <a:pt x="-153" y="21464"/>
                    <a:pt x="18" y="21532"/>
                  </a:cubicBezTo>
                  <a:cubicBezTo>
                    <a:pt x="190" y="21600"/>
                    <a:pt x="1561" y="21192"/>
                    <a:pt x="2933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816204" y="4712642"/>
              <a:ext cx="196851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909"/>
                  </a:moveTo>
                  <a:cubicBezTo>
                    <a:pt x="929" y="418"/>
                    <a:pt x="1858" y="-73"/>
                    <a:pt x="2787" y="9"/>
                  </a:cubicBezTo>
                  <a:cubicBezTo>
                    <a:pt x="3716" y="91"/>
                    <a:pt x="4645" y="745"/>
                    <a:pt x="7084" y="3527"/>
                  </a:cubicBezTo>
                  <a:cubicBezTo>
                    <a:pt x="9523" y="6309"/>
                    <a:pt x="13471" y="11218"/>
                    <a:pt x="16142" y="14572"/>
                  </a:cubicBezTo>
                  <a:cubicBezTo>
                    <a:pt x="18813" y="17927"/>
                    <a:pt x="20206" y="19727"/>
                    <a:pt x="2160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949554" y="4756150"/>
              <a:ext cx="17145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920"/>
                    <a:pt x="16800" y="3840"/>
                    <a:pt x="14267" y="6528"/>
                  </a:cubicBezTo>
                  <a:cubicBezTo>
                    <a:pt x="11733" y="9216"/>
                    <a:pt x="9067" y="12672"/>
                    <a:pt x="6667" y="15312"/>
                  </a:cubicBezTo>
                  <a:cubicBezTo>
                    <a:pt x="4267" y="17952"/>
                    <a:pt x="2133" y="19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970720" y="4422602"/>
              <a:ext cx="131235" cy="15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4877" y="9095"/>
                  </a:moveTo>
                  <a:cubicBezTo>
                    <a:pt x="3484" y="11975"/>
                    <a:pt x="2090" y="14855"/>
                    <a:pt x="1219" y="17159"/>
                  </a:cubicBezTo>
                  <a:cubicBezTo>
                    <a:pt x="348" y="19463"/>
                    <a:pt x="0" y="21191"/>
                    <a:pt x="0" y="21047"/>
                  </a:cubicBezTo>
                  <a:cubicBezTo>
                    <a:pt x="0" y="20903"/>
                    <a:pt x="348" y="18887"/>
                    <a:pt x="2265" y="15287"/>
                  </a:cubicBezTo>
                  <a:cubicBezTo>
                    <a:pt x="4181" y="11687"/>
                    <a:pt x="7665" y="6503"/>
                    <a:pt x="10452" y="3479"/>
                  </a:cubicBezTo>
                  <a:cubicBezTo>
                    <a:pt x="13239" y="455"/>
                    <a:pt x="15329" y="-409"/>
                    <a:pt x="16723" y="167"/>
                  </a:cubicBezTo>
                  <a:cubicBezTo>
                    <a:pt x="18116" y="743"/>
                    <a:pt x="18813" y="2759"/>
                    <a:pt x="19510" y="6071"/>
                  </a:cubicBezTo>
                  <a:cubicBezTo>
                    <a:pt x="20206" y="9383"/>
                    <a:pt x="20903" y="13991"/>
                    <a:pt x="21600" y="1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444854" y="4874122"/>
              <a:ext cx="222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71" y="12302"/>
                    <a:pt x="12343" y="4448"/>
                    <a:pt x="15943" y="1502"/>
                  </a:cubicBezTo>
                  <a:cubicBezTo>
                    <a:pt x="19543" y="-1443"/>
                    <a:pt x="205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476604" y="50292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073504" y="4743450"/>
              <a:ext cx="2222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733"/>
                    <a:pt x="8229" y="7467"/>
                    <a:pt x="11829" y="11067"/>
                  </a:cubicBezTo>
                  <a:cubicBezTo>
                    <a:pt x="15429" y="14667"/>
                    <a:pt x="18514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156054" y="4730750"/>
              <a:ext cx="2095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1329"/>
                    <a:pt x="15491" y="2658"/>
                    <a:pt x="12327" y="5040"/>
                  </a:cubicBezTo>
                  <a:cubicBezTo>
                    <a:pt x="9164" y="7422"/>
                    <a:pt x="5891" y="10855"/>
                    <a:pt x="3818" y="13791"/>
                  </a:cubicBezTo>
                  <a:cubicBezTo>
                    <a:pt x="1745" y="16726"/>
                    <a:pt x="873" y="191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403704" y="50165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794410" y="4686829"/>
              <a:ext cx="209033" cy="58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02" fill="norm" stroke="1" extrusionOk="0">
                  <a:moveTo>
                    <a:pt x="2227" y="9606"/>
                  </a:moveTo>
                  <a:cubicBezTo>
                    <a:pt x="1800" y="11876"/>
                    <a:pt x="1372" y="14145"/>
                    <a:pt x="1158" y="15945"/>
                  </a:cubicBezTo>
                  <a:cubicBezTo>
                    <a:pt x="944" y="17745"/>
                    <a:pt x="944" y="19076"/>
                    <a:pt x="944" y="20015"/>
                  </a:cubicBezTo>
                  <a:cubicBezTo>
                    <a:pt x="944" y="20954"/>
                    <a:pt x="944" y="21502"/>
                    <a:pt x="837" y="21502"/>
                  </a:cubicBezTo>
                  <a:cubicBezTo>
                    <a:pt x="730" y="21502"/>
                    <a:pt x="517" y="20954"/>
                    <a:pt x="303" y="19037"/>
                  </a:cubicBezTo>
                  <a:cubicBezTo>
                    <a:pt x="89" y="17119"/>
                    <a:pt x="-125" y="13832"/>
                    <a:pt x="89" y="10859"/>
                  </a:cubicBezTo>
                  <a:cubicBezTo>
                    <a:pt x="303" y="7885"/>
                    <a:pt x="944" y="5224"/>
                    <a:pt x="1907" y="3502"/>
                  </a:cubicBezTo>
                  <a:cubicBezTo>
                    <a:pt x="2869" y="1780"/>
                    <a:pt x="4152" y="998"/>
                    <a:pt x="5328" y="528"/>
                  </a:cubicBezTo>
                  <a:cubicBezTo>
                    <a:pt x="6505" y="59"/>
                    <a:pt x="7574" y="-98"/>
                    <a:pt x="8964" y="59"/>
                  </a:cubicBezTo>
                  <a:cubicBezTo>
                    <a:pt x="10354" y="215"/>
                    <a:pt x="12065" y="685"/>
                    <a:pt x="13455" y="1663"/>
                  </a:cubicBezTo>
                  <a:cubicBezTo>
                    <a:pt x="14845" y="2641"/>
                    <a:pt x="15915" y="4128"/>
                    <a:pt x="15915" y="5145"/>
                  </a:cubicBezTo>
                  <a:cubicBezTo>
                    <a:pt x="15915" y="6163"/>
                    <a:pt x="14845" y="6711"/>
                    <a:pt x="13776" y="7063"/>
                  </a:cubicBezTo>
                  <a:cubicBezTo>
                    <a:pt x="12707" y="7415"/>
                    <a:pt x="11637" y="7572"/>
                    <a:pt x="11530" y="7532"/>
                  </a:cubicBezTo>
                  <a:cubicBezTo>
                    <a:pt x="11424" y="7493"/>
                    <a:pt x="12279" y="7259"/>
                    <a:pt x="13348" y="7180"/>
                  </a:cubicBezTo>
                  <a:cubicBezTo>
                    <a:pt x="14418" y="7102"/>
                    <a:pt x="15701" y="7180"/>
                    <a:pt x="17198" y="7611"/>
                  </a:cubicBezTo>
                  <a:cubicBezTo>
                    <a:pt x="18695" y="8041"/>
                    <a:pt x="20406" y="8824"/>
                    <a:pt x="20940" y="9567"/>
                  </a:cubicBezTo>
                  <a:cubicBezTo>
                    <a:pt x="21475" y="10311"/>
                    <a:pt x="20833" y="11015"/>
                    <a:pt x="18802" y="11485"/>
                  </a:cubicBezTo>
                  <a:cubicBezTo>
                    <a:pt x="16770" y="11954"/>
                    <a:pt x="13348" y="12189"/>
                    <a:pt x="9926" y="12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797404" y="4508234"/>
              <a:ext cx="120651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7020"/>
                  </a:moveTo>
                  <a:cubicBezTo>
                    <a:pt x="0" y="10343"/>
                    <a:pt x="0" y="13666"/>
                    <a:pt x="0" y="16324"/>
                  </a:cubicBezTo>
                  <a:cubicBezTo>
                    <a:pt x="0" y="18983"/>
                    <a:pt x="0" y="20977"/>
                    <a:pt x="189" y="21143"/>
                  </a:cubicBezTo>
                  <a:cubicBezTo>
                    <a:pt x="379" y="21309"/>
                    <a:pt x="758" y="19647"/>
                    <a:pt x="1705" y="16657"/>
                  </a:cubicBezTo>
                  <a:cubicBezTo>
                    <a:pt x="2653" y="13666"/>
                    <a:pt x="4168" y="9346"/>
                    <a:pt x="5874" y="6023"/>
                  </a:cubicBezTo>
                  <a:cubicBezTo>
                    <a:pt x="7579" y="2700"/>
                    <a:pt x="9474" y="374"/>
                    <a:pt x="11179" y="41"/>
                  </a:cubicBezTo>
                  <a:cubicBezTo>
                    <a:pt x="12884" y="-291"/>
                    <a:pt x="14400" y="1371"/>
                    <a:pt x="16105" y="4860"/>
                  </a:cubicBezTo>
                  <a:cubicBezTo>
                    <a:pt x="17811" y="8349"/>
                    <a:pt x="19705" y="13666"/>
                    <a:pt x="21600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667354" y="4832820"/>
              <a:ext cx="25400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5220" y="14000"/>
                    <a:pt x="10440" y="6800"/>
                    <a:pt x="13950" y="3200"/>
                  </a:cubicBezTo>
                  <a:cubicBezTo>
                    <a:pt x="17460" y="-400"/>
                    <a:pt x="19260" y="-400"/>
                    <a:pt x="20250" y="500"/>
                  </a:cubicBezTo>
                  <a:cubicBezTo>
                    <a:pt x="21240" y="1400"/>
                    <a:pt x="21420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648304" y="49720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854804" y="4711700"/>
              <a:ext cx="2857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60" y="1047"/>
                    <a:pt x="3520" y="2095"/>
                    <a:pt x="6080" y="4451"/>
                  </a:cubicBezTo>
                  <a:cubicBezTo>
                    <a:pt x="8640" y="6807"/>
                    <a:pt x="12000" y="10473"/>
                    <a:pt x="14720" y="13549"/>
                  </a:cubicBezTo>
                  <a:cubicBezTo>
                    <a:pt x="17440" y="16625"/>
                    <a:pt x="19520" y="191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946566" y="4673600"/>
              <a:ext cx="168589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1239" y="0"/>
                  </a:moveTo>
                  <a:cubicBezTo>
                    <a:pt x="18572" y="1646"/>
                    <a:pt x="15906" y="3291"/>
                    <a:pt x="13106" y="5709"/>
                  </a:cubicBezTo>
                  <a:cubicBezTo>
                    <a:pt x="10306" y="8126"/>
                    <a:pt x="7372" y="11314"/>
                    <a:pt x="4972" y="13834"/>
                  </a:cubicBezTo>
                  <a:cubicBezTo>
                    <a:pt x="2572" y="16354"/>
                    <a:pt x="706" y="18206"/>
                    <a:pt x="172" y="19389"/>
                  </a:cubicBezTo>
                  <a:cubicBezTo>
                    <a:pt x="-361" y="20571"/>
                    <a:pt x="439" y="21086"/>
                    <a:pt x="1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445354" y="50165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909900" y="4576233"/>
              <a:ext cx="157755" cy="54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1464" y="337"/>
                  </a:moveTo>
                  <a:cubicBezTo>
                    <a:pt x="20024" y="169"/>
                    <a:pt x="18584" y="0"/>
                    <a:pt x="17144" y="0"/>
                  </a:cubicBezTo>
                  <a:cubicBezTo>
                    <a:pt x="15704" y="0"/>
                    <a:pt x="14264" y="169"/>
                    <a:pt x="11960" y="970"/>
                  </a:cubicBezTo>
                  <a:cubicBezTo>
                    <a:pt x="9656" y="1772"/>
                    <a:pt x="6488" y="3206"/>
                    <a:pt x="4040" y="5400"/>
                  </a:cubicBezTo>
                  <a:cubicBezTo>
                    <a:pt x="1592" y="7594"/>
                    <a:pt x="-136" y="10547"/>
                    <a:pt x="8" y="13162"/>
                  </a:cubicBezTo>
                  <a:cubicBezTo>
                    <a:pt x="152" y="15778"/>
                    <a:pt x="2168" y="18056"/>
                    <a:pt x="4760" y="19406"/>
                  </a:cubicBezTo>
                  <a:cubicBezTo>
                    <a:pt x="7352" y="20756"/>
                    <a:pt x="10520" y="21178"/>
                    <a:pt x="13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188304" y="4686300"/>
              <a:ext cx="2540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" y="1098"/>
                    <a:pt x="1080" y="2197"/>
                    <a:pt x="3060" y="4088"/>
                  </a:cubicBezTo>
                  <a:cubicBezTo>
                    <a:pt x="5040" y="5980"/>
                    <a:pt x="8460" y="8664"/>
                    <a:pt x="11790" y="11715"/>
                  </a:cubicBezTo>
                  <a:cubicBezTo>
                    <a:pt x="15120" y="14766"/>
                    <a:pt x="18360" y="181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226404" y="4679950"/>
              <a:ext cx="2159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51"/>
                    <a:pt x="14400" y="3102"/>
                    <a:pt x="11329" y="5538"/>
                  </a:cubicBezTo>
                  <a:cubicBezTo>
                    <a:pt x="8259" y="7975"/>
                    <a:pt x="5718" y="11298"/>
                    <a:pt x="3918" y="14123"/>
                  </a:cubicBezTo>
                  <a:cubicBezTo>
                    <a:pt x="2118" y="16948"/>
                    <a:pt x="1059" y="19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582004" y="454660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448654" y="4527550"/>
              <a:ext cx="279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491" y="10800"/>
                  </a:cubicBezTo>
                  <a:cubicBezTo>
                    <a:pt x="982" y="8000"/>
                    <a:pt x="1964" y="6400"/>
                    <a:pt x="5564" y="4800"/>
                  </a:cubicBezTo>
                  <a:cubicBezTo>
                    <a:pt x="9164" y="3200"/>
                    <a:pt x="1538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943954" y="4737100"/>
              <a:ext cx="2159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286"/>
                    <a:pt x="6353" y="4571"/>
                    <a:pt x="9424" y="7371"/>
                  </a:cubicBezTo>
                  <a:cubicBezTo>
                    <a:pt x="12494" y="10171"/>
                    <a:pt x="15459" y="13486"/>
                    <a:pt x="17471" y="15943"/>
                  </a:cubicBezTo>
                  <a:cubicBezTo>
                    <a:pt x="19482" y="18400"/>
                    <a:pt x="20541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976699" y="4737100"/>
              <a:ext cx="21490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21292" y="0"/>
                  </a:moveTo>
                  <a:cubicBezTo>
                    <a:pt x="19405" y="610"/>
                    <a:pt x="17517" y="1220"/>
                    <a:pt x="14686" y="3234"/>
                  </a:cubicBezTo>
                  <a:cubicBezTo>
                    <a:pt x="11855" y="5247"/>
                    <a:pt x="8080" y="8664"/>
                    <a:pt x="5354" y="11654"/>
                  </a:cubicBezTo>
                  <a:cubicBezTo>
                    <a:pt x="2628" y="14644"/>
                    <a:pt x="950" y="17207"/>
                    <a:pt x="321" y="18793"/>
                  </a:cubicBezTo>
                  <a:cubicBezTo>
                    <a:pt x="-308" y="20380"/>
                    <a:pt x="111" y="20990"/>
                    <a:pt x="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293204" y="4635500"/>
              <a:ext cx="88355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3014" y="0"/>
                  </a:moveTo>
                  <a:cubicBezTo>
                    <a:pt x="8540" y="2900"/>
                    <a:pt x="14065" y="5800"/>
                    <a:pt x="17330" y="8550"/>
                  </a:cubicBezTo>
                  <a:cubicBezTo>
                    <a:pt x="20595" y="11300"/>
                    <a:pt x="21600" y="13900"/>
                    <a:pt x="20595" y="16000"/>
                  </a:cubicBezTo>
                  <a:cubicBezTo>
                    <a:pt x="19591" y="18100"/>
                    <a:pt x="16577" y="19700"/>
                    <a:pt x="12809" y="20550"/>
                  </a:cubicBezTo>
                  <a:cubicBezTo>
                    <a:pt x="9042" y="21400"/>
                    <a:pt x="4521" y="21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382104" y="43815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553554" y="4279899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91"/>
                    <a:pt x="12000" y="11782"/>
                    <a:pt x="8400" y="15382"/>
                  </a:cubicBezTo>
                  <a:cubicBezTo>
                    <a:pt x="4800" y="18982"/>
                    <a:pt x="24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7934554" y="4673600"/>
              <a:ext cx="1714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2319"/>
                    <a:pt x="5333" y="4637"/>
                    <a:pt x="8667" y="7566"/>
                  </a:cubicBezTo>
                  <a:cubicBezTo>
                    <a:pt x="12000" y="10495"/>
                    <a:pt x="16000" y="14034"/>
                    <a:pt x="18267" y="16475"/>
                  </a:cubicBezTo>
                  <a:cubicBezTo>
                    <a:pt x="20533" y="18915"/>
                    <a:pt x="21067" y="202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915504" y="4660900"/>
              <a:ext cx="2476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92" y="2400"/>
                    <a:pt x="14585" y="4800"/>
                    <a:pt x="11723" y="7486"/>
                  </a:cubicBezTo>
                  <a:cubicBezTo>
                    <a:pt x="8862" y="10171"/>
                    <a:pt x="6646" y="13143"/>
                    <a:pt x="4800" y="15543"/>
                  </a:cubicBezTo>
                  <a:cubicBezTo>
                    <a:pt x="2954" y="17943"/>
                    <a:pt x="1477" y="19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224537" y="4362449"/>
              <a:ext cx="4021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615"/>
                    <a:pt x="5400" y="9231"/>
                    <a:pt x="2160" y="12831"/>
                  </a:cubicBezTo>
                  <a:cubicBezTo>
                    <a:pt x="-1080" y="16431"/>
                    <a:pt x="0" y="19015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086954" y="4366122"/>
              <a:ext cx="247651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185" y="16835"/>
                    <a:pt x="369" y="12681"/>
                    <a:pt x="2585" y="8943"/>
                  </a:cubicBezTo>
                  <a:cubicBezTo>
                    <a:pt x="4800" y="5204"/>
                    <a:pt x="9046" y="1881"/>
                    <a:pt x="12554" y="635"/>
                  </a:cubicBezTo>
                  <a:cubicBezTo>
                    <a:pt x="16062" y="-611"/>
                    <a:pt x="18831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544154" y="4641849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0" y="1543"/>
                    <a:pt x="0" y="0"/>
                    <a:pt x="450" y="0"/>
                  </a:cubicBezTo>
                  <a:cubicBezTo>
                    <a:pt x="900" y="0"/>
                    <a:pt x="1800" y="1543"/>
                    <a:pt x="4500" y="4886"/>
                  </a:cubicBezTo>
                  <a:cubicBezTo>
                    <a:pt x="7200" y="8229"/>
                    <a:pt x="11700" y="13371"/>
                    <a:pt x="14850" y="16457"/>
                  </a:cubicBezTo>
                  <a:cubicBezTo>
                    <a:pt x="18000" y="19543"/>
                    <a:pt x="198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8569554" y="4673600"/>
              <a:ext cx="2286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00" y="3346"/>
                    <a:pt x="14000" y="6693"/>
                    <a:pt x="10600" y="9685"/>
                  </a:cubicBezTo>
                  <a:cubicBezTo>
                    <a:pt x="7200" y="12676"/>
                    <a:pt x="4200" y="15313"/>
                    <a:pt x="2500" y="17239"/>
                  </a:cubicBezTo>
                  <a:cubicBezTo>
                    <a:pt x="800" y="19166"/>
                    <a:pt x="400" y="20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003247" y="5311012"/>
              <a:ext cx="130458" cy="16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84" fill="norm" stroke="1" extrusionOk="0">
                  <a:moveTo>
                    <a:pt x="569" y="7992"/>
                  </a:moveTo>
                  <a:cubicBezTo>
                    <a:pt x="220" y="9930"/>
                    <a:pt x="-128" y="11869"/>
                    <a:pt x="46" y="11176"/>
                  </a:cubicBezTo>
                  <a:cubicBezTo>
                    <a:pt x="220" y="10484"/>
                    <a:pt x="917" y="7161"/>
                    <a:pt x="1788" y="4669"/>
                  </a:cubicBezTo>
                  <a:cubicBezTo>
                    <a:pt x="2659" y="2176"/>
                    <a:pt x="3704" y="515"/>
                    <a:pt x="5795" y="99"/>
                  </a:cubicBezTo>
                  <a:cubicBezTo>
                    <a:pt x="7885" y="-316"/>
                    <a:pt x="11020" y="515"/>
                    <a:pt x="13459" y="3561"/>
                  </a:cubicBezTo>
                  <a:cubicBezTo>
                    <a:pt x="15898" y="6607"/>
                    <a:pt x="17640" y="11869"/>
                    <a:pt x="18859" y="15192"/>
                  </a:cubicBezTo>
                  <a:cubicBezTo>
                    <a:pt x="20078" y="18515"/>
                    <a:pt x="20775" y="19899"/>
                    <a:pt x="21472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197204" y="5340350"/>
              <a:ext cx="1016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900"/>
                    <a:pt x="10800" y="7800"/>
                    <a:pt x="14400" y="11400"/>
                  </a:cubicBezTo>
                  <a:cubicBezTo>
                    <a:pt x="18000" y="15000"/>
                    <a:pt x="198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216254" y="5334000"/>
              <a:ext cx="1016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57"/>
                    <a:pt x="17100" y="514"/>
                    <a:pt x="14400" y="3600"/>
                  </a:cubicBezTo>
                  <a:cubicBezTo>
                    <a:pt x="11700" y="6686"/>
                    <a:pt x="8550" y="12600"/>
                    <a:pt x="6075" y="16071"/>
                  </a:cubicBezTo>
                  <a:cubicBezTo>
                    <a:pt x="3600" y="19543"/>
                    <a:pt x="18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400404" y="5314950"/>
              <a:ext cx="317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164524" y="5162222"/>
              <a:ext cx="81374" cy="11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6679"/>
                  </a:moveTo>
                  <a:cubicBezTo>
                    <a:pt x="288" y="5679"/>
                    <a:pt x="576" y="4679"/>
                    <a:pt x="720" y="4979"/>
                  </a:cubicBezTo>
                  <a:cubicBezTo>
                    <a:pt x="864" y="5279"/>
                    <a:pt x="864" y="6879"/>
                    <a:pt x="864" y="9479"/>
                  </a:cubicBezTo>
                  <a:cubicBezTo>
                    <a:pt x="864" y="12079"/>
                    <a:pt x="864" y="15679"/>
                    <a:pt x="864" y="17979"/>
                  </a:cubicBezTo>
                  <a:cubicBezTo>
                    <a:pt x="864" y="20279"/>
                    <a:pt x="864" y="21279"/>
                    <a:pt x="720" y="21179"/>
                  </a:cubicBezTo>
                  <a:cubicBezTo>
                    <a:pt x="576" y="21079"/>
                    <a:pt x="288" y="19879"/>
                    <a:pt x="576" y="16779"/>
                  </a:cubicBezTo>
                  <a:cubicBezTo>
                    <a:pt x="864" y="13679"/>
                    <a:pt x="1728" y="8679"/>
                    <a:pt x="2736" y="5479"/>
                  </a:cubicBezTo>
                  <a:cubicBezTo>
                    <a:pt x="3744" y="2279"/>
                    <a:pt x="4896" y="879"/>
                    <a:pt x="7056" y="279"/>
                  </a:cubicBezTo>
                  <a:cubicBezTo>
                    <a:pt x="9216" y="-321"/>
                    <a:pt x="12384" y="-121"/>
                    <a:pt x="14688" y="2579"/>
                  </a:cubicBezTo>
                  <a:cubicBezTo>
                    <a:pt x="16992" y="5279"/>
                    <a:pt x="18432" y="10479"/>
                    <a:pt x="19296" y="13579"/>
                  </a:cubicBezTo>
                  <a:cubicBezTo>
                    <a:pt x="20160" y="16679"/>
                    <a:pt x="20448" y="17679"/>
                    <a:pt x="20736" y="18179"/>
                  </a:cubicBezTo>
                  <a:cubicBezTo>
                    <a:pt x="21024" y="18679"/>
                    <a:pt x="21312" y="18679"/>
                    <a:pt x="21600" y="186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5284956" y="5195198"/>
              <a:ext cx="65101" cy="8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336"/>
                    <a:pt x="11520" y="12672"/>
                    <a:pt x="15120" y="16272"/>
                  </a:cubicBezTo>
                  <a:cubicBezTo>
                    <a:pt x="18720" y="19872"/>
                    <a:pt x="2016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5316346" y="5201708"/>
              <a:ext cx="40220" cy="9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8229" y="0"/>
                    <a:pt x="15387" y="0"/>
                    <a:pt x="13397" y="643"/>
                  </a:cubicBezTo>
                  <a:cubicBezTo>
                    <a:pt x="11408" y="1286"/>
                    <a:pt x="10271" y="2571"/>
                    <a:pt x="7997" y="5400"/>
                  </a:cubicBezTo>
                  <a:cubicBezTo>
                    <a:pt x="5724" y="8228"/>
                    <a:pt x="2313" y="12600"/>
                    <a:pt x="892" y="15429"/>
                  </a:cubicBezTo>
                  <a:cubicBezTo>
                    <a:pt x="-529" y="18257"/>
                    <a:pt x="39" y="19543"/>
                    <a:pt x="608" y="20314"/>
                  </a:cubicBezTo>
                  <a:cubicBezTo>
                    <a:pt x="1176" y="21086"/>
                    <a:pt x="1745" y="21343"/>
                    <a:pt x="231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262602" y="3033146"/>
              <a:ext cx="114027" cy="31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38" fill="norm" stroke="1" extrusionOk="0">
                  <a:moveTo>
                    <a:pt x="728" y="7928"/>
                  </a:moveTo>
                  <a:cubicBezTo>
                    <a:pt x="1136" y="10028"/>
                    <a:pt x="1543" y="12128"/>
                    <a:pt x="1849" y="14265"/>
                  </a:cubicBezTo>
                  <a:cubicBezTo>
                    <a:pt x="2154" y="16403"/>
                    <a:pt x="2358" y="18578"/>
                    <a:pt x="2460" y="19853"/>
                  </a:cubicBezTo>
                  <a:cubicBezTo>
                    <a:pt x="2562" y="21128"/>
                    <a:pt x="2562" y="21503"/>
                    <a:pt x="2358" y="21428"/>
                  </a:cubicBezTo>
                  <a:cubicBezTo>
                    <a:pt x="2154" y="21353"/>
                    <a:pt x="1747" y="20828"/>
                    <a:pt x="1237" y="19178"/>
                  </a:cubicBezTo>
                  <a:cubicBezTo>
                    <a:pt x="728" y="17528"/>
                    <a:pt x="117" y="14753"/>
                    <a:pt x="15" y="11941"/>
                  </a:cubicBezTo>
                  <a:cubicBezTo>
                    <a:pt x="-87" y="9128"/>
                    <a:pt x="321" y="6278"/>
                    <a:pt x="1238" y="4290"/>
                  </a:cubicBezTo>
                  <a:cubicBezTo>
                    <a:pt x="2154" y="2303"/>
                    <a:pt x="3581" y="1178"/>
                    <a:pt x="4804" y="578"/>
                  </a:cubicBezTo>
                  <a:cubicBezTo>
                    <a:pt x="6026" y="-22"/>
                    <a:pt x="7045" y="-97"/>
                    <a:pt x="9185" y="90"/>
                  </a:cubicBezTo>
                  <a:cubicBezTo>
                    <a:pt x="11324" y="278"/>
                    <a:pt x="14585" y="728"/>
                    <a:pt x="17132" y="1515"/>
                  </a:cubicBezTo>
                  <a:cubicBezTo>
                    <a:pt x="19679" y="2303"/>
                    <a:pt x="21513" y="3428"/>
                    <a:pt x="21411" y="4778"/>
                  </a:cubicBezTo>
                  <a:cubicBezTo>
                    <a:pt x="21309" y="6128"/>
                    <a:pt x="19271" y="7703"/>
                    <a:pt x="15909" y="8828"/>
                  </a:cubicBezTo>
                  <a:cubicBezTo>
                    <a:pt x="12547" y="9953"/>
                    <a:pt x="7860" y="10628"/>
                    <a:pt x="4905" y="10966"/>
                  </a:cubicBezTo>
                  <a:cubicBezTo>
                    <a:pt x="1951" y="11303"/>
                    <a:pt x="728" y="11303"/>
                    <a:pt x="422" y="11116"/>
                  </a:cubicBezTo>
                  <a:cubicBezTo>
                    <a:pt x="117" y="10928"/>
                    <a:pt x="728" y="10553"/>
                    <a:pt x="1339" y="101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474797" y="3076233"/>
              <a:ext cx="7160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471542" y="3128312"/>
              <a:ext cx="91139" cy="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9200"/>
                    <a:pt x="9771" y="16800"/>
                    <a:pt x="13371" y="13200"/>
                  </a:cubicBezTo>
                  <a:cubicBezTo>
                    <a:pt x="16971" y="9600"/>
                    <a:pt x="1928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739532" y="2975330"/>
              <a:ext cx="2171" cy="19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20"/>
                    <a:pt x="0" y="7440"/>
                    <a:pt x="0" y="11040"/>
                  </a:cubicBezTo>
                  <a:cubicBezTo>
                    <a:pt x="0" y="14640"/>
                    <a:pt x="10800" y="18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8739293" y="3024154"/>
              <a:ext cx="90293" cy="1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6256" y="3497"/>
                    <a:pt x="11113" y="6994"/>
                    <a:pt x="7513" y="9771"/>
                  </a:cubicBezTo>
                  <a:cubicBezTo>
                    <a:pt x="3913" y="12549"/>
                    <a:pt x="1856" y="14606"/>
                    <a:pt x="828" y="16251"/>
                  </a:cubicBezTo>
                  <a:cubicBezTo>
                    <a:pt x="-201" y="17897"/>
                    <a:pt x="-201" y="19131"/>
                    <a:pt x="442" y="19851"/>
                  </a:cubicBezTo>
                  <a:cubicBezTo>
                    <a:pt x="1085" y="20571"/>
                    <a:pt x="2370" y="20777"/>
                    <a:pt x="5199" y="20983"/>
                  </a:cubicBezTo>
                  <a:cubicBezTo>
                    <a:pt x="8027" y="21189"/>
                    <a:pt x="12399" y="21394"/>
                    <a:pt x="1677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8855625" y="3105527"/>
              <a:ext cx="91139" cy="1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200"/>
                    <a:pt x="9257" y="10800"/>
                    <a:pt x="12857" y="7200"/>
                  </a:cubicBezTo>
                  <a:cubicBezTo>
                    <a:pt x="16457" y="3600"/>
                    <a:pt x="190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8897939" y="3072978"/>
              <a:ext cx="6511" cy="10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13"/>
                    <a:pt x="7200" y="8826"/>
                    <a:pt x="10800" y="12426"/>
                  </a:cubicBezTo>
                  <a:cubicBezTo>
                    <a:pt x="14400" y="16026"/>
                    <a:pt x="180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8972803" y="3033919"/>
              <a:ext cx="19530" cy="14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745"/>
                    <a:pt x="9600" y="9491"/>
                    <a:pt x="6000" y="13091"/>
                  </a:cubicBezTo>
                  <a:cubicBezTo>
                    <a:pt x="2400" y="16691"/>
                    <a:pt x="120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031391" y="3014389"/>
              <a:ext cx="60519" cy="20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6480" y="0"/>
                  </a:moveTo>
                  <a:cubicBezTo>
                    <a:pt x="10080" y="686"/>
                    <a:pt x="13680" y="1371"/>
                    <a:pt x="16560" y="3200"/>
                  </a:cubicBezTo>
                  <a:cubicBezTo>
                    <a:pt x="19440" y="5029"/>
                    <a:pt x="21600" y="8000"/>
                    <a:pt x="18720" y="11257"/>
                  </a:cubicBezTo>
                  <a:cubicBezTo>
                    <a:pt x="15840" y="14514"/>
                    <a:pt x="7920" y="18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8634890" y="2977656"/>
              <a:ext cx="54734" cy="21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75" fill="norm" stroke="1" extrusionOk="0">
                  <a:moveTo>
                    <a:pt x="20955" y="1410"/>
                  </a:moveTo>
                  <a:cubicBezTo>
                    <a:pt x="20540" y="862"/>
                    <a:pt x="20124" y="314"/>
                    <a:pt x="18878" y="94"/>
                  </a:cubicBezTo>
                  <a:cubicBezTo>
                    <a:pt x="17632" y="-125"/>
                    <a:pt x="15555" y="-15"/>
                    <a:pt x="12855" y="1026"/>
                  </a:cubicBezTo>
                  <a:cubicBezTo>
                    <a:pt x="10155" y="2068"/>
                    <a:pt x="6832" y="4042"/>
                    <a:pt x="4132" y="6618"/>
                  </a:cubicBezTo>
                  <a:cubicBezTo>
                    <a:pt x="1432" y="9195"/>
                    <a:pt x="-645" y="12375"/>
                    <a:pt x="186" y="14951"/>
                  </a:cubicBezTo>
                  <a:cubicBezTo>
                    <a:pt x="1016" y="17528"/>
                    <a:pt x="4755" y="19501"/>
                    <a:pt x="8493" y="214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5441193" y="5189675"/>
              <a:ext cx="86735" cy="23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65" fill="norm" stroke="1" extrusionOk="0">
                  <a:moveTo>
                    <a:pt x="1600" y="4309"/>
                  </a:moveTo>
                  <a:cubicBezTo>
                    <a:pt x="1600" y="8023"/>
                    <a:pt x="1600" y="11737"/>
                    <a:pt x="1600" y="14327"/>
                  </a:cubicBezTo>
                  <a:cubicBezTo>
                    <a:pt x="1600" y="16917"/>
                    <a:pt x="1600" y="18383"/>
                    <a:pt x="1333" y="19507"/>
                  </a:cubicBezTo>
                  <a:cubicBezTo>
                    <a:pt x="1067" y="20631"/>
                    <a:pt x="533" y="21413"/>
                    <a:pt x="267" y="21462"/>
                  </a:cubicBezTo>
                  <a:cubicBezTo>
                    <a:pt x="0" y="21511"/>
                    <a:pt x="0" y="20827"/>
                    <a:pt x="0" y="18628"/>
                  </a:cubicBezTo>
                  <a:cubicBezTo>
                    <a:pt x="0" y="16429"/>
                    <a:pt x="0" y="12715"/>
                    <a:pt x="667" y="9636"/>
                  </a:cubicBezTo>
                  <a:cubicBezTo>
                    <a:pt x="1333" y="6557"/>
                    <a:pt x="2667" y="4114"/>
                    <a:pt x="4400" y="2599"/>
                  </a:cubicBezTo>
                  <a:cubicBezTo>
                    <a:pt x="6133" y="1084"/>
                    <a:pt x="8267" y="497"/>
                    <a:pt x="10133" y="204"/>
                  </a:cubicBezTo>
                  <a:cubicBezTo>
                    <a:pt x="12000" y="-89"/>
                    <a:pt x="13600" y="-89"/>
                    <a:pt x="15467" y="351"/>
                  </a:cubicBezTo>
                  <a:cubicBezTo>
                    <a:pt x="17333" y="791"/>
                    <a:pt x="19467" y="1670"/>
                    <a:pt x="20533" y="2697"/>
                  </a:cubicBezTo>
                  <a:cubicBezTo>
                    <a:pt x="21600" y="3723"/>
                    <a:pt x="21600" y="4896"/>
                    <a:pt x="20400" y="5873"/>
                  </a:cubicBezTo>
                  <a:cubicBezTo>
                    <a:pt x="19200" y="6850"/>
                    <a:pt x="16800" y="7632"/>
                    <a:pt x="13867" y="8023"/>
                  </a:cubicBezTo>
                  <a:cubicBezTo>
                    <a:pt x="10933" y="8414"/>
                    <a:pt x="7467" y="8414"/>
                    <a:pt x="4000" y="84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6407283" y="5148046"/>
              <a:ext cx="97660" cy="24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279" fill="norm" stroke="1" extrusionOk="0">
                  <a:moveTo>
                    <a:pt x="2249" y="6053"/>
                  </a:moveTo>
                  <a:cubicBezTo>
                    <a:pt x="2484" y="9152"/>
                    <a:pt x="2718" y="12251"/>
                    <a:pt x="2836" y="14552"/>
                  </a:cubicBezTo>
                  <a:cubicBezTo>
                    <a:pt x="2953" y="16853"/>
                    <a:pt x="2953" y="18356"/>
                    <a:pt x="2718" y="19436"/>
                  </a:cubicBezTo>
                  <a:cubicBezTo>
                    <a:pt x="2484" y="20516"/>
                    <a:pt x="2014" y="21173"/>
                    <a:pt x="1662" y="21267"/>
                  </a:cubicBezTo>
                  <a:cubicBezTo>
                    <a:pt x="1310" y="21361"/>
                    <a:pt x="1075" y="20891"/>
                    <a:pt x="723" y="19389"/>
                  </a:cubicBezTo>
                  <a:cubicBezTo>
                    <a:pt x="371" y="17886"/>
                    <a:pt x="-99" y="15351"/>
                    <a:pt x="18" y="12533"/>
                  </a:cubicBezTo>
                  <a:cubicBezTo>
                    <a:pt x="136" y="9716"/>
                    <a:pt x="840" y="6617"/>
                    <a:pt x="2366" y="4410"/>
                  </a:cubicBezTo>
                  <a:cubicBezTo>
                    <a:pt x="3892" y="2203"/>
                    <a:pt x="6240" y="888"/>
                    <a:pt x="8705" y="324"/>
                  </a:cubicBezTo>
                  <a:cubicBezTo>
                    <a:pt x="11171" y="-239"/>
                    <a:pt x="13753" y="-51"/>
                    <a:pt x="16101" y="747"/>
                  </a:cubicBezTo>
                  <a:cubicBezTo>
                    <a:pt x="18449" y="1545"/>
                    <a:pt x="20562" y="2954"/>
                    <a:pt x="21031" y="4457"/>
                  </a:cubicBezTo>
                  <a:cubicBezTo>
                    <a:pt x="21501" y="5959"/>
                    <a:pt x="20327" y="7556"/>
                    <a:pt x="17745" y="8448"/>
                  </a:cubicBezTo>
                  <a:cubicBezTo>
                    <a:pt x="15162" y="9340"/>
                    <a:pt x="11171" y="9528"/>
                    <a:pt x="9057" y="9387"/>
                  </a:cubicBezTo>
                  <a:cubicBezTo>
                    <a:pt x="6944" y="9246"/>
                    <a:pt x="6710" y="8777"/>
                    <a:pt x="6475" y="830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6547873" y="5185433"/>
              <a:ext cx="84629" cy="7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6218"/>
                    <a:pt x="12185" y="12436"/>
                    <a:pt x="15785" y="16036"/>
                  </a:cubicBezTo>
                  <a:cubicBezTo>
                    <a:pt x="19385" y="19636"/>
                    <a:pt x="20492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6580422" y="5172413"/>
              <a:ext cx="61845" cy="1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000"/>
                    <a:pt x="10232" y="6000"/>
                    <a:pt x="6632" y="9600"/>
                  </a:cubicBezTo>
                  <a:cubicBezTo>
                    <a:pt x="3032" y="13200"/>
                    <a:pt x="1516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6665064" y="5169158"/>
              <a:ext cx="80825" cy="11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3363" y="0"/>
                  </a:moveTo>
                  <a:cubicBezTo>
                    <a:pt x="1960" y="4871"/>
                    <a:pt x="558" y="9741"/>
                    <a:pt x="137" y="12176"/>
                  </a:cubicBezTo>
                  <a:cubicBezTo>
                    <a:pt x="-284" y="14612"/>
                    <a:pt x="277" y="14612"/>
                    <a:pt x="1680" y="12600"/>
                  </a:cubicBezTo>
                  <a:cubicBezTo>
                    <a:pt x="3082" y="10588"/>
                    <a:pt x="5326" y="6565"/>
                    <a:pt x="7711" y="4235"/>
                  </a:cubicBezTo>
                  <a:cubicBezTo>
                    <a:pt x="10095" y="1906"/>
                    <a:pt x="12620" y="1271"/>
                    <a:pt x="15004" y="2224"/>
                  </a:cubicBezTo>
                  <a:cubicBezTo>
                    <a:pt x="17389" y="3176"/>
                    <a:pt x="19633" y="5718"/>
                    <a:pt x="20474" y="8788"/>
                  </a:cubicBezTo>
                  <a:cubicBezTo>
                    <a:pt x="21316" y="11859"/>
                    <a:pt x="20755" y="15459"/>
                    <a:pt x="20054" y="17682"/>
                  </a:cubicBezTo>
                  <a:cubicBezTo>
                    <a:pt x="19352" y="19906"/>
                    <a:pt x="18511" y="20753"/>
                    <a:pt x="17669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7143856" y="5195298"/>
              <a:ext cx="81045" cy="10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58" fill="norm" stroke="1" extrusionOk="0">
                  <a:moveTo>
                    <a:pt x="777" y="6969"/>
                  </a:moveTo>
                  <a:cubicBezTo>
                    <a:pt x="1065" y="10992"/>
                    <a:pt x="1353" y="15016"/>
                    <a:pt x="1209" y="17557"/>
                  </a:cubicBezTo>
                  <a:cubicBezTo>
                    <a:pt x="1065" y="20098"/>
                    <a:pt x="489" y="21157"/>
                    <a:pt x="201" y="21051"/>
                  </a:cubicBezTo>
                  <a:cubicBezTo>
                    <a:pt x="-87" y="20945"/>
                    <a:pt x="-87" y="19675"/>
                    <a:pt x="345" y="16816"/>
                  </a:cubicBezTo>
                  <a:cubicBezTo>
                    <a:pt x="777" y="13957"/>
                    <a:pt x="1641" y="9510"/>
                    <a:pt x="3081" y="6228"/>
                  </a:cubicBezTo>
                  <a:cubicBezTo>
                    <a:pt x="4521" y="2945"/>
                    <a:pt x="6537" y="828"/>
                    <a:pt x="9129" y="192"/>
                  </a:cubicBezTo>
                  <a:cubicBezTo>
                    <a:pt x="11721" y="-443"/>
                    <a:pt x="14889" y="404"/>
                    <a:pt x="17049" y="4110"/>
                  </a:cubicBezTo>
                  <a:cubicBezTo>
                    <a:pt x="19209" y="7816"/>
                    <a:pt x="20361" y="14381"/>
                    <a:pt x="21513" y="2094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273724" y="5221237"/>
              <a:ext cx="52080" cy="7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289999" y="5217983"/>
              <a:ext cx="61845" cy="1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600"/>
                    <a:pt x="14021" y="3200"/>
                    <a:pt x="10611" y="6200"/>
                  </a:cubicBezTo>
                  <a:cubicBezTo>
                    <a:pt x="7200" y="9200"/>
                    <a:pt x="4168" y="13600"/>
                    <a:pt x="2463" y="16400"/>
                  </a:cubicBezTo>
                  <a:cubicBezTo>
                    <a:pt x="758" y="19200"/>
                    <a:pt x="379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364863" y="5185894"/>
              <a:ext cx="102540" cy="21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54" fill="norm" stroke="1" extrusionOk="0">
                  <a:moveTo>
                    <a:pt x="2004" y="8790"/>
                  </a:moveTo>
                  <a:cubicBezTo>
                    <a:pt x="1336" y="12609"/>
                    <a:pt x="668" y="16427"/>
                    <a:pt x="334" y="18663"/>
                  </a:cubicBezTo>
                  <a:cubicBezTo>
                    <a:pt x="0" y="20899"/>
                    <a:pt x="0" y="21554"/>
                    <a:pt x="0" y="21554"/>
                  </a:cubicBezTo>
                  <a:cubicBezTo>
                    <a:pt x="0" y="21554"/>
                    <a:pt x="0" y="20899"/>
                    <a:pt x="557" y="18609"/>
                  </a:cubicBezTo>
                  <a:cubicBezTo>
                    <a:pt x="1113" y="16318"/>
                    <a:pt x="2227" y="12390"/>
                    <a:pt x="3785" y="9118"/>
                  </a:cubicBezTo>
                  <a:cubicBezTo>
                    <a:pt x="5344" y="5845"/>
                    <a:pt x="7348" y="3227"/>
                    <a:pt x="8907" y="1809"/>
                  </a:cubicBezTo>
                  <a:cubicBezTo>
                    <a:pt x="10466" y="390"/>
                    <a:pt x="11579" y="172"/>
                    <a:pt x="12693" y="63"/>
                  </a:cubicBezTo>
                  <a:cubicBezTo>
                    <a:pt x="13806" y="-46"/>
                    <a:pt x="14920" y="-46"/>
                    <a:pt x="16256" y="336"/>
                  </a:cubicBezTo>
                  <a:cubicBezTo>
                    <a:pt x="17592" y="718"/>
                    <a:pt x="19151" y="1481"/>
                    <a:pt x="20153" y="2463"/>
                  </a:cubicBezTo>
                  <a:cubicBezTo>
                    <a:pt x="21155" y="3445"/>
                    <a:pt x="21600" y="4645"/>
                    <a:pt x="19930" y="5954"/>
                  </a:cubicBezTo>
                  <a:cubicBezTo>
                    <a:pt x="18260" y="7263"/>
                    <a:pt x="14474" y="8681"/>
                    <a:pt x="11691" y="9445"/>
                  </a:cubicBezTo>
                  <a:cubicBezTo>
                    <a:pt x="8907" y="10209"/>
                    <a:pt x="7126" y="10318"/>
                    <a:pt x="5344" y="104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6329792" y="5488143"/>
              <a:ext cx="1012287" cy="7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" y="5400"/>
                    <a:pt x="556" y="10800"/>
                    <a:pt x="1053" y="14850"/>
                  </a:cubicBezTo>
                  <a:cubicBezTo>
                    <a:pt x="1551" y="18900"/>
                    <a:pt x="2269" y="21600"/>
                    <a:pt x="3056" y="21600"/>
                  </a:cubicBezTo>
                  <a:cubicBezTo>
                    <a:pt x="3843" y="21600"/>
                    <a:pt x="4700" y="18900"/>
                    <a:pt x="5498" y="15600"/>
                  </a:cubicBezTo>
                  <a:cubicBezTo>
                    <a:pt x="6297" y="12300"/>
                    <a:pt x="7038" y="8400"/>
                    <a:pt x="7686" y="5400"/>
                  </a:cubicBezTo>
                  <a:cubicBezTo>
                    <a:pt x="8334" y="2400"/>
                    <a:pt x="8890" y="300"/>
                    <a:pt x="9457" y="450"/>
                  </a:cubicBezTo>
                  <a:cubicBezTo>
                    <a:pt x="10024" y="600"/>
                    <a:pt x="10603" y="3000"/>
                    <a:pt x="11286" y="5700"/>
                  </a:cubicBezTo>
                  <a:cubicBezTo>
                    <a:pt x="11969" y="8400"/>
                    <a:pt x="12756" y="11400"/>
                    <a:pt x="13451" y="13500"/>
                  </a:cubicBezTo>
                  <a:cubicBezTo>
                    <a:pt x="14145" y="15600"/>
                    <a:pt x="14747" y="16800"/>
                    <a:pt x="15395" y="17550"/>
                  </a:cubicBezTo>
                  <a:cubicBezTo>
                    <a:pt x="16044" y="18300"/>
                    <a:pt x="16738" y="18600"/>
                    <a:pt x="17525" y="18000"/>
                  </a:cubicBezTo>
                  <a:cubicBezTo>
                    <a:pt x="18313" y="17400"/>
                    <a:pt x="19192" y="15900"/>
                    <a:pt x="19887" y="13950"/>
                  </a:cubicBezTo>
                  <a:cubicBezTo>
                    <a:pt x="20581" y="12000"/>
                    <a:pt x="21091" y="96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6551128" y="5632883"/>
              <a:ext cx="87899" cy="18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24" fill="norm" stroke="1" extrusionOk="0">
                  <a:moveTo>
                    <a:pt x="0" y="7736"/>
                  </a:moveTo>
                  <a:cubicBezTo>
                    <a:pt x="260" y="11880"/>
                    <a:pt x="520" y="16024"/>
                    <a:pt x="651" y="18410"/>
                  </a:cubicBezTo>
                  <a:cubicBezTo>
                    <a:pt x="781" y="20796"/>
                    <a:pt x="781" y="21424"/>
                    <a:pt x="781" y="21424"/>
                  </a:cubicBezTo>
                  <a:cubicBezTo>
                    <a:pt x="781" y="21424"/>
                    <a:pt x="781" y="20796"/>
                    <a:pt x="911" y="18096"/>
                  </a:cubicBezTo>
                  <a:cubicBezTo>
                    <a:pt x="1041" y="15396"/>
                    <a:pt x="1301" y="10624"/>
                    <a:pt x="1952" y="7359"/>
                  </a:cubicBezTo>
                  <a:cubicBezTo>
                    <a:pt x="2602" y="4094"/>
                    <a:pt x="3643" y="2336"/>
                    <a:pt x="5465" y="1268"/>
                  </a:cubicBezTo>
                  <a:cubicBezTo>
                    <a:pt x="7287" y="201"/>
                    <a:pt x="9889" y="-176"/>
                    <a:pt x="12361" y="75"/>
                  </a:cubicBezTo>
                  <a:cubicBezTo>
                    <a:pt x="14834" y="326"/>
                    <a:pt x="17176" y="1205"/>
                    <a:pt x="18868" y="2336"/>
                  </a:cubicBezTo>
                  <a:cubicBezTo>
                    <a:pt x="20559" y="3466"/>
                    <a:pt x="21600" y="4847"/>
                    <a:pt x="20819" y="6040"/>
                  </a:cubicBezTo>
                  <a:cubicBezTo>
                    <a:pt x="20039" y="7233"/>
                    <a:pt x="17436" y="8238"/>
                    <a:pt x="14313" y="8678"/>
                  </a:cubicBezTo>
                  <a:cubicBezTo>
                    <a:pt x="11190" y="9117"/>
                    <a:pt x="7547" y="8991"/>
                    <a:pt x="5335" y="8615"/>
                  </a:cubicBezTo>
                  <a:cubicBezTo>
                    <a:pt x="3123" y="8238"/>
                    <a:pt x="2342" y="7610"/>
                    <a:pt x="1561" y="69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697600" y="5663910"/>
              <a:ext cx="68355" cy="6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84"/>
                    <a:pt x="9600" y="11368"/>
                    <a:pt x="13200" y="14968"/>
                  </a:cubicBezTo>
                  <a:cubicBezTo>
                    <a:pt x="16800" y="18568"/>
                    <a:pt x="192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726895" y="5654144"/>
              <a:ext cx="55335" cy="10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055"/>
                    <a:pt x="12282" y="6109"/>
                    <a:pt x="8682" y="9709"/>
                  </a:cubicBezTo>
                  <a:cubicBezTo>
                    <a:pt x="5082" y="13309"/>
                    <a:pt x="2541" y="17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6876621" y="5635357"/>
              <a:ext cx="103379" cy="16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02" fill="norm" stroke="1" extrusionOk="0">
                  <a:moveTo>
                    <a:pt x="2700" y="5910"/>
                  </a:moveTo>
                  <a:cubicBezTo>
                    <a:pt x="1800" y="9915"/>
                    <a:pt x="900" y="13921"/>
                    <a:pt x="450" y="16281"/>
                  </a:cubicBezTo>
                  <a:cubicBezTo>
                    <a:pt x="0" y="18641"/>
                    <a:pt x="0" y="19356"/>
                    <a:pt x="0" y="20072"/>
                  </a:cubicBezTo>
                  <a:cubicBezTo>
                    <a:pt x="0" y="20787"/>
                    <a:pt x="0" y="21502"/>
                    <a:pt x="0" y="21502"/>
                  </a:cubicBezTo>
                  <a:cubicBezTo>
                    <a:pt x="0" y="21502"/>
                    <a:pt x="0" y="20787"/>
                    <a:pt x="675" y="17926"/>
                  </a:cubicBezTo>
                  <a:cubicBezTo>
                    <a:pt x="1350" y="15065"/>
                    <a:pt x="2700" y="10058"/>
                    <a:pt x="3600" y="7054"/>
                  </a:cubicBezTo>
                  <a:cubicBezTo>
                    <a:pt x="4500" y="4050"/>
                    <a:pt x="4950" y="3049"/>
                    <a:pt x="5512" y="2191"/>
                  </a:cubicBezTo>
                  <a:cubicBezTo>
                    <a:pt x="6075" y="1332"/>
                    <a:pt x="6750" y="617"/>
                    <a:pt x="7650" y="260"/>
                  </a:cubicBezTo>
                  <a:cubicBezTo>
                    <a:pt x="8550" y="-98"/>
                    <a:pt x="9675" y="-98"/>
                    <a:pt x="11588" y="331"/>
                  </a:cubicBezTo>
                  <a:cubicBezTo>
                    <a:pt x="13500" y="760"/>
                    <a:pt x="16200" y="1619"/>
                    <a:pt x="18000" y="2477"/>
                  </a:cubicBezTo>
                  <a:cubicBezTo>
                    <a:pt x="19800" y="3335"/>
                    <a:pt x="20700" y="4193"/>
                    <a:pt x="21150" y="4980"/>
                  </a:cubicBezTo>
                  <a:cubicBezTo>
                    <a:pt x="21600" y="5767"/>
                    <a:pt x="21600" y="6482"/>
                    <a:pt x="20587" y="7126"/>
                  </a:cubicBezTo>
                  <a:cubicBezTo>
                    <a:pt x="19575" y="7770"/>
                    <a:pt x="17550" y="8342"/>
                    <a:pt x="14850" y="8556"/>
                  </a:cubicBezTo>
                  <a:cubicBezTo>
                    <a:pt x="12150" y="8771"/>
                    <a:pt x="8775" y="8628"/>
                    <a:pt x="5400" y="848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7968515" y="5221755"/>
              <a:ext cx="72303" cy="14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460" fill="norm" stroke="1" extrusionOk="0">
                  <a:moveTo>
                    <a:pt x="3376" y="7526"/>
                  </a:moveTo>
                  <a:cubicBezTo>
                    <a:pt x="2741" y="12889"/>
                    <a:pt x="2106" y="18252"/>
                    <a:pt x="1470" y="19890"/>
                  </a:cubicBezTo>
                  <a:cubicBezTo>
                    <a:pt x="835" y="21529"/>
                    <a:pt x="200" y="19443"/>
                    <a:pt x="41" y="16017"/>
                  </a:cubicBezTo>
                  <a:cubicBezTo>
                    <a:pt x="-118" y="12591"/>
                    <a:pt x="200" y="7824"/>
                    <a:pt x="835" y="5068"/>
                  </a:cubicBezTo>
                  <a:cubicBezTo>
                    <a:pt x="1470" y="2312"/>
                    <a:pt x="2423" y="1568"/>
                    <a:pt x="3694" y="1046"/>
                  </a:cubicBezTo>
                  <a:cubicBezTo>
                    <a:pt x="4964" y="525"/>
                    <a:pt x="6553" y="227"/>
                    <a:pt x="8141" y="78"/>
                  </a:cubicBezTo>
                  <a:cubicBezTo>
                    <a:pt x="9729" y="-71"/>
                    <a:pt x="11317" y="-71"/>
                    <a:pt x="13541" y="674"/>
                  </a:cubicBezTo>
                  <a:cubicBezTo>
                    <a:pt x="15764" y="1419"/>
                    <a:pt x="18623" y="2908"/>
                    <a:pt x="20053" y="4473"/>
                  </a:cubicBezTo>
                  <a:cubicBezTo>
                    <a:pt x="21482" y="6037"/>
                    <a:pt x="21482" y="7675"/>
                    <a:pt x="20370" y="8867"/>
                  </a:cubicBezTo>
                  <a:cubicBezTo>
                    <a:pt x="19258" y="10059"/>
                    <a:pt x="17035" y="10804"/>
                    <a:pt x="14653" y="11176"/>
                  </a:cubicBezTo>
                  <a:cubicBezTo>
                    <a:pt x="12270" y="11548"/>
                    <a:pt x="9729" y="11548"/>
                    <a:pt x="7982" y="11250"/>
                  </a:cubicBezTo>
                  <a:cubicBezTo>
                    <a:pt x="6235" y="10952"/>
                    <a:pt x="5282" y="10357"/>
                    <a:pt x="5441" y="9761"/>
                  </a:cubicBezTo>
                  <a:cubicBezTo>
                    <a:pt x="5600" y="9165"/>
                    <a:pt x="6870" y="8569"/>
                    <a:pt x="8141" y="79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8071184" y="5244022"/>
              <a:ext cx="55336" cy="7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300"/>
                    <a:pt x="11012" y="12600"/>
                    <a:pt x="14612" y="16200"/>
                  </a:cubicBezTo>
                  <a:cubicBezTo>
                    <a:pt x="18212" y="19800"/>
                    <a:pt x="19906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077695" y="5240767"/>
              <a:ext cx="48825" cy="11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694"/>
                    <a:pt x="15840" y="3388"/>
                    <a:pt x="12240" y="6776"/>
                  </a:cubicBezTo>
                  <a:cubicBezTo>
                    <a:pt x="8640" y="10165"/>
                    <a:pt x="4320" y="15247"/>
                    <a:pt x="2160" y="18000"/>
                  </a:cubicBezTo>
                  <a:cubicBezTo>
                    <a:pt x="0" y="20753"/>
                    <a:pt x="0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8165796" y="5231273"/>
              <a:ext cx="71391" cy="8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15" fill="norm" stroke="1" extrusionOk="0">
                  <a:moveTo>
                    <a:pt x="1898" y="716"/>
                  </a:moveTo>
                  <a:cubicBezTo>
                    <a:pt x="1570" y="6442"/>
                    <a:pt x="1243" y="12167"/>
                    <a:pt x="916" y="15680"/>
                  </a:cubicBezTo>
                  <a:cubicBezTo>
                    <a:pt x="589" y="19193"/>
                    <a:pt x="261" y="20495"/>
                    <a:pt x="98" y="20495"/>
                  </a:cubicBezTo>
                  <a:cubicBezTo>
                    <a:pt x="-66" y="20495"/>
                    <a:pt x="-66" y="19193"/>
                    <a:pt x="425" y="16331"/>
                  </a:cubicBezTo>
                  <a:cubicBezTo>
                    <a:pt x="916" y="13468"/>
                    <a:pt x="1898" y="9044"/>
                    <a:pt x="3043" y="6051"/>
                  </a:cubicBezTo>
                  <a:cubicBezTo>
                    <a:pt x="4188" y="3058"/>
                    <a:pt x="5498" y="1497"/>
                    <a:pt x="6970" y="586"/>
                  </a:cubicBezTo>
                  <a:cubicBezTo>
                    <a:pt x="8443" y="-325"/>
                    <a:pt x="10080" y="-585"/>
                    <a:pt x="12534" y="2928"/>
                  </a:cubicBezTo>
                  <a:cubicBezTo>
                    <a:pt x="14989" y="6442"/>
                    <a:pt x="18261" y="13728"/>
                    <a:pt x="21534" y="210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614759" y="5237605"/>
              <a:ext cx="87884" cy="11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4386"/>
                  </a:moveTo>
                  <a:cubicBezTo>
                    <a:pt x="533" y="8999"/>
                    <a:pt x="1067" y="13613"/>
                    <a:pt x="1067" y="16549"/>
                  </a:cubicBezTo>
                  <a:cubicBezTo>
                    <a:pt x="1067" y="19485"/>
                    <a:pt x="533" y="20743"/>
                    <a:pt x="267" y="20533"/>
                  </a:cubicBezTo>
                  <a:cubicBezTo>
                    <a:pt x="0" y="20323"/>
                    <a:pt x="0" y="18646"/>
                    <a:pt x="400" y="15395"/>
                  </a:cubicBezTo>
                  <a:cubicBezTo>
                    <a:pt x="800" y="12145"/>
                    <a:pt x="1600" y="7321"/>
                    <a:pt x="2400" y="4386"/>
                  </a:cubicBezTo>
                  <a:cubicBezTo>
                    <a:pt x="3200" y="1450"/>
                    <a:pt x="4000" y="401"/>
                    <a:pt x="5867" y="87"/>
                  </a:cubicBezTo>
                  <a:cubicBezTo>
                    <a:pt x="7733" y="-228"/>
                    <a:pt x="10667" y="191"/>
                    <a:pt x="13200" y="3337"/>
                  </a:cubicBezTo>
                  <a:cubicBezTo>
                    <a:pt x="15733" y="6483"/>
                    <a:pt x="17867" y="12355"/>
                    <a:pt x="19200" y="15815"/>
                  </a:cubicBezTo>
                  <a:cubicBezTo>
                    <a:pt x="20533" y="19275"/>
                    <a:pt x="21067" y="20323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780761" y="5263552"/>
              <a:ext cx="52080" cy="8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795264" y="5253787"/>
              <a:ext cx="60362" cy="12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1458" y="0"/>
                  </a:moveTo>
                  <a:cubicBezTo>
                    <a:pt x="16444" y="4168"/>
                    <a:pt x="11429" y="8337"/>
                    <a:pt x="8151" y="11179"/>
                  </a:cubicBezTo>
                  <a:cubicBezTo>
                    <a:pt x="4872" y="14021"/>
                    <a:pt x="3329" y="15537"/>
                    <a:pt x="2172" y="16958"/>
                  </a:cubicBezTo>
                  <a:cubicBezTo>
                    <a:pt x="1015" y="18379"/>
                    <a:pt x="244" y="19705"/>
                    <a:pt x="51" y="20463"/>
                  </a:cubicBezTo>
                  <a:cubicBezTo>
                    <a:pt x="-142" y="21221"/>
                    <a:pt x="244" y="21411"/>
                    <a:pt x="629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8922191" y="5253787"/>
              <a:ext cx="18063" cy="1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3909"/>
                    <a:pt x="3177" y="7817"/>
                    <a:pt x="777" y="11417"/>
                  </a:cubicBezTo>
                  <a:cubicBezTo>
                    <a:pt x="-1623" y="15017"/>
                    <a:pt x="1977" y="18309"/>
                    <a:pt x="557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8064674" y="5458848"/>
              <a:ext cx="725853" cy="7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5" fill="norm" stroke="1" extrusionOk="0">
                  <a:moveTo>
                    <a:pt x="0" y="0"/>
                  </a:moveTo>
                  <a:cubicBezTo>
                    <a:pt x="32" y="3086"/>
                    <a:pt x="65" y="6171"/>
                    <a:pt x="371" y="10029"/>
                  </a:cubicBezTo>
                  <a:cubicBezTo>
                    <a:pt x="678" y="13886"/>
                    <a:pt x="1259" y="18514"/>
                    <a:pt x="2083" y="20057"/>
                  </a:cubicBezTo>
                  <a:cubicBezTo>
                    <a:pt x="2906" y="21600"/>
                    <a:pt x="3971" y="20057"/>
                    <a:pt x="5053" y="17589"/>
                  </a:cubicBezTo>
                  <a:cubicBezTo>
                    <a:pt x="6135" y="15120"/>
                    <a:pt x="7232" y="11726"/>
                    <a:pt x="8169" y="10954"/>
                  </a:cubicBezTo>
                  <a:cubicBezTo>
                    <a:pt x="9105" y="10183"/>
                    <a:pt x="9880" y="12034"/>
                    <a:pt x="10816" y="13731"/>
                  </a:cubicBezTo>
                  <a:cubicBezTo>
                    <a:pt x="11752" y="15429"/>
                    <a:pt x="12850" y="16971"/>
                    <a:pt x="13964" y="17897"/>
                  </a:cubicBezTo>
                  <a:cubicBezTo>
                    <a:pt x="15078" y="18823"/>
                    <a:pt x="16208" y="19131"/>
                    <a:pt x="17306" y="18823"/>
                  </a:cubicBezTo>
                  <a:cubicBezTo>
                    <a:pt x="18404" y="18514"/>
                    <a:pt x="19469" y="17589"/>
                    <a:pt x="20179" y="17434"/>
                  </a:cubicBezTo>
                  <a:cubicBezTo>
                    <a:pt x="20890" y="17280"/>
                    <a:pt x="21245" y="1789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8331580" y="5664691"/>
              <a:ext cx="100497" cy="17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31" fill="norm" stroke="1" extrusionOk="0">
                  <a:moveTo>
                    <a:pt x="0" y="10968"/>
                  </a:moveTo>
                  <a:cubicBezTo>
                    <a:pt x="0" y="14393"/>
                    <a:pt x="0" y="17817"/>
                    <a:pt x="0" y="19595"/>
                  </a:cubicBezTo>
                  <a:cubicBezTo>
                    <a:pt x="0" y="21373"/>
                    <a:pt x="0" y="21505"/>
                    <a:pt x="581" y="19200"/>
                  </a:cubicBezTo>
                  <a:cubicBezTo>
                    <a:pt x="1161" y="16895"/>
                    <a:pt x="2323" y="12154"/>
                    <a:pt x="3600" y="8795"/>
                  </a:cubicBezTo>
                  <a:cubicBezTo>
                    <a:pt x="4877" y="5437"/>
                    <a:pt x="6271" y="3461"/>
                    <a:pt x="7432" y="2210"/>
                  </a:cubicBezTo>
                  <a:cubicBezTo>
                    <a:pt x="8593" y="959"/>
                    <a:pt x="9522" y="432"/>
                    <a:pt x="10800" y="168"/>
                  </a:cubicBezTo>
                  <a:cubicBezTo>
                    <a:pt x="12077" y="-95"/>
                    <a:pt x="13703" y="-95"/>
                    <a:pt x="15329" y="498"/>
                  </a:cubicBezTo>
                  <a:cubicBezTo>
                    <a:pt x="16955" y="1090"/>
                    <a:pt x="18581" y="2276"/>
                    <a:pt x="19626" y="3527"/>
                  </a:cubicBezTo>
                  <a:cubicBezTo>
                    <a:pt x="20671" y="4778"/>
                    <a:pt x="21135" y="6095"/>
                    <a:pt x="21368" y="7215"/>
                  </a:cubicBezTo>
                  <a:cubicBezTo>
                    <a:pt x="21600" y="8334"/>
                    <a:pt x="21600" y="9256"/>
                    <a:pt x="21019" y="9981"/>
                  </a:cubicBezTo>
                  <a:cubicBezTo>
                    <a:pt x="20439" y="10705"/>
                    <a:pt x="19277" y="11232"/>
                    <a:pt x="18116" y="11561"/>
                  </a:cubicBezTo>
                  <a:cubicBezTo>
                    <a:pt x="16955" y="11890"/>
                    <a:pt x="15793" y="12022"/>
                    <a:pt x="14400" y="11890"/>
                  </a:cubicBezTo>
                  <a:cubicBezTo>
                    <a:pt x="13006" y="11759"/>
                    <a:pt x="11381" y="11364"/>
                    <a:pt x="9755" y="1096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8494326" y="5706223"/>
              <a:ext cx="58590" cy="7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8494326" y="5702968"/>
              <a:ext cx="74865" cy="8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4533"/>
                    <a:pt x="10957" y="9067"/>
                    <a:pt x="7357" y="12667"/>
                  </a:cubicBezTo>
                  <a:cubicBezTo>
                    <a:pt x="3757" y="16267"/>
                    <a:pt x="1878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8598484" y="5712734"/>
              <a:ext cx="22786" cy="8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592"/>
                    <a:pt x="9257" y="5184"/>
                    <a:pt x="5657" y="8784"/>
                  </a:cubicBezTo>
                  <a:cubicBezTo>
                    <a:pt x="2057" y="12384"/>
                    <a:pt x="1029" y="16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778974" y="5950344"/>
              <a:ext cx="1640490" cy="15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0"/>
                  </a:moveTo>
                  <a:cubicBezTo>
                    <a:pt x="29" y="4816"/>
                    <a:pt x="57" y="9632"/>
                    <a:pt x="129" y="13062"/>
                  </a:cubicBezTo>
                  <a:cubicBezTo>
                    <a:pt x="200" y="16492"/>
                    <a:pt x="314" y="18535"/>
                    <a:pt x="543" y="19776"/>
                  </a:cubicBezTo>
                  <a:cubicBezTo>
                    <a:pt x="771" y="21016"/>
                    <a:pt x="1114" y="21454"/>
                    <a:pt x="1536" y="20724"/>
                  </a:cubicBezTo>
                  <a:cubicBezTo>
                    <a:pt x="1957" y="19995"/>
                    <a:pt x="2457" y="18097"/>
                    <a:pt x="2964" y="16200"/>
                  </a:cubicBezTo>
                  <a:cubicBezTo>
                    <a:pt x="3471" y="14303"/>
                    <a:pt x="3986" y="12405"/>
                    <a:pt x="4507" y="10654"/>
                  </a:cubicBezTo>
                  <a:cubicBezTo>
                    <a:pt x="5029" y="8903"/>
                    <a:pt x="5557" y="7297"/>
                    <a:pt x="6064" y="6276"/>
                  </a:cubicBezTo>
                  <a:cubicBezTo>
                    <a:pt x="6571" y="5254"/>
                    <a:pt x="7057" y="4816"/>
                    <a:pt x="7614" y="4597"/>
                  </a:cubicBezTo>
                  <a:cubicBezTo>
                    <a:pt x="8171" y="4378"/>
                    <a:pt x="8800" y="4378"/>
                    <a:pt x="9307" y="4743"/>
                  </a:cubicBezTo>
                  <a:cubicBezTo>
                    <a:pt x="9814" y="5108"/>
                    <a:pt x="10200" y="5838"/>
                    <a:pt x="10643" y="7078"/>
                  </a:cubicBezTo>
                  <a:cubicBezTo>
                    <a:pt x="11086" y="8319"/>
                    <a:pt x="11586" y="10070"/>
                    <a:pt x="12043" y="11384"/>
                  </a:cubicBezTo>
                  <a:cubicBezTo>
                    <a:pt x="12500" y="12697"/>
                    <a:pt x="12914" y="13573"/>
                    <a:pt x="13329" y="14230"/>
                  </a:cubicBezTo>
                  <a:cubicBezTo>
                    <a:pt x="13743" y="14887"/>
                    <a:pt x="14157" y="15324"/>
                    <a:pt x="14614" y="16127"/>
                  </a:cubicBezTo>
                  <a:cubicBezTo>
                    <a:pt x="15071" y="16930"/>
                    <a:pt x="15571" y="18097"/>
                    <a:pt x="16057" y="19119"/>
                  </a:cubicBezTo>
                  <a:cubicBezTo>
                    <a:pt x="16543" y="20141"/>
                    <a:pt x="17014" y="21016"/>
                    <a:pt x="17521" y="21308"/>
                  </a:cubicBezTo>
                  <a:cubicBezTo>
                    <a:pt x="18029" y="21600"/>
                    <a:pt x="18571" y="21308"/>
                    <a:pt x="19100" y="20651"/>
                  </a:cubicBezTo>
                  <a:cubicBezTo>
                    <a:pt x="19629" y="19995"/>
                    <a:pt x="20143" y="18973"/>
                    <a:pt x="20521" y="17003"/>
                  </a:cubicBezTo>
                  <a:cubicBezTo>
                    <a:pt x="20900" y="15032"/>
                    <a:pt x="21143" y="12114"/>
                    <a:pt x="21300" y="9705"/>
                  </a:cubicBezTo>
                  <a:cubicBezTo>
                    <a:pt x="21457" y="7297"/>
                    <a:pt x="21529" y="5400"/>
                    <a:pt x="21600" y="350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7289999" y="6179034"/>
              <a:ext cx="88969" cy="23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9939"/>
                  </a:moveTo>
                  <a:cubicBezTo>
                    <a:pt x="1317" y="12884"/>
                    <a:pt x="2634" y="15829"/>
                    <a:pt x="3293" y="17597"/>
                  </a:cubicBezTo>
                  <a:cubicBezTo>
                    <a:pt x="3951" y="19364"/>
                    <a:pt x="3951" y="19953"/>
                    <a:pt x="3819" y="20493"/>
                  </a:cubicBezTo>
                  <a:cubicBezTo>
                    <a:pt x="3688" y="21033"/>
                    <a:pt x="3424" y="21524"/>
                    <a:pt x="3029" y="21524"/>
                  </a:cubicBezTo>
                  <a:cubicBezTo>
                    <a:pt x="2634" y="21524"/>
                    <a:pt x="2107" y="21033"/>
                    <a:pt x="1712" y="19069"/>
                  </a:cubicBezTo>
                  <a:cubicBezTo>
                    <a:pt x="1317" y="17106"/>
                    <a:pt x="1054" y="13669"/>
                    <a:pt x="1185" y="10773"/>
                  </a:cubicBezTo>
                  <a:cubicBezTo>
                    <a:pt x="1317" y="7877"/>
                    <a:pt x="1844" y="5520"/>
                    <a:pt x="3424" y="3802"/>
                  </a:cubicBezTo>
                  <a:cubicBezTo>
                    <a:pt x="5005" y="2084"/>
                    <a:pt x="7639" y="1004"/>
                    <a:pt x="9878" y="464"/>
                  </a:cubicBezTo>
                  <a:cubicBezTo>
                    <a:pt x="12117" y="-76"/>
                    <a:pt x="13961" y="-76"/>
                    <a:pt x="15410" y="120"/>
                  </a:cubicBezTo>
                  <a:cubicBezTo>
                    <a:pt x="16859" y="317"/>
                    <a:pt x="17912" y="709"/>
                    <a:pt x="19098" y="1397"/>
                  </a:cubicBezTo>
                  <a:cubicBezTo>
                    <a:pt x="20283" y="2084"/>
                    <a:pt x="21600" y="3066"/>
                    <a:pt x="21600" y="3999"/>
                  </a:cubicBezTo>
                  <a:cubicBezTo>
                    <a:pt x="21600" y="4931"/>
                    <a:pt x="20283" y="5815"/>
                    <a:pt x="17912" y="6551"/>
                  </a:cubicBezTo>
                  <a:cubicBezTo>
                    <a:pt x="15541" y="7288"/>
                    <a:pt x="12117" y="7877"/>
                    <a:pt x="9615" y="8171"/>
                  </a:cubicBezTo>
                  <a:cubicBezTo>
                    <a:pt x="7112" y="8466"/>
                    <a:pt x="5532" y="8466"/>
                    <a:pt x="5005" y="8417"/>
                  </a:cubicBezTo>
                  <a:cubicBezTo>
                    <a:pt x="4478" y="8368"/>
                    <a:pt x="5005" y="8269"/>
                    <a:pt x="5532" y="81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7420197" y="6223759"/>
              <a:ext cx="65099" cy="7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7446236" y="6223759"/>
              <a:ext cx="58590" cy="97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600" y="2160"/>
                  </a:cubicBezTo>
                  <a:cubicBezTo>
                    <a:pt x="11600" y="4320"/>
                    <a:pt x="7600" y="8640"/>
                    <a:pt x="5000" y="12240"/>
                  </a:cubicBezTo>
                  <a:cubicBezTo>
                    <a:pt x="2400" y="15840"/>
                    <a:pt x="12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543884" y="6217249"/>
              <a:ext cx="19530" cy="10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5415154" y="6093562"/>
              <a:ext cx="1962729" cy="39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84" y="1413"/>
                    <a:pt x="167" y="2825"/>
                    <a:pt x="263" y="4502"/>
                  </a:cubicBezTo>
                  <a:cubicBezTo>
                    <a:pt x="358" y="6180"/>
                    <a:pt x="466" y="8122"/>
                    <a:pt x="639" y="9770"/>
                  </a:cubicBezTo>
                  <a:cubicBezTo>
                    <a:pt x="812" y="11418"/>
                    <a:pt x="1051" y="12772"/>
                    <a:pt x="1367" y="13802"/>
                  </a:cubicBezTo>
                  <a:cubicBezTo>
                    <a:pt x="1684" y="14832"/>
                    <a:pt x="2078" y="15538"/>
                    <a:pt x="2472" y="16126"/>
                  </a:cubicBezTo>
                  <a:cubicBezTo>
                    <a:pt x="2866" y="16715"/>
                    <a:pt x="3260" y="17186"/>
                    <a:pt x="3660" y="17333"/>
                  </a:cubicBezTo>
                  <a:cubicBezTo>
                    <a:pt x="4060" y="17480"/>
                    <a:pt x="4466" y="17304"/>
                    <a:pt x="4884" y="16862"/>
                  </a:cubicBezTo>
                  <a:cubicBezTo>
                    <a:pt x="5301" y="16421"/>
                    <a:pt x="5731" y="15714"/>
                    <a:pt x="6143" y="15038"/>
                  </a:cubicBezTo>
                  <a:cubicBezTo>
                    <a:pt x="6555" y="14361"/>
                    <a:pt x="6949" y="13713"/>
                    <a:pt x="7349" y="13301"/>
                  </a:cubicBezTo>
                  <a:cubicBezTo>
                    <a:pt x="7749" y="12889"/>
                    <a:pt x="8155" y="12713"/>
                    <a:pt x="8573" y="12889"/>
                  </a:cubicBezTo>
                  <a:cubicBezTo>
                    <a:pt x="8991" y="13066"/>
                    <a:pt x="9421" y="13596"/>
                    <a:pt x="9833" y="14155"/>
                  </a:cubicBezTo>
                  <a:cubicBezTo>
                    <a:pt x="10245" y="14714"/>
                    <a:pt x="10639" y="15302"/>
                    <a:pt x="11057" y="15714"/>
                  </a:cubicBezTo>
                  <a:cubicBezTo>
                    <a:pt x="11475" y="16126"/>
                    <a:pt x="11916" y="16362"/>
                    <a:pt x="12370" y="16480"/>
                  </a:cubicBezTo>
                  <a:cubicBezTo>
                    <a:pt x="12824" y="16597"/>
                    <a:pt x="13290" y="16597"/>
                    <a:pt x="13761" y="16509"/>
                  </a:cubicBezTo>
                  <a:cubicBezTo>
                    <a:pt x="14233" y="16421"/>
                    <a:pt x="14710" y="16244"/>
                    <a:pt x="15176" y="16332"/>
                  </a:cubicBezTo>
                  <a:cubicBezTo>
                    <a:pt x="15642" y="16421"/>
                    <a:pt x="16096" y="16774"/>
                    <a:pt x="16501" y="17304"/>
                  </a:cubicBezTo>
                  <a:cubicBezTo>
                    <a:pt x="16907" y="17833"/>
                    <a:pt x="17266" y="18540"/>
                    <a:pt x="17648" y="19246"/>
                  </a:cubicBezTo>
                  <a:cubicBezTo>
                    <a:pt x="18030" y="19952"/>
                    <a:pt x="18436" y="20658"/>
                    <a:pt x="18842" y="21070"/>
                  </a:cubicBezTo>
                  <a:cubicBezTo>
                    <a:pt x="19248" y="21482"/>
                    <a:pt x="19654" y="21600"/>
                    <a:pt x="20036" y="21482"/>
                  </a:cubicBezTo>
                  <a:cubicBezTo>
                    <a:pt x="20418" y="21365"/>
                    <a:pt x="20776" y="21011"/>
                    <a:pt x="21033" y="20511"/>
                  </a:cubicBezTo>
                  <a:cubicBezTo>
                    <a:pt x="21290" y="20011"/>
                    <a:pt x="21445" y="19363"/>
                    <a:pt x="21600" y="187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991278" y="6565396"/>
              <a:ext cx="104159" cy="12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8702"/>
                  </a:moveTo>
                  <a:cubicBezTo>
                    <a:pt x="450" y="12174"/>
                    <a:pt x="900" y="15645"/>
                    <a:pt x="1237" y="17960"/>
                  </a:cubicBezTo>
                  <a:cubicBezTo>
                    <a:pt x="1575" y="20274"/>
                    <a:pt x="1800" y="21431"/>
                    <a:pt x="1800" y="21431"/>
                  </a:cubicBezTo>
                  <a:cubicBezTo>
                    <a:pt x="1800" y="21431"/>
                    <a:pt x="1575" y="20274"/>
                    <a:pt x="1687" y="16802"/>
                  </a:cubicBezTo>
                  <a:cubicBezTo>
                    <a:pt x="1800" y="13331"/>
                    <a:pt x="2250" y="7545"/>
                    <a:pt x="3487" y="4170"/>
                  </a:cubicBezTo>
                  <a:cubicBezTo>
                    <a:pt x="4725" y="795"/>
                    <a:pt x="6750" y="-169"/>
                    <a:pt x="9337" y="24"/>
                  </a:cubicBezTo>
                  <a:cubicBezTo>
                    <a:pt x="11925" y="217"/>
                    <a:pt x="15075" y="1567"/>
                    <a:pt x="17100" y="4556"/>
                  </a:cubicBezTo>
                  <a:cubicBezTo>
                    <a:pt x="19125" y="7545"/>
                    <a:pt x="20025" y="12174"/>
                    <a:pt x="20588" y="14970"/>
                  </a:cubicBezTo>
                  <a:cubicBezTo>
                    <a:pt x="21150" y="17767"/>
                    <a:pt x="21375" y="18731"/>
                    <a:pt x="21600" y="1969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176810" y="6604587"/>
              <a:ext cx="104159" cy="9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5462"/>
                    <a:pt x="8550" y="10924"/>
                    <a:pt x="12150" y="14524"/>
                  </a:cubicBezTo>
                  <a:cubicBezTo>
                    <a:pt x="15750" y="18124"/>
                    <a:pt x="18675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209359" y="6604587"/>
              <a:ext cx="84630" cy="13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600"/>
                    <a:pt x="11631" y="7200"/>
                    <a:pt x="8031" y="10800"/>
                  </a:cubicBezTo>
                  <a:cubicBezTo>
                    <a:pt x="4431" y="14400"/>
                    <a:pt x="221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6404656" y="6611097"/>
              <a:ext cx="13020" cy="10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991300" y="5702910"/>
              <a:ext cx="459771" cy="3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1" fill="norm" stroke="1" extrusionOk="0">
                  <a:moveTo>
                    <a:pt x="0" y="20541"/>
                  </a:moveTo>
                  <a:cubicBezTo>
                    <a:pt x="2004" y="14061"/>
                    <a:pt x="4008" y="7581"/>
                    <a:pt x="6532" y="3801"/>
                  </a:cubicBezTo>
                  <a:cubicBezTo>
                    <a:pt x="9056" y="21"/>
                    <a:pt x="12099" y="-1059"/>
                    <a:pt x="14697" y="1101"/>
                  </a:cubicBezTo>
                  <a:cubicBezTo>
                    <a:pt x="17295" y="3261"/>
                    <a:pt x="19447" y="8661"/>
                    <a:pt x="21600" y="140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070152" y="5851458"/>
              <a:ext cx="371439" cy="1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450" fill="norm" stroke="1" extrusionOk="0">
                  <a:moveTo>
                    <a:pt x="1748" y="0"/>
                  </a:moveTo>
                  <a:cubicBezTo>
                    <a:pt x="924" y="1964"/>
                    <a:pt x="100" y="3927"/>
                    <a:pt x="9" y="7855"/>
                  </a:cubicBezTo>
                  <a:cubicBezTo>
                    <a:pt x="-83" y="11782"/>
                    <a:pt x="558" y="17673"/>
                    <a:pt x="2525" y="19636"/>
                  </a:cubicBezTo>
                  <a:cubicBezTo>
                    <a:pt x="4493" y="21600"/>
                    <a:pt x="7788" y="19636"/>
                    <a:pt x="11175" y="17673"/>
                  </a:cubicBezTo>
                  <a:cubicBezTo>
                    <a:pt x="14561" y="15709"/>
                    <a:pt x="18039" y="13745"/>
                    <a:pt x="21517" y="117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572024" y="5651500"/>
              <a:ext cx="523581" cy="120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1354" y="0"/>
                  </a:moveTo>
                  <a:cubicBezTo>
                    <a:pt x="10744" y="1448"/>
                    <a:pt x="10134" y="2895"/>
                    <a:pt x="9525" y="4305"/>
                  </a:cubicBezTo>
                  <a:cubicBezTo>
                    <a:pt x="8915" y="5714"/>
                    <a:pt x="8305" y="7086"/>
                    <a:pt x="7565" y="8571"/>
                  </a:cubicBezTo>
                  <a:cubicBezTo>
                    <a:pt x="6825" y="10057"/>
                    <a:pt x="5954" y="11657"/>
                    <a:pt x="4996" y="13143"/>
                  </a:cubicBezTo>
                  <a:cubicBezTo>
                    <a:pt x="4038" y="14629"/>
                    <a:pt x="2992" y="16000"/>
                    <a:pt x="2165" y="17086"/>
                  </a:cubicBezTo>
                  <a:cubicBezTo>
                    <a:pt x="1338" y="18171"/>
                    <a:pt x="728" y="18971"/>
                    <a:pt x="379" y="19524"/>
                  </a:cubicBezTo>
                  <a:cubicBezTo>
                    <a:pt x="31" y="20076"/>
                    <a:pt x="-56" y="20381"/>
                    <a:pt x="31" y="20610"/>
                  </a:cubicBezTo>
                  <a:cubicBezTo>
                    <a:pt x="118" y="20838"/>
                    <a:pt x="379" y="20990"/>
                    <a:pt x="989" y="21086"/>
                  </a:cubicBezTo>
                  <a:cubicBezTo>
                    <a:pt x="1599" y="21181"/>
                    <a:pt x="2557" y="21219"/>
                    <a:pt x="4734" y="21257"/>
                  </a:cubicBezTo>
                  <a:cubicBezTo>
                    <a:pt x="6912" y="21295"/>
                    <a:pt x="10309" y="21333"/>
                    <a:pt x="13313" y="21390"/>
                  </a:cubicBezTo>
                  <a:cubicBezTo>
                    <a:pt x="16318" y="21448"/>
                    <a:pt x="18931" y="21524"/>
                    <a:pt x="215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057504" y="6718300"/>
              <a:ext cx="10410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600" fill="norm" stroke="1" extrusionOk="0">
                  <a:moveTo>
                    <a:pt x="0" y="0"/>
                  </a:moveTo>
                  <a:cubicBezTo>
                    <a:pt x="415" y="837"/>
                    <a:pt x="831" y="1674"/>
                    <a:pt x="4569" y="3516"/>
                  </a:cubicBezTo>
                  <a:cubicBezTo>
                    <a:pt x="8308" y="5358"/>
                    <a:pt x="15369" y="8205"/>
                    <a:pt x="18485" y="10549"/>
                  </a:cubicBezTo>
                  <a:cubicBezTo>
                    <a:pt x="21600" y="12893"/>
                    <a:pt x="20769" y="14735"/>
                    <a:pt x="17446" y="16493"/>
                  </a:cubicBezTo>
                  <a:cubicBezTo>
                    <a:pt x="14123" y="18251"/>
                    <a:pt x="8308" y="19926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556287" y="6345358"/>
              <a:ext cx="377518" cy="121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70" fill="norm" stroke="1" extrusionOk="0">
                  <a:moveTo>
                    <a:pt x="21522" y="422"/>
                  </a:moveTo>
                  <a:cubicBezTo>
                    <a:pt x="18988" y="234"/>
                    <a:pt x="16454" y="45"/>
                    <a:pt x="14523" y="8"/>
                  </a:cubicBezTo>
                  <a:cubicBezTo>
                    <a:pt x="12592" y="-30"/>
                    <a:pt x="11265" y="83"/>
                    <a:pt x="10058" y="253"/>
                  </a:cubicBezTo>
                  <a:cubicBezTo>
                    <a:pt x="8852" y="422"/>
                    <a:pt x="7766" y="649"/>
                    <a:pt x="7162" y="1120"/>
                  </a:cubicBezTo>
                  <a:cubicBezTo>
                    <a:pt x="6559" y="1591"/>
                    <a:pt x="6438" y="2307"/>
                    <a:pt x="6499" y="3287"/>
                  </a:cubicBezTo>
                  <a:cubicBezTo>
                    <a:pt x="6559" y="4267"/>
                    <a:pt x="6800" y="5511"/>
                    <a:pt x="6740" y="6736"/>
                  </a:cubicBezTo>
                  <a:cubicBezTo>
                    <a:pt x="6680" y="7962"/>
                    <a:pt x="6318" y="9168"/>
                    <a:pt x="5654" y="10638"/>
                  </a:cubicBezTo>
                  <a:cubicBezTo>
                    <a:pt x="4990" y="12108"/>
                    <a:pt x="4025" y="13842"/>
                    <a:pt x="3059" y="15294"/>
                  </a:cubicBezTo>
                  <a:cubicBezTo>
                    <a:pt x="2094" y="16745"/>
                    <a:pt x="1129" y="17913"/>
                    <a:pt x="586" y="18762"/>
                  </a:cubicBezTo>
                  <a:cubicBezTo>
                    <a:pt x="43" y="19610"/>
                    <a:pt x="-78" y="20138"/>
                    <a:pt x="43" y="20477"/>
                  </a:cubicBezTo>
                  <a:cubicBezTo>
                    <a:pt x="163" y="20816"/>
                    <a:pt x="525" y="20967"/>
                    <a:pt x="2154" y="21080"/>
                  </a:cubicBezTo>
                  <a:cubicBezTo>
                    <a:pt x="3783" y="21193"/>
                    <a:pt x="6680" y="21268"/>
                    <a:pt x="9395" y="21344"/>
                  </a:cubicBezTo>
                  <a:cubicBezTo>
                    <a:pt x="12110" y="21419"/>
                    <a:pt x="14644" y="21495"/>
                    <a:pt x="17178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041754" y="6367196"/>
              <a:ext cx="152401" cy="16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3476"/>
                  </a:moveTo>
                  <a:cubicBezTo>
                    <a:pt x="0" y="2126"/>
                    <a:pt x="0" y="776"/>
                    <a:pt x="750" y="236"/>
                  </a:cubicBezTo>
                  <a:cubicBezTo>
                    <a:pt x="1500" y="-304"/>
                    <a:pt x="3000" y="-34"/>
                    <a:pt x="5850" y="2261"/>
                  </a:cubicBezTo>
                  <a:cubicBezTo>
                    <a:pt x="8700" y="4556"/>
                    <a:pt x="12900" y="8876"/>
                    <a:pt x="15750" y="12386"/>
                  </a:cubicBezTo>
                  <a:cubicBezTo>
                    <a:pt x="18600" y="15896"/>
                    <a:pt x="20100" y="18596"/>
                    <a:pt x="216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146216" y="6362699"/>
              <a:ext cx="117789" cy="32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09" fill="norm" stroke="1" extrusionOk="0">
                  <a:moveTo>
                    <a:pt x="21088" y="0"/>
                  </a:moveTo>
                  <a:cubicBezTo>
                    <a:pt x="17677" y="3066"/>
                    <a:pt x="14267" y="6132"/>
                    <a:pt x="11804" y="8779"/>
                  </a:cubicBezTo>
                  <a:cubicBezTo>
                    <a:pt x="9341" y="11427"/>
                    <a:pt x="7825" y="13657"/>
                    <a:pt x="5741" y="15817"/>
                  </a:cubicBezTo>
                  <a:cubicBezTo>
                    <a:pt x="3656" y="17977"/>
                    <a:pt x="1004" y="20067"/>
                    <a:pt x="246" y="20834"/>
                  </a:cubicBezTo>
                  <a:cubicBezTo>
                    <a:pt x="-512" y="21600"/>
                    <a:pt x="625" y="21043"/>
                    <a:pt x="1762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264004" y="662305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166310" y="6184900"/>
              <a:ext cx="11039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6584" y="0"/>
                  </a:moveTo>
                  <a:cubicBezTo>
                    <a:pt x="4954" y="3771"/>
                    <a:pt x="3324" y="7543"/>
                    <a:pt x="2305" y="10629"/>
                  </a:cubicBezTo>
                  <a:cubicBezTo>
                    <a:pt x="1286" y="13714"/>
                    <a:pt x="879" y="16114"/>
                    <a:pt x="471" y="16457"/>
                  </a:cubicBezTo>
                  <a:cubicBezTo>
                    <a:pt x="64" y="16800"/>
                    <a:pt x="-344" y="15086"/>
                    <a:pt x="471" y="12686"/>
                  </a:cubicBezTo>
                  <a:cubicBezTo>
                    <a:pt x="1286" y="10286"/>
                    <a:pt x="3324" y="7200"/>
                    <a:pt x="5769" y="5314"/>
                  </a:cubicBezTo>
                  <a:cubicBezTo>
                    <a:pt x="8214" y="3429"/>
                    <a:pt x="11067" y="2743"/>
                    <a:pt x="13309" y="3600"/>
                  </a:cubicBezTo>
                  <a:cubicBezTo>
                    <a:pt x="15550" y="4457"/>
                    <a:pt x="17181" y="6857"/>
                    <a:pt x="18403" y="10114"/>
                  </a:cubicBezTo>
                  <a:cubicBezTo>
                    <a:pt x="19626" y="13371"/>
                    <a:pt x="20441" y="17486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187804" y="687705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168754" y="70929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2149704" y="73025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117954" y="7416800"/>
              <a:ext cx="1206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300"/>
                    <a:pt x="3789" y="600"/>
                    <a:pt x="7389" y="4200"/>
                  </a:cubicBezTo>
                  <a:cubicBezTo>
                    <a:pt x="10989" y="7800"/>
                    <a:pt x="16295" y="14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194154" y="7442200"/>
              <a:ext cx="1143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22"/>
                    <a:pt x="14400" y="2645"/>
                    <a:pt x="11000" y="5216"/>
                  </a:cubicBezTo>
                  <a:cubicBezTo>
                    <a:pt x="7600" y="7788"/>
                    <a:pt x="4400" y="11608"/>
                    <a:pt x="2600" y="14547"/>
                  </a:cubicBezTo>
                  <a:cubicBezTo>
                    <a:pt x="800" y="17486"/>
                    <a:pt x="4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296283" y="7637919"/>
              <a:ext cx="101635" cy="9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72" fill="norm" stroke="1" extrusionOk="0">
                  <a:moveTo>
                    <a:pt x="2535" y="9897"/>
                  </a:moveTo>
                  <a:cubicBezTo>
                    <a:pt x="1653" y="12195"/>
                    <a:pt x="772" y="14492"/>
                    <a:pt x="331" y="16790"/>
                  </a:cubicBezTo>
                  <a:cubicBezTo>
                    <a:pt x="-110" y="19088"/>
                    <a:pt x="-110" y="21386"/>
                    <a:pt x="331" y="21156"/>
                  </a:cubicBezTo>
                  <a:cubicBezTo>
                    <a:pt x="772" y="20926"/>
                    <a:pt x="1653" y="18169"/>
                    <a:pt x="2535" y="15182"/>
                  </a:cubicBezTo>
                  <a:cubicBezTo>
                    <a:pt x="3417" y="12195"/>
                    <a:pt x="4298" y="8977"/>
                    <a:pt x="6723" y="5990"/>
                  </a:cubicBezTo>
                  <a:cubicBezTo>
                    <a:pt x="9147" y="3003"/>
                    <a:pt x="13114" y="246"/>
                    <a:pt x="15980" y="16"/>
                  </a:cubicBezTo>
                  <a:cubicBezTo>
                    <a:pt x="18845" y="-214"/>
                    <a:pt x="20608" y="2084"/>
                    <a:pt x="21049" y="5760"/>
                  </a:cubicBezTo>
                  <a:cubicBezTo>
                    <a:pt x="21490" y="9437"/>
                    <a:pt x="20608" y="14492"/>
                    <a:pt x="19727" y="19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192931" y="7245350"/>
              <a:ext cx="10917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3979" y="0"/>
                  </a:moveTo>
                  <a:cubicBezTo>
                    <a:pt x="3148" y="3600"/>
                    <a:pt x="2317" y="7200"/>
                    <a:pt x="1487" y="10080"/>
                  </a:cubicBezTo>
                  <a:cubicBezTo>
                    <a:pt x="656" y="12960"/>
                    <a:pt x="-175" y="15120"/>
                    <a:pt x="33" y="15300"/>
                  </a:cubicBezTo>
                  <a:cubicBezTo>
                    <a:pt x="240" y="15480"/>
                    <a:pt x="1487" y="13680"/>
                    <a:pt x="3771" y="11160"/>
                  </a:cubicBezTo>
                  <a:cubicBezTo>
                    <a:pt x="6056" y="8640"/>
                    <a:pt x="9379" y="5400"/>
                    <a:pt x="12079" y="3780"/>
                  </a:cubicBezTo>
                  <a:cubicBezTo>
                    <a:pt x="14779" y="2160"/>
                    <a:pt x="16856" y="2160"/>
                    <a:pt x="17894" y="3240"/>
                  </a:cubicBezTo>
                  <a:cubicBezTo>
                    <a:pt x="18933" y="4320"/>
                    <a:pt x="18933" y="6480"/>
                    <a:pt x="19348" y="9720"/>
                  </a:cubicBezTo>
                  <a:cubicBezTo>
                    <a:pt x="19763" y="12960"/>
                    <a:pt x="20594" y="17280"/>
                    <a:pt x="21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594204" y="6312626"/>
              <a:ext cx="229823" cy="140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89" fill="norm" stroke="1" extrusionOk="0">
                  <a:moveTo>
                    <a:pt x="0" y="1059"/>
                  </a:moveTo>
                  <a:cubicBezTo>
                    <a:pt x="3963" y="767"/>
                    <a:pt x="7927" y="475"/>
                    <a:pt x="10800" y="297"/>
                  </a:cubicBezTo>
                  <a:cubicBezTo>
                    <a:pt x="13673" y="119"/>
                    <a:pt x="15457" y="54"/>
                    <a:pt x="16844" y="21"/>
                  </a:cubicBezTo>
                  <a:cubicBezTo>
                    <a:pt x="18231" y="-11"/>
                    <a:pt x="19222" y="-11"/>
                    <a:pt x="20015" y="54"/>
                  </a:cubicBezTo>
                  <a:cubicBezTo>
                    <a:pt x="20807" y="119"/>
                    <a:pt x="21402" y="248"/>
                    <a:pt x="21501" y="865"/>
                  </a:cubicBezTo>
                  <a:cubicBezTo>
                    <a:pt x="21600" y="1481"/>
                    <a:pt x="21204" y="2584"/>
                    <a:pt x="20807" y="3719"/>
                  </a:cubicBezTo>
                  <a:cubicBezTo>
                    <a:pt x="20411" y="4854"/>
                    <a:pt x="20015" y="6021"/>
                    <a:pt x="19519" y="7238"/>
                  </a:cubicBezTo>
                  <a:cubicBezTo>
                    <a:pt x="19024" y="8454"/>
                    <a:pt x="18429" y="9719"/>
                    <a:pt x="17835" y="10951"/>
                  </a:cubicBezTo>
                  <a:cubicBezTo>
                    <a:pt x="17240" y="12184"/>
                    <a:pt x="16646" y="13384"/>
                    <a:pt x="16349" y="14681"/>
                  </a:cubicBezTo>
                  <a:cubicBezTo>
                    <a:pt x="16051" y="15978"/>
                    <a:pt x="16051" y="17373"/>
                    <a:pt x="16150" y="18330"/>
                  </a:cubicBezTo>
                  <a:cubicBezTo>
                    <a:pt x="16250" y="19286"/>
                    <a:pt x="16448" y="19805"/>
                    <a:pt x="16051" y="20275"/>
                  </a:cubicBezTo>
                  <a:cubicBezTo>
                    <a:pt x="15655" y="20746"/>
                    <a:pt x="14664" y="21167"/>
                    <a:pt x="13178" y="21378"/>
                  </a:cubicBezTo>
                  <a:cubicBezTo>
                    <a:pt x="11692" y="21589"/>
                    <a:pt x="9710" y="21589"/>
                    <a:pt x="7728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32570" y="2499580"/>
              <a:ext cx="124885" cy="198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21600" y="300"/>
                  </a:moveTo>
                  <a:cubicBezTo>
                    <a:pt x="21234" y="140"/>
                    <a:pt x="20868" y="-21"/>
                    <a:pt x="20685" y="2"/>
                  </a:cubicBezTo>
                  <a:cubicBezTo>
                    <a:pt x="20502" y="25"/>
                    <a:pt x="20502" y="231"/>
                    <a:pt x="19953" y="782"/>
                  </a:cubicBezTo>
                  <a:cubicBezTo>
                    <a:pt x="19403" y="1333"/>
                    <a:pt x="18305" y="2229"/>
                    <a:pt x="17207" y="3112"/>
                  </a:cubicBezTo>
                  <a:cubicBezTo>
                    <a:pt x="16108" y="3996"/>
                    <a:pt x="15010" y="4868"/>
                    <a:pt x="14095" y="5741"/>
                  </a:cubicBezTo>
                  <a:cubicBezTo>
                    <a:pt x="13180" y="6613"/>
                    <a:pt x="12447" y="7485"/>
                    <a:pt x="11715" y="8334"/>
                  </a:cubicBezTo>
                  <a:cubicBezTo>
                    <a:pt x="10983" y="9184"/>
                    <a:pt x="10251" y="10010"/>
                    <a:pt x="9519" y="10802"/>
                  </a:cubicBezTo>
                  <a:cubicBezTo>
                    <a:pt x="8786" y="11594"/>
                    <a:pt x="8054" y="12351"/>
                    <a:pt x="7139" y="13120"/>
                  </a:cubicBezTo>
                  <a:cubicBezTo>
                    <a:pt x="6224" y="13889"/>
                    <a:pt x="5125" y="14670"/>
                    <a:pt x="4027" y="15496"/>
                  </a:cubicBezTo>
                  <a:cubicBezTo>
                    <a:pt x="2929" y="16322"/>
                    <a:pt x="1831" y="17195"/>
                    <a:pt x="1098" y="18010"/>
                  </a:cubicBezTo>
                  <a:cubicBezTo>
                    <a:pt x="366" y="18824"/>
                    <a:pt x="0" y="19582"/>
                    <a:pt x="0" y="20167"/>
                  </a:cubicBezTo>
                  <a:cubicBezTo>
                    <a:pt x="0" y="20753"/>
                    <a:pt x="366" y="21166"/>
                    <a:pt x="732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30404" y="2495550"/>
              <a:ext cx="6212888" cy="182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1390" y="1125"/>
                  </a:moveTo>
                  <a:cubicBezTo>
                    <a:pt x="1523" y="1050"/>
                    <a:pt x="1655" y="975"/>
                    <a:pt x="1843" y="913"/>
                  </a:cubicBezTo>
                  <a:cubicBezTo>
                    <a:pt x="2031" y="850"/>
                    <a:pt x="2273" y="800"/>
                    <a:pt x="2520" y="750"/>
                  </a:cubicBezTo>
                  <a:cubicBezTo>
                    <a:pt x="2766" y="700"/>
                    <a:pt x="3016" y="650"/>
                    <a:pt x="3278" y="600"/>
                  </a:cubicBezTo>
                  <a:cubicBezTo>
                    <a:pt x="3539" y="550"/>
                    <a:pt x="3811" y="500"/>
                    <a:pt x="4087" y="462"/>
                  </a:cubicBezTo>
                  <a:cubicBezTo>
                    <a:pt x="4363" y="425"/>
                    <a:pt x="4642" y="400"/>
                    <a:pt x="4933" y="387"/>
                  </a:cubicBezTo>
                  <a:cubicBezTo>
                    <a:pt x="5223" y="375"/>
                    <a:pt x="5525" y="375"/>
                    <a:pt x="5797" y="363"/>
                  </a:cubicBezTo>
                  <a:cubicBezTo>
                    <a:pt x="6069" y="350"/>
                    <a:pt x="6312" y="325"/>
                    <a:pt x="6555" y="312"/>
                  </a:cubicBezTo>
                  <a:cubicBezTo>
                    <a:pt x="6798" y="300"/>
                    <a:pt x="7041" y="300"/>
                    <a:pt x="7324" y="300"/>
                  </a:cubicBezTo>
                  <a:cubicBezTo>
                    <a:pt x="7607" y="300"/>
                    <a:pt x="7931" y="300"/>
                    <a:pt x="8225" y="275"/>
                  </a:cubicBezTo>
                  <a:cubicBezTo>
                    <a:pt x="8519" y="250"/>
                    <a:pt x="8784" y="200"/>
                    <a:pt x="9049" y="163"/>
                  </a:cubicBezTo>
                  <a:cubicBezTo>
                    <a:pt x="9314" y="125"/>
                    <a:pt x="9579" y="100"/>
                    <a:pt x="9855" y="75"/>
                  </a:cubicBezTo>
                  <a:cubicBezTo>
                    <a:pt x="10131" y="50"/>
                    <a:pt x="10417" y="25"/>
                    <a:pt x="10704" y="13"/>
                  </a:cubicBezTo>
                  <a:cubicBezTo>
                    <a:pt x="10991" y="0"/>
                    <a:pt x="11278" y="0"/>
                    <a:pt x="11569" y="0"/>
                  </a:cubicBezTo>
                  <a:cubicBezTo>
                    <a:pt x="11859" y="0"/>
                    <a:pt x="12154" y="0"/>
                    <a:pt x="12437" y="13"/>
                  </a:cubicBezTo>
                  <a:cubicBezTo>
                    <a:pt x="12720" y="25"/>
                    <a:pt x="12992" y="50"/>
                    <a:pt x="13261" y="75"/>
                  </a:cubicBezTo>
                  <a:cubicBezTo>
                    <a:pt x="13529" y="100"/>
                    <a:pt x="13794" y="125"/>
                    <a:pt x="14052" y="163"/>
                  </a:cubicBezTo>
                  <a:cubicBezTo>
                    <a:pt x="14309" y="200"/>
                    <a:pt x="14559" y="250"/>
                    <a:pt x="14821" y="287"/>
                  </a:cubicBezTo>
                  <a:cubicBezTo>
                    <a:pt x="15082" y="325"/>
                    <a:pt x="15354" y="350"/>
                    <a:pt x="15615" y="387"/>
                  </a:cubicBezTo>
                  <a:cubicBezTo>
                    <a:pt x="15876" y="425"/>
                    <a:pt x="16126" y="475"/>
                    <a:pt x="16388" y="537"/>
                  </a:cubicBezTo>
                  <a:cubicBezTo>
                    <a:pt x="16649" y="600"/>
                    <a:pt x="16921" y="675"/>
                    <a:pt x="17178" y="763"/>
                  </a:cubicBezTo>
                  <a:cubicBezTo>
                    <a:pt x="17436" y="850"/>
                    <a:pt x="17679" y="950"/>
                    <a:pt x="17944" y="1063"/>
                  </a:cubicBezTo>
                  <a:cubicBezTo>
                    <a:pt x="18208" y="1175"/>
                    <a:pt x="18495" y="1300"/>
                    <a:pt x="18779" y="1437"/>
                  </a:cubicBezTo>
                  <a:cubicBezTo>
                    <a:pt x="19062" y="1575"/>
                    <a:pt x="19341" y="1725"/>
                    <a:pt x="19599" y="1838"/>
                  </a:cubicBezTo>
                  <a:cubicBezTo>
                    <a:pt x="19856" y="1950"/>
                    <a:pt x="20092" y="2025"/>
                    <a:pt x="20316" y="2088"/>
                  </a:cubicBezTo>
                  <a:cubicBezTo>
                    <a:pt x="20541" y="2150"/>
                    <a:pt x="20754" y="2200"/>
                    <a:pt x="20953" y="2262"/>
                  </a:cubicBezTo>
                  <a:cubicBezTo>
                    <a:pt x="21151" y="2325"/>
                    <a:pt x="21335" y="2400"/>
                    <a:pt x="21442" y="2488"/>
                  </a:cubicBezTo>
                  <a:cubicBezTo>
                    <a:pt x="21549" y="2575"/>
                    <a:pt x="21578" y="2675"/>
                    <a:pt x="21589" y="2875"/>
                  </a:cubicBezTo>
                  <a:cubicBezTo>
                    <a:pt x="21600" y="3075"/>
                    <a:pt x="21593" y="3375"/>
                    <a:pt x="21578" y="3988"/>
                  </a:cubicBezTo>
                  <a:cubicBezTo>
                    <a:pt x="21563" y="4600"/>
                    <a:pt x="21541" y="5525"/>
                    <a:pt x="21519" y="6425"/>
                  </a:cubicBezTo>
                  <a:cubicBezTo>
                    <a:pt x="21497" y="7325"/>
                    <a:pt x="21475" y="8200"/>
                    <a:pt x="21460" y="9112"/>
                  </a:cubicBezTo>
                  <a:cubicBezTo>
                    <a:pt x="21446" y="10025"/>
                    <a:pt x="21438" y="10975"/>
                    <a:pt x="21449" y="11925"/>
                  </a:cubicBezTo>
                  <a:cubicBezTo>
                    <a:pt x="21460" y="12875"/>
                    <a:pt x="21490" y="13825"/>
                    <a:pt x="21512" y="14775"/>
                  </a:cubicBezTo>
                  <a:cubicBezTo>
                    <a:pt x="21534" y="15725"/>
                    <a:pt x="21549" y="16675"/>
                    <a:pt x="21549" y="17450"/>
                  </a:cubicBezTo>
                  <a:cubicBezTo>
                    <a:pt x="21549" y="18225"/>
                    <a:pt x="21534" y="18825"/>
                    <a:pt x="21493" y="19287"/>
                  </a:cubicBezTo>
                  <a:cubicBezTo>
                    <a:pt x="21453" y="19750"/>
                    <a:pt x="21387" y="20075"/>
                    <a:pt x="21265" y="20325"/>
                  </a:cubicBezTo>
                  <a:cubicBezTo>
                    <a:pt x="21144" y="20575"/>
                    <a:pt x="20967" y="20750"/>
                    <a:pt x="20750" y="20875"/>
                  </a:cubicBezTo>
                  <a:cubicBezTo>
                    <a:pt x="20533" y="21000"/>
                    <a:pt x="20276" y="21075"/>
                    <a:pt x="20000" y="21112"/>
                  </a:cubicBezTo>
                  <a:cubicBezTo>
                    <a:pt x="19724" y="21150"/>
                    <a:pt x="19430" y="21150"/>
                    <a:pt x="19128" y="21150"/>
                  </a:cubicBezTo>
                  <a:cubicBezTo>
                    <a:pt x="18826" y="21150"/>
                    <a:pt x="18517" y="21150"/>
                    <a:pt x="18208" y="21150"/>
                  </a:cubicBezTo>
                  <a:cubicBezTo>
                    <a:pt x="17899" y="21150"/>
                    <a:pt x="17590" y="21150"/>
                    <a:pt x="17315" y="21138"/>
                  </a:cubicBezTo>
                  <a:cubicBezTo>
                    <a:pt x="17039" y="21125"/>
                    <a:pt x="16796" y="21100"/>
                    <a:pt x="16542" y="21087"/>
                  </a:cubicBezTo>
                  <a:cubicBezTo>
                    <a:pt x="16288" y="21075"/>
                    <a:pt x="16023" y="21075"/>
                    <a:pt x="15755" y="21063"/>
                  </a:cubicBezTo>
                  <a:cubicBezTo>
                    <a:pt x="15486" y="21050"/>
                    <a:pt x="15214" y="21025"/>
                    <a:pt x="14938" y="21012"/>
                  </a:cubicBezTo>
                  <a:cubicBezTo>
                    <a:pt x="14662" y="21000"/>
                    <a:pt x="14383" y="21000"/>
                    <a:pt x="14100" y="21000"/>
                  </a:cubicBezTo>
                  <a:cubicBezTo>
                    <a:pt x="13816" y="21000"/>
                    <a:pt x="13529" y="21000"/>
                    <a:pt x="13239" y="21000"/>
                  </a:cubicBezTo>
                  <a:cubicBezTo>
                    <a:pt x="12948" y="21000"/>
                    <a:pt x="12654" y="21000"/>
                    <a:pt x="12360" y="21000"/>
                  </a:cubicBezTo>
                  <a:cubicBezTo>
                    <a:pt x="12065" y="21000"/>
                    <a:pt x="11771" y="21000"/>
                    <a:pt x="11484" y="21000"/>
                  </a:cubicBezTo>
                  <a:cubicBezTo>
                    <a:pt x="11197" y="21000"/>
                    <a:pt x="10918" y="21000"/>
                    <a:pt x="10638" y="21000"/>
                  </a:cubicBezTo>
                  <a:cubicBezTo>
                    <a:pt x="10359" y="21000"/>
                    <a:pt x="10079" y="21000"/>
                    <a:pt x="9796" y="21000"/>
                  </a:cubicBezTo>
                  <a:cubicBezTo>
                    <a:pt x="9513" y="21000"/>
                    <a:pt x="9226" y="21000"/>
                    <a:pt x="8942" y="21000"/>
                  </a:cubicBezTo>
                  <a:cubicBezTo>
                    <a:pt x="8659" y="21000"/>
                    <a:pt x="8380" y="21000"/>
                    <a:pt x="8096" y="21000"/>
                  </a:cubicBezTo>
                  <a:cubicBezTo>
                    <a:pt x="7813" y="21000"/>
                    <a:pt x="7526" y="21000"/>
                    <a:pt x="7247" y="20975"/>
                  </a:cubicBezTo>
                  <a:cubicBezTo>
                    <a:pt x="6967" y="20950"/>
                    <a:pt x="6695" y="20900"/>
                    <a:pt x="6419" y="20850"/>
                  </a:cubicBezTo>
                  <a:cubicBezTo>
                    <a:pt x="6143" y="20800"/>
                    <a:pt x="5863" y="20750"/>
                    <a:pt x="5584" y="20700"/>
                  </a:cubicBezTo>
                  <a:cubicBezTo>
                    <a:pt x="5304" y="20650"/>
                    <a:pt x="5025" y="20600"/>
                    <a:pt x="4742" y="20562"/>
                  </a:cubicBezTo>
                  <a:cubicBezTo>
                    <a:pt x="4458" y="20525"/>
                    <a:pt x="4171" y="20500"/>
                    <a:pt x="3896" y="20475"/>
                  </a:cubicBezTo>
                  <a:cubicBezTo>
                    <a:pt x="3620" y="20450"/>
                    <a:pt x="3355" y="20425"/>
                    <a:pt x="3049" y="20438"/>
                  </a:cubicBezTo>
                  <a:cubicBezTo>
                    <a:pt x="2744" y="20450"/>
                    <a:pt x="2398" y="20500"/>
                    <a:pt x="2078" y="20575"/>
                  </a:cubicBezTo>
                  <a:cubicBezTo>
                    <a:pt x="1758" y="20650"/>
                    <a:pt x="1464" y="20750"/>
                    <a:pt x="1122" y="20925"/>
                  </a:cubicBezTo>
                  <a:cubicBezTo>
                    <a:pt x="780" y="21100"/>
                    <a:pt x="390" y="21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7" name="Drawing"/>
          <p:cNvGrpSpPr/>
          <p:nvPr/>
        </p:nvGrpSpPr>
        <p:grpSpPr>
          <a:xfrm>
            <a:off x="768350" y="1711591"/>
            <a:ext cx="11677650" cy="7348576"/>
            <a:chOff x="0" y="0"/>
            <a:chExt cx="11677650" cy="7348575"/>
          </a:xfrm>
        </p:grpSpPr>
        <p:sp>
          <p:nvSpPr>
            <p:cNvPr id="2517" name="Line"/>
            <p:cNvSpPr/>
            <p:nvPr/>
          </p:nvSpPr>
          <p:spPr>
            <a:xfrm>
              <a:off x="2147757" y="319424"/>
              <a:ext cx="219885" cy="63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46" fill="norm" stroke="1" extrusionOk="0">
                  <a:moveTo>
                    <a:pt x="3387" y="11446"/>
                  </a:moveTo>
                  <a:cubicBezTo>
                    <a:pt x="3183" y="14003"/>
                    <a:pt x="2980" y="16561"/>
                    <a:pt x="2878" y="18018"/>
                  </a:cubicBezTo>
                  <a:cubicBezTo>
                    <a:pt x="2776" y="19474"/>
                    <a:pt x="2776" y="19830"/>
                    <a:pt x="2572" y="20292"/>
                  </a:cubicBezTo>
                  <a:cubicBezTo>
                    <a:pt x="2368" y="20753"/>
                    <a:pt x="1961" y="21322"/>
                    <a:pt x="1655" y="21428"/>
                  </a:cubicBezTo>
                  <a:cubicBezTo>
                    <a:pt x="1349" y="21535"/>
                    <a:pt x="1146" y="21180"/>
                    <a:pt x="840" y="19794"/>
                  </a:cubicBezTo>
                  <a:cubicBezTo>
                    <a:pt x="534" y="18409"/>
                    <a:pt x="127" y="15993"/>
                    <a:pt x="25" y="13506"/>
                  </a:cubicBezTo>
                  <a:cubicBezTo>
                    <a:pt x="-77" y="11019"/>
                    <a:pt x="127" y="8461"/>
                    <a:pt x="738" y="6401"/>
                  </a:cubicBezTo>
                  <a:cubicBezTo>
                    <a:pt x="1349" y="4340"/>
                    <a:pt x="2368" y="2777"/>
                    <a:pt x="3489" y="1782"/>
                  </a:cubicBezTo>
                  <a:cubicBezTo>
                    <a:pt x="4610" y="788"/>
                    <a:pt x="5832" y="361"/>
                    <a:pt x="7055" y="148"/>
                  </a:cubicBezTo>
                  <a:cubicBezTo>
                    <a:pt x="8278" y="-65"/>
                    <a:pt x="9500" y="-65"/>
                    <a:pt x="10825" y="255"/>
                  </a:cubicBezTo>
                  <a:cubicBezTo>
                    <a:pt x="12149" y="574"/>
                    <a:pt x="13576" y="1214"/>
                    <a:pt x="14187" y="2031"/>
                  </a:cubicBezTo>
                  <a:cubicBezTo>
                    <a:pt x="14798" y="2848"/>
                    <a:pt x="14595" y="3843"/>
                    <a:pt x="14085" y="4553"/>
                  </a:cubicBezTo>
                  <a:cubicBezTo>
                    <a:pt x="13576" y="5264"/>
                    <a:pt x="12761" y="5690"/>
                    <a:pt x="11538" y="6081"/>
                  </a:cubicBezTo>
                  <a:cubicBezTo>
                    <a:pt x="10315" y="6472"/>
                    <a:pt x="8685" y="6827"/>
                    <a:pt x="8380" y="6934"/>
                  </a:cubicBezTo>
                  <a:cubicBezTo>
                    <a:pt x="8074" y="7040"/>
                    <a:pt x="9093" y="6898"/>
                    <a:pt x="10825" y="6969"/>
                  </a:cubicBezTo>
                  <a:cubicBezTo>
                    <a:pt x="12557" y="7040"/>
                    <a:pt x="15002" y="7324"/>
                    <a:pt x="16836" y="7786"/>
                  </a:cubicBezTo>
                  <a:cubicBezTo>
                    <a:pt x="18670" y="8248"/>
                    <a:pt x="19893" y="8888"/>
                    <a:pt x="20606" y="9492"/>
                  </a:cubicBezTo>
                  <a:cubicBezTo>
                    <a:pt x="21319" y="10096"/>
                    <a:pt x="21523" y="10664"/>
                    <a:pt x="20198" y="11268"/>
                  </a:cubicBezTo>
                  <a:cubicBezTo>
                    <a:pt x="18874" y="11872"/>
                    <a:pt x="16021" y="12511"/>
                    <a:pt x="13678" y="12653"/>
                  </a:cubicBezTo>
                  <a:cubicBezTo>
                    <a:pt x="11334" y="12796"/>
                    <a:pt x="9500" y="12440"/>
                    <a:pt x="8685" y="12085"/>
                  </a:cubicBezTo>
                  <a:cubicBezTo>
                    <a:pt x="7870" y="11730"/>
                    <a:pt x="8074" y="11374"/>
                    <a:pt x="8278" y="1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2190452" y="1989"/>
              <a:ext cx="151241" cy="19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82" fill="norm" stroke="1" extrusionOk="0">
                  <a:moveTo>
                    <a:pt x="2536" y="10234"/>
                  </a:moveTo>
                  <a:cubicBezTo>
                    <a:pt x="2536" y="13253"/>
                    <a:pt x="2536" y="16272"/>
                    <a:pt x="2086" y="18247"/>
                  </a:cubicBezTo>
                  <a:cubicBezTo>
                    <a:pt x="1636" y="20221"/>
                    <a:pt x="736" y="21150"/>
                    <a:pt x="286" y="20685"/>
                  </a:cubicBezTo>
                  <a:cubicBezTo>
                    <a:pt x="-164" y="20221"/>
                    <a:pt x="-164" y="18363"/>
                    <a:pt x="886" y="15111"/>
                  </a:cubicBezTo>
                  <a:cubicBezTo>
                    <a:pt x="1936" y="11859"/>
                    <a:pt x="4036" y="7214"/>
                    <a:pt x="5536" y="4427"/>
                  </a:cubicBezTo>
                  <a:cubicBezTo>
                    <a:pt x="7036" y="1640"/>
                    <a:pt x="7936" y="711"/>
                    <a:pt x="9136" y="247"/>
                  </a:cubicBezTo>
                  <a:cubicBezTo>
                    <a:pt x="10336" y="-218"/>
                    <a:pt x="11836" y="-218"/>
                    <a:pt x="13336" y="1988"/>
                  </a:cubicBezTo>
                  <a:cubicBezTo>
                    <a:pt x="14836" y="4195"/>
                    <a:pt x="16336" y="8608"/>
                    <a:pt x="17686" y="12208"/>
                  </a:cubicBezTo>
                  <a:cubicBezTo>
                    <a:pt x="19036" y="15808"/>
                    <a:pt x="20236" y="18595"/>
                    <a:pt x="21436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412268" y="718344"/>
              <a:ext cx="109427" cy="11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51" fill="norm" stroke="1" extrusionOk="0">
                  <a:moveTo>
                    <a:pt x="8418" y="4566"/>
                  </a:moveTo>
                  <a:cubicBezTo>
                    <a:pt x="7196" y="2995"/>
                    <a:pt x="5973" y="1424"/>
                    <a:pt x="4547" y="2209"/>
                  </a:cubicBezTo>
                  <a:cubicBezTo>
                    <a:pt x="3120" y="2995"/>
                    <a:pt x="1490" y="6137"/>
                    <a:pt x="675" y="8886"/>
                  </a:cubicBezTo>
                  <a:cubicBezTo>
                    <a:pt x="-140" y="11635"/>
                    <a:pt x="-140" y="13991"/>
                    <a:pt x="268" y="16151"/>
                  </a:cubicBezTo>
                  <a:cubicBezTo>
                    <a:pt x="675" y="18311"/>
                    <a:pt x="1490" y="20275"/>
                    <a:pt x="4139" y="20864"/>
                  </a:cubicBezTo>
                  <a:cubicBezTo>
                    <a:pt x="6788" y="21453"/>
                    <a:pt x="11271" y="20668"/>
                    <a:pt x="14532" y="18311"/>
                  </a:cubicBezTo>
                  <a:cubicBezTo>
                    <a:pt x="17792" y="15955"/>
                    <a:pt x="19830" y="12028"/>
                    <a:pt x="20645" y="9082"/>
                  </a:cubicBezTo>
                  <a:cubicBezTo>
                    <a:pt x="21460" y="6137"/>
                    <a:pt x="21052" y="4173"/>
                    <a:pt x="19830" y="2798"/>
                  </a:cubicBezTo>
                  <a:cubicBezTo>
                    <a:pt x="18607" y="1424"/>
                    <a:pt x="16569" y="638"/>
                    <a:pt x="14328" y="246"/>
                  </a:cubicBezTo>
                  <a:cubicBezTo>
                    <a:pt x="12086" y="-147"/>
                    <a:pt x="9641" y="-147"/>
                    <a:pt x="8418" y="835"/>
                  </a:cubicBezTo>
                  <a:cubicBezTo>
                    <a:pt x="7196" y="1817"/>
                    <a:pt x="7196" y="3780"/>
                    <a:pt x="7196" y="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582890" y="692150"/>
              <a:ext cx="95353" cy="14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01" fill="norm" stroke="1" extrusionOk="0">
                  <a:moveTo>
                    <a:pt x="23" y="0"/>
                  </a:moveTo>
                  <a:cubicBezTo>
                    <a:pt x="492" y="4629"/>
                    <a:pt x="962" y="9257"/>
                    <a:pt x="727" y="12960"/>
                  </a:cubicBezTo>
                  <a:cubicBezTo>
                    <a:pt x="492" y="16663"/>
                    <a:pt x="-447" y="19440"/>
                    <a:pt x="257" y="20520"/>
                  </a:cubicBezTo>
                  <a:cubicBezTo>
                    <a:pt x="962" y="21600"/>
                    <a:pt x="3310" y="20983"/>
                    <a:pt x="7066" y="20211"/>
                  </a:cubicBezTo>
                  <a:cubicBezTo>
                    <a:pt x="10823" y="19440"/>
                    <a:pt x="15988" y="18514"/>
                    <a:pt x="21153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744085" y="680458"/>
              <a:ext cx="99210" cy="17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269" fill="norm" stroke="1" extrusionOk="0">
                  <a:moveTo>
                    <a:pt x="16704" y="3780"/>
                  </a:moveTo>
                  <a:cubicBezTo>
                    <a:pt x="16263" y="2478"/>
                    <a:pt x="15822" y="1177"/>
                    <a:pt x="14500" y="527"/>
                  </a:cubicBezTo>
                  <a:cubicBezTo>
                    <a:pt x="13177" y="-124"/>
                    <a:pt x="10973" y="-124"/>
                    <a:pt x="8769" y="266"/>
                  </a:cubicBezTo>
                  <a:cubicBezTo>
                    <a:pt x="6565" y="657"/>
                    <a:pt x="4361" y="1437"/>
                    <a:pt x="2598" y="2348"/>
                  </a:cubicBezTo>
                  <a:cubicBezTo>
                    <a:pt x="834" y="3259"/>
                    <a:pt x="-488" y="4300"/>
                    <a:pt x="173" y="5731"/>
                  </a:cubicBezTo>
                  <a:cubicBezTo>
                    <a:pt x="834" y="7163"/>
                    <a:pt x="3479" y="8984"/>
                    <a:pt x="7006" y="10286"/>
                  </a:cubicBezTo>
                  <a:cubicBezTo>
                    <a:pt x="10532" y="11587"/>
                    <a:pt x="14941" y="12368"/>
                    <a:pt x="17585" y="13539"/>
                  </a:cubicBezTo>
                  <a:cubicBezTo>
                    <a:pt x="20230" y="14710"/>
                    <a:pt x="21112" y="16271"/>
                    <a:pt x="20451" y="17572"/>
                  </a:cubicBezTo>
                  <a:cubicBezTo>
                    <a:pt x="19790" y="18874"/>
                    <a:pt x="17585" y="19915"/>
                    <a:pt x="15381" y="20565"/>
                  </a:cubicBezTo>
                  <a:cubicBezTo>
                    <a:pt x="13177" y="21216"/>
                    <a:pt x="10973" y="21476"/>
                    <a:pt x="9210" y="21086"/>
                  </a:cubicBezTo>
                  <a:cubicBezTo>
                    <a:pt x="7447" y="20695"/>
                    <a:pt x="6124" y="19654"/>
                    <a:pt x="4802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052892" y="455083"/>
              <a:ext cx="1524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0800"/>
                    <a:pt x="10200" y="0"/>
                    <a:pt x="13800" y="0"/>
                  </a:cubicBezTo>
                  <a:cubicBezTo>
                    <a:pt x="17400" y="0"/>
                    <a:pt x="195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097342" y="59690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3817311" y="247089"/>
              <a:ext cx="150032" cy="48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437" fill="norm" stroke="1" extrusionOk="0">
                  <a:moveTo>
                    <a:pt x="19807" y="1997"/>
                  </a:moveTo>
                  <a:cubicBezTo>
                    <a:pt x="20391" y="1246"/>
                    <a:pt x="20975" y="494"/>
                    <a:pt x="20537" y="166"/>
                  </a:cubicBezTo>
                  <a:cubicBezTo>
                    <a:pt x="20099" y="-163"/>
                    <a:pt x="18640" y="-69"/>
                    <a:pt x="15429" y="1058"/>
                  </a:cubicBezTo>
                  <a:cubicBezTo>
                    <a:pt x="12218" y="2185"/>
                    <a:pt x="7256" y="4345"/>
                    <a:pt x="4045" y="6740"/>
                  </a:cubicBezTo>
                  <a:cubicBezTo>
                    <a:pt x="834" y="9134"/>
                    <a:pt x="-625" y="11764"/>
                    <a:pt x="251" y="14065"/>
                  </a:cubicBezTo>
                  <a:cubicBezTo>
                    <a:pt x="1126" y="16366"/>
                    <a:pt x="4337" y="18338"/>
                    <a:pt x="7548" y="19512"/>
                  </a:cubicBezTo>
                  <a:cubicBezTo>
                    <a:pt x="10759" y="20686"/>
                    <a:pt x="13970" y="21061"/>
                    <a:pt x="1718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145092" y="355600"/>
              <a:ext cx="1778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356"/>
                    <a:pt x="4114" y="4713"/>
                    <a:pt x="6943" y="7462"/>
                  </a:cubicBezTo>
                  <a:cubicBezTo>
                    <a:pt x="9771" y="10211"/>
                    <a:pt x="13371" y="13353"/>
                    <a:pt x="15943" y="15775"/>
                  </a:cubicBezTo>
                  <a:cubicBezTo>
                    <a:pt x="18514" y="18196"/>
                    <a:pt x="20057" y="19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162265" y="355600"/>
              <a:ext cx="186028" cy="3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7" fill="norm" stroke="1" extrusionOk="0">
                  <a:moveTo>
                    <a:pt x="21330" y="0"/>
                  </a:moveTo>
                  <a:cubicBezTo>
                    <a:pt x="17932" y="3265"/>
                    <a:pt x="14534" y="6530"/>
                    <a:pt x="11015" y="9858"/>
                  </a:cubicBezTo>
                  <a:cubicBezTo>
                    <a:pt x="7496" y="13186"/>
                    <a:pt x="3856" y="16577"/>
                    <a:pt x="1914" y="18586"/>
                  </a:cubicBezTo>
                  <a:cubicBezTo>
                    <a:pt x="-27" y="20595"/>
                    <a:pt x="-270" y="21223"/>
                    <a:pt x="215" y="21412"/>
                  </a:cubicBezTo>
                  <a:cubicBezTo>
                    <a:pt x="701" y="21600"/>
                    <a:pt x="1914" y="21349"/>
                    <a:pt x="3128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487992" y="203200"/>
              <a:ext cx="1" cy="177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386392" y="196850"/>
              <a:ext cx="209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856292" y="366803"/>
              <a:ext cx="203201" cy="33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95"/>
                  </a:moveTo>
                  <a:cubicBezTo>
                    <a:pt x="1125" y="-39"/>
                    <a:pt x="2250" y="-173"/>
                    <a:pt x="3938" y="766"/>
                  </a:cubicBezTo>
                  <a:cubicBezTo>
                    <a:pt x="5625" y="1705"/>
                    <a:pt x="7875" y="3718"/>
                    <a:pt x="10238" y="6669"/>
                  </a:cubicBezTo>
                  <a:cubicBezTo>
                    <a:pt x="12600" y="9621"/>
                    <a:pt x="15075" y="13511"/>
                    <a:pt x="16987" y="16128"/>
                  </a:cubicBezTo>
                  <a:cubicBezTo>
                    <a:pt x="18900" y="18744"/>
                    <a:pt x="20250" y="20085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904723" y="387350"/>
              <a:ext cx="180170" cy="28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1" fill="norm" stroke="1" extrusionOk="0">
                  <a:moveTo>
                    <a:pt x="21379" y="0"/>
                  </a:moveTo>
                  <a:cubicBezTo>
                    <a:pt x="17109" y="3680"/>
                    <a:pt x="12839" y="7360"/>
                    <a:pt x="9323" y="10640"/>
                  </a:cubicBezTo>
                  <a:cubicBezTo>
                    <a:pt x="5807" y="13920"/>
                    <a:pt x="3044" y="16800"/>
                    <a:pt x="1537" y="18640"/>
                  </a:cubicBezTo>
                  <a:cubicBezTo>
                    <a:pt x="30" y="20480"/>
                    <a:pt x="-221" y="21280"/>
                    <a:pt x="156" y="21440"/>
                  </a:cubicBezTo>
                  <a:cubicBezTo>
                    <a:pt x="532" y="21600"/>
                    <a:pt x="1537" y="21120"/>
                    <a:pt x="2542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5199192" y="245989"/>
              <a:ext cx="101630" cy="42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70" fill="norm" stroke="1" extrusionOk="0">
                  <a:moveTo>
                    <a:pt x="0" y="84"/>
                  </a:moveTo>
                  <a:cubicBezTo>
                    <a:pt x="2160" y="-23"/>
                    <a:pt x="4320" y="-130"/>
                    <a:pt x="7344" y="458"/>
                  </a:cubicBezTo>
                  <a:cubicBezTo>
                    <a:pt x="10368" y="1046"/>
                    <a:pt x="14256" y="2329"/>
                    <a:pt x="17064" y="4575"/>
                  </a:cubicBezTo>
                  <a:cubicBezTo>
                    <a:pt x="19872" y="6820"/>
                    <a:pt x="21600" y="10028"/>
                    <a:pt x="20304" y="12862"/>
                  </a:cubicBezTo>
                  <a:cubicBezTo>
                    <a:pt x="19008" y="15696"/>
                    <a:pt x="14688" y="18155"/>
                    <a:pt x="11664" y="19599"/>
                  </a:cubicBezTo>
                  <a:cubicBezTo>
                    <a:pt x="8640" y="21042"/>
                    <a:pt x="6912" y="21470"/>
                    <a:pt x="5400" y="21470"/>
                  </a:cubicBezTo>
                  <a:cubicBezTo>
                    <a:pt x="3888" y="21470"/>
                    <a:pt x="2592" y="21042"/>
                    <a:pt x="1296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5357942" y="952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516692" y="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5884992" y="374650"/>
              <a:ext cx="2032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0"/>
                    <a:pt x="2250" y="0"/>
                    <a:pt x="4050" y="1176"/>
                  </a:cubicBezTo>
                  <a:cubicBezTo>
                    <a:pt x="5850" y="2351"/>
                    <a:pt x="8325" y="4702"/>
                    <a:pt x="10912" y="7567"/>
                  </a:cubicBezTo>
                  <a:cubicBezTo>
                    <a:pt x="13500" y="10433"/>
                    <a:pt x="16200" y="13812"/>
                    <a:pt x="18000" y="16237"/>
                  </a:cubicBezTo>
                  <a:cubicBezTo>
                    <a:pt x="19800" y="18661"/>
                    <a:pt x="20700" y="20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5923481" y="336550"/>
              <a:ext cx="196462" cy="34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95" fill="norm" stroke="1" extrusionOk="0">
                  <a:moveTo>
                    <a:pt x="21328" y="0"/>
                  </a:moveTo>
                  <a:cubicBezTo>
                    <a:pt x="20179" y="262"/>
                    <a:pt x="19030" y="524"/>
                    <a:pt x="17537" y="1964"/>
                  </a:cubicBezTo>
                  <a:cubicBezTo>
                    <a:pt x="16043" y="3404"/>
                    <a:pt x="14205" y="6022"/>
                    <a:pt x="11677" y="8967"/>
                  </a:cubicBezTo>
                  <a:cubicBezTo>
                    <a:pt x="9149" y="11913"/>
                    <a:pt x="5932" y="15185"/>
                    <a:pt x="3979" y="17084"/>
                  </a:cubicBezTo>
                  <a:cubicBezTo>
                    <a:pt x="2026" y="18982"/>
                    <a:pt x="1337" y="19505"/>
                    <a:pt x="762" y="20095"/>
                  </a:cubicBezTo>
                  <a:cubicBezTo>
                    <a:pt x="188" y="20684"/>
                    <a:pt x="-272" y="21338"/>
                    <a:pt x="188" y="21469"/>
                  </a:cubicBezTo>
                  <a:cubicBezTo>
                    <a:pt x="647" y="21600"/>
                    <a:pt x="2026" y="21207"/>
                    <a:pt x="3405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234242" y="15875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14"/>
                    <a:pt x="12000" y="11829"/>
                    <a:pt x="8400" y="15429"/>
                  </a:cubicBezTo>
                  <a:cubicBezTo>
                    <a:pt x="4800" y="19029"/>
                    <a:pt x="24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6158042" y="17145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6539042" y="336550"/>
              <a:ext cx="1206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369"/>
                    <a:pt x="11368" y="12738"/>
                    <a:pt x="14968" y="16338"/>
                  </a:cubicBezTo>
                  <a:cubicBezTo>
                    <a:pt x="18568" y="19938"/>
                    <a:pt x="20084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6597138" y="355600"/>
              <a:ext cx="132405" cy="33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40" fill="norm" stroke="1" extrusionOk="0">
                  <a:moveTo>
                    <a:pt x="21447" y="0"/>
                  </a:moveTo>
                  <a:cubicBezTo>
                    <a:pt x="19047" y="2445"/>
                    <a:pt x="16647" y="4891"/>
                    <a:pt x="13390" y="8287"/>
                  </a:cubicBezTo>
                  <a:cubicBezTo>
                    <a:pt x="10133" y="11683"/>
                    <a:pt x="6018" y="16030"/>
                    <a:pt x="3447" y="18475"/>
                  </a:cubicBezTo>
                  <a:cubicBezTo>
                    <a:pt x="876" y="20921"/>
                    <a:pt x="-153" y="21464"/>
                    <a:pt x="18" y="21532"/>
                  </a:cubicBezTo>
                  <a:cubicBezTo>
                    <a:pt x="190" y="21600"/>
                    <a:pt x="1561" y="21192"/>
                    <a:pt x="2933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74650" y="1812658"/>
              <a:ext cx="2413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608"/>
                    <a:pt x="3789" y="1217"/>
                    <a:pt x="6537" y="3194"/>
                  </a:cubicBezTo>
                  <a:cubicBezTo>
                    <a:pt x="9284" y="5172"/>
                    <a:pt x="12884" y="8518"/>
                    <a:pt x="15537" y="11814"/>
                  </a:cubicBezTo>
                  <a:cubicBezTo>
                    <a:pt x="18189" y="15110"/>
                    <a:pt x="19895" y="183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27274" y="1812658"/>
              <a:ext cx="220426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8776" y="1800"/>
                    <a:pt x="16330" y="3600"/>
                    <a:pt x="13885" y="5486"/>
                  </a:cubicBezTo>
                  <a:cubicBezTo>
                    <a:pt x="11440" y="7371"/>
                    <a:pt x="8995" y="9343"/>
                    <a:pt x="6549" y="11786"/>
                  </a:cubicBezTo>
                  <a:cubicBezTo>
                    <a:pt x="4104" y="14229"/>
                    <a:pt x="1659" y="17143"/>
                    <a:pt x="640" y="18857"/>
                  </a:cubicBezTo>
                  <a:cubicBezTo>
                    <a:pt x="-379" y="20571"/>
                    <a:pt x="29" y="21086"/>
                    <a:pt x="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83064" y="2318429"/>
              <a:ext cx="104336" cy="18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62" fill="norm" stroke="1" extrusionOk="0">
                  <a:moveTo>
                    <a:pt x="558" y="2525"/>
                  </a:moveTo>
                  <a:cubicBezTo>
                    <a:pt x="558" y="7297"/>
                    <a:pt x="558" y="12069"/>
                    <a:pt x="558" y="15083"/>
                  </a:cubicBezTo>
                  <a:cubicBezTo>
                    <a:pt x="558" y="18097"/>
                    <a:pt x="558" y="19353"/>
                    <a:pt x="342" y="19353"/>
                  </a:cubicBezTo>
                  <a:cubicBezTo>
                    <a:pt x="126" y="19353"/>
                    <a:pt x="-306" y="18097"/>
                    <a:pt x="342" y="15083"/>
                  </a:cubicBezTo>
                  <a:cubicBezTo>
                    <a:pt x="990" y="12069"/>
                    <a:pt x="2718" y="7297"/>
                    <a:pt x="4446" y="4409"/>
                  </a:cubicBezTo>
                  <a:cubicBezTo>
                    <a:pt x="6174" y="1520"/>
                    <a:pt x="7902" y="515"/>
                    <a:pt x="9846" y="139"/>
                  </a:cubicBezTo>
                  <a:cubicBezTo>
                    <a:pt x="11790" y="-238"/>
                    <a:pt x="13950" y="13"/>
                    <a:pt x="15678" y="2650"/>
                  </a:cubicBezTo>
                  <a:cubicBezTo>
                    <a:pt x="17406" y="5288"/>
                    <a:pt x="18702" y="10311"/>
                    <a:pt x="19566" y="13827"/>
                  </a:cubicBezTo>
                  <a:cubicBezTo>
                    <a:pt x="20430" y="17343"/>
                    <a:pt x="20862" y="19353"/>
                    <a:pt x="21294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844550" y="2365108"/>
              <a:ext cx="1079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76300" y="2358758"/>
              <a:ext cx="889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476"/>
                    <a:pt x="12343" y="6952"/>
                    <a:pt x="8743" y="10552"/>
                  </a:cubicBezTo>
                  <a:cubicBezTo>
                    <a:pt x="5143" y="14152"/>
                    <a:pt x="2571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062921" y="2328253"/>
              <a:ext cx="80080" cy="20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257" fill="norm" stroke="1" extrusionOk="0">
                  <a:moveTo>
                    <a:pt x="20429" y="521"/>
                  </a:moveTo>
                  <a:cubicBezTo>
                    <a:pt x="17729" y="89"/>
                    <a:pt x="15029" y="-343"/>
                    <a:pt x="11789" y="413"/>
                  </a:cubicBezTo>
                  <a:cubicBezTo>
                    <a:pt x="8549" y="1169"/>
                    <a:pt x="4769" y="3113"/>
                    <a:pt x="2339" y="5489"/>
                  </a:cubicBezTo>
                  <a:cubicBezTo>
                    <a:pt x="-91" y="7865"/>
                    <a:pt x="-1171" y="10673"/>
                    <a:pt x="1799" y="13373"/>
                  </a:cubicBezTo>
                  <a:cubicBezTo>
                    <a:pt x="4769" y="16073"/>
                    <a:pt x="11789" y="18665"/>
                    <a:pt x="18809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206500" y="2346058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217042" y="2390508"/>
              <a:ext cx="65659" cy="10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41" fill="norm" stroke="1" extrusionOk="0">
                  <a:moveTo>
                    <a:pt x="12838" y="0"/>
                  </a:moveTo>
                  <a:cubicBezTo>
                    <a:pt x="8788" y="3888"/>
                    <a:pt x="4738" y="7776"/>
                    <a:pt x="2375" y="11016"/>
                  </a:cubicBezTo>
                  <a:cubicBezTo>
                    <a:pt x="13" y="14256"/>
                    <a:pt x="-662" y="16848"/>
                    <a:pt x="688" y="18576"/>
                  </a:cubicBezTo>
                  <a:cubicBezTo>
                    <a:pt x="2038" y="20304"/>
                    <a:pt x="5413" y="21168"/>
                    <a:pt x="9125" y="21384"/>
                  </a:cubicBezTo>
                  <a:cubicBezTo>
                    <a:pt x="12838" y="21600"/>
                    <a:pt x="16888" y="21168"/>
                    <a:pt x="20938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339850" y="2441308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397000" y="2384158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36"/>
                    <a:pt x="0" y="10473"/>
                    <a:pt x="3600" y="14073"/>
                  </a:cubicBezTo>
                  <a:cubicBezTo>
                    <a:pt x="7200" y="17673"/>
                    <a:pt x="144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466850" y="2371458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555750" y="2327008"/>
              <a:ext cx="6698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0" y="0"/>
                  </a:moveTo>
                  <a:cubicBezTo>
                    <a:pt x="8894" y="3516"/>
                    <a:pt x="17788" y="7033"/>
                    <a:pt x="19694" y="10633"/>
                  </a:cubicBezTo>
                  <a:cubicBezTo>
                    <a:pt x="21600" y="14233"/>
                    <a:pt x="16518" y="17916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968500" y="2142858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044700" y="2250808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706837" y="1695094"/>
              <a:ext cx="353863" cy="139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67" fill="norm" stroke="1" extrusionOk="0">
                  <a:moveTo>
                    <a:pt x="17637" y="344"/>
                  </a:moveTo>
                  <a:cubicBezTo>
                    <a:pt x="15194" y="181"/>
                    <a:pt x="12751" y="18"/>
                    <a:pt x="10373" y="1"/>
                  </a:cubicBezTo>
                  <a:cubicBezTo>
                    <a:pt x="7994" y="-15"/>
                    <a:pt x="5680" y="116"/>
                    <a:pt x="3944" y="295"/>
                  </a:cubicBezTo>
                  <a:cubicBezTo>
                    <a:pt x="2208" y="474"/>
                    <a:pt x="1051" y="703"/>
                    <a:pt x="473" y="1176"/>
                  </a:cubicBezTo>
                  <a:cubicBezTo>
                    <a:pt x="-106" y="1649"/>
                    <a:pt x="-106" y="2367"/>
                    <a:pt x="215" y="3248"/>
                  </a:cubicBezTo>
                  <a:cubicBezTo>
                    <a:pt x="537" y="4129"/>
                    <a:pt x="1180" y="5173"/>
                    <a:pt x="1630" y="6233"/>
                  </a:cubicBezTo>
                  <a:cubicBezTo>
                    <a:pt x="2080" y="7294"/>
                    <a:pt x="2337" y="8370"/>
                    <a:pt x="2465" y="9561"/>
                  </a:cubicBezTo>
                  <a:cubicBezTo>
                    <a:pt x="2594" y="10752"/>
                    <a:pt x="2594" y="12058"/>
                    <a:pt x="2465" y="13248"/>
                  </a:cubicBezTo>
                  <a:cubicBezTo>
                    <a:pt x="2337" y="14439"/>
                    <a:pt x="2080" y="15516"/>
                    <a:pt x="1887" y="16593"/>
                  </a:cubicBezTo>
                  <a:cubicBezTo>
                    <a:pt x="1694" y="17670"/>
                    <a:pt x="1565" y="18746"/>
                    <a:pt x="1565" y="19464"/>
                  </a:cubicBezTo>
                  <a:cubicBezTo>
                    <a:pt x="1565" y="20182"/>
                    <a:pt x="1694" y="20541"/>
                    <a:pt x="1951" y="20835"/>
                  </a:cubicBezTo>
                  <a:cubicBezTo>
                    <a:pt x="2208" y="21128"/>
                    <a:pt x="2594" y="21357"/>
                    <a:pt x="3108" y="21471"/>
                  </a:cubicBezTo>
                  <a:cubicBezTo>
                    <a:pt x="3623" y="21585"/>
                    <a:pt x="4265" y="21585"/>
                    <a:pt x="6194" y="21536"/>
                  </a:cubicBezTo>
                  <a:cubicBezTo>
                    <a:pt x="8123" y="21487"/>
                    <a:pt x="11337" y="21389"/>
                    <a:pt x="14101" y="21324"/>
                  </a:cubicBezTo>
                  <a:cubicBezTo>
                    <a:pt x="16865" y="21259"/>
                    <a:pt x="19180" y="21226"/>
                    <a:pt x="21494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194050" y="1755508"/>
              <a:ext cx="31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700"/>
                    <a:pt x="2880" y="5400"/>
                    <a:pt x="6480" y="9000"/>
                  </a:cubicBezTo>
                  <a:cubicBezTo>
                    <a:pt x="10080" y="12600"/>
                    <a:pt x="1584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810000" y="1754202"/>
              <a:ext cx="171450" cy="20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0" y="136"/>
                  </a:moveTo>
                  <a:cubicBezTo>
                    <a:pt x="1333" y="-85"/>
                    <a:pt x="2667" y="-305"/>
                    <a:pt x="5600" y="1789"/>
                  </a:cubicBezTo>
                  <a:cubicBezTo>
                    <a:pt x="8533" y="3883"/>
                    <a:pt x="13067" y="8291"/>
                    <a:pt x="15467" y="11046"/>
                  </a:cubicBezTo>
                  <a:cubicBezTo>
                    <a:pt x="17867" y="13801"/>
                    <a:pt x="18133" y="14903"/>
                    <a:pt x="18800" y="16446"/>
                  </a:cubicBezTo>
                  <a:cubicBezTo>
                    <a:pt x="19467" y="17989"/>
                    <a:pt x="20533" y="19973"/>
                    <a:pt x="21067" y="20634"/>
                  </a:cubicBezTo>
                  <a:cubicBezTo>
                    <a:pt x="21600" y="21295"/>
                    <a:pt x="21600" y="20634"/>
                    <a:pt x="21600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885665" y="1736458"/>
              <a:ext cx="95786" cy="23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86" fill="norm" stroke="1" extrusionOk="0">
                  <a:moveTo>
                    <a:pt x="21249" y="0"/>
                  </a:moveTo>
                  <a:cubicBezTo>
                    <a:pt x="17962" y="1751"/>
                    <a:pt x="14675" y="3503"/>
                    <a:pt x="11388" y="6616"/>
                  </a:cubicBezTo>
                  <a:cubicBezTo>
                    <a:pt x="8101" y="9730"/>
                    <a:pt x="4814" y="14205"/>
                    <a:pt x="2701" y="17027"/>
                  </a:cubicBezTo>
                  <a:cubicBezTo>
                    <a:pt x="588" y="19849"/>
                    <a:pt x="-351" y="21016"/>
                    <a:pt x="119" y="21308"/>
                  </a:cubicBezTo>
                  <a:cubicBezTo>
                    <a:pt x="588" y="21600"/>
                    <a:pt x="2466" y="21016"/>
                    <a:pt x="4345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4083050" y="1933308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175000" y="2282558"/>
              <a:ext cx="1" cy="184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898900" y="2215133"/>
              <a:ext cx="114300" cy="19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3218"/>
                  </a:moveTo>
                  <a:cubicBezTo>
                    <a:pt x="0" y="1824"/>
                    <a:pt x="0" y="431"/>
                    <a:pt x="1000" y="82"/>
                  </a:cubicBezTo>
                  <a:cubicBezTo>
                    <a:pt x="2000" y="-266"/>
                    <a:pt x="4000" y="431"/>
                    <a:pt x="6800" y="3334"/>
                  </a:cubicBezTo>
                  <a:cubicBezTo>
                    <a:pt x="9600" y="6237"/>
                    <a:pt x="13200" y="11347"/>
                    <a:pt x="15800" y="14715"/>
                  </a:cubicBezTo>
                  <a:cubicBezTo>
                    <a:pt x="18400" y="18082"/>
                    <a:pt x="20000" y="19708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947583" y="2231758"/>
              <a:ext cx="1100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9154" y="0"/>
                    <a:pt x="17117" y="0"/>
                    <a:pt x="14875" y="853"/>
                  </a:cubicBezTo>
                  <a:cubicBezTo>
                    <a:pt x="12634" y="1705"/>
                    <a:pt x="10188" y="3411"/>
                    <a:pt x="7539" y="6063"/>
                  </a:cubicBezTo>
                  <a:cubicBezTo>
                    <a:pt x="4890" y="8716"/>
                    <a:pt x="2037" y="12316"/>
                    <a:pt x="815" y="15063"/>
                  </a:cubicBezTo>
                  <a:cubicBezTo>
                    <a:pt x="-408" y="17811"/>
                    <a:pt x="0" y="19705"/>
                    <a:pt x="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064000" y="2368781"/>
              <a:ext cx="120650" cy="12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441"/>
                  </a:moveTo>
                  <a:cubicBezTo>
                    <a:pt x="1895" y="92"/>
                    <a:pt x="3789" y="-256"/>
                    <a:pt x="5305" y="267"/>
                  </a:cubicBezTo>
                  <a:cubicBezTo>
                    <a:pt x="6821" y="789"/>
                    <a:pt x="7958" y="2183"/>
                    <a:pt x="8337" y="3750"/>
                  </a:cubicBezTo>
                  <a:cubicBezTo>
                    <a:pt x="8716" y="5318"/>
                    <a:pt x="8337" y="7060"/>
                    <a:pt x="7389" y="8802"/>
                  </a:cubicBezTo>
                  <a:cubicBezTo>
                    <a:pt x="6442" y="10544"/>
                    <a:pt x="4926" y="12286"/>
                    <a:pt x="3600" y="13854"/>
                  </a:cubicBezTo>
                  <a:cubicBezTo>
                    <a:pt x="2274" y="15421"/>
                    <a:pt x="1137" y="16815"/>
                    <a:pt x="1326" y="18034"/>
                  </a:cubicBezTo>
                  <a:cubicBezTo>
                    <a:pt x="1516" y="19254"/>
                    <a:pt x="3032" y="20299"/>
                    <a:pt x="6632" y="20821"/>
                  </a:cubicBezTo>
                  <a:cubicBezTo>
                    <a:pt x="10232" y="21344"/>
                    <a:pt x="15916" y="21344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219450" y="2663558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213100" y="2784208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232150" y="2942958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968750" y="2835008"/>
              <a:ext cx="146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1800"/>
                    <a:pt x="5635" y="3600"/>
                    <a:pt x="8922" y="6800"/>
                  </a:cubicBezTo>
                  <a:cubicBezTo>
                    <a:pt x="12209" y="10000"/>
                    <a:pt x="15965" y="14600"/>
                    <a:pt x="18157" y="17300"/>
                  </a:cubicBezTo>
                  <a:cubicBezTo>
                    <a:pt x="20348" y="20000"/>
                    <a:pt x="20974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025900" y="2806381"/>
              <a:ext cx="102823" cy="27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22" fill="norm" stroke="1" extrusionOk="0">
                  <a:moveTo>
                    <a:pt x="19837" y="2725"/>
                  </a:moveTo>
                  <a:cubicBezTo>
                    <a:pt x="20718" y="1406"/>
                    <a:pt x="21600" y="87"/>
                    <a:pt x="21380" y="4"/>
                  </a:cubicBezTo>
                  <a:cubicBezTo>
                    <a:pt x="21159" y="-78"/>
                    <a:pt x="19837" y="1076"/>
                    <a:pt x="16751" y="3962"/>
                  </a:cubicBezTo>
                  <a:cubicBezTo>
                    <a:pt x="13665" y="6847"/>
                    <a:pt x="8816" y="11464"/>
                    <a:pt x="5731" y="14679"/>
                  </a:cubicBezTo>
                  <a:cubicBezTo>
                    <a:pt x="2645" y="17895"/>
                    <a:pt x="1322" y="19708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169579" y="2969303"/>
              <a:ext cx="94711" cy="12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34" fill="norm" stroke="1" extrusionOk="0">
                  <a:moveTo>
                    <a:pt x="3344" y="6537"/>
                  </a:moveTo>
                  <a:cubicBezTo>
                    <a:pt x="3344" y="10262"/>
                    <a:pt x="3344" y="13986"/>
                    <a:pt x="2874" y="16779"/>
                  </a:cubicBezTo>
                  <a:cubicBezTo>
                    <a:pt x="2404" y="19572"/>
                    <a:pt x="1465" y="21434"/>
                    <a:pt x="761" y="21434"/>
                  </a:cubicBezTo>
                  <a:cubicBezTo>
                    <a:pt x="57" y="21434"/>
                    <a:pt x="-413" y="19572"/>
                    <a:pt x="526" y="16220"/>
                  </a:cubicBezTo>
                  <a:cubicBezTo>
                    <a:pt x="1465" y="12868"/>
                    <a:pt x="3813" y="8027"/>
                    <a:pt x="6396" y="4862"/>
                  </a:cubicBezTo>
                  <a:cubicBezTo>
                    <a:pt x="8978" y="1696"/>
                    <a:pt x="11796" y="206"/>
                    <a:pt x="14144" y="20"/>
                  </a:cubicBezTo>
                  <a:cubicBezTo>
                    <a:pt x="16491" y="-166"/>
                    <a:pt x="18370" y="951"/>
                    <a:pt x="19544" y="3372"/>
                  </a:cubicBezTo>
                  <a:cubicBezTo>
                    <a:pt x="20717" y="5793"/>
                    <a:pt x="21187" y="9517"/>
                    <a:pt x="20952" y="12310"/>
                  </a:cubicBezTo>
                  <a:cubicBezTo>
                    <a:pt x="20717" y="15103"/>
                    <a:pt x="19778" y="16965"/>
                    <a:pt x="18839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349749" y="1617030"/>
              <a:ext cx="191726" cy="154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83" fill="norm" stroke="1" extrusionOk="0">
                  <a:moveTo>
                    <a:pt x="0" y="694"/>
                  </a:moveTo>
                  <a:cubicBezTo>
                    <a:pt x="4510" y="457"/>
                    <a:pt x="9020" y="220"/>
                    <a:pt x="11868" y="102"/>
                  </a:cubicBezTo>
                  <a:cubicBezTo>
                    <a:pt x="14716" y="-17"/>
                    <a:pt x="15903" y="-17"/>
                    <a:pt x="16971" y="27"/>
                  </a:cubicBezTo>
                  <a:cubicBezTo>
                    <a:pt x="18040" y="72"/>
                    <a:pt x="18989" y="161"/>
                    <a:pt x="19820" y="502"/>
                  </a:cubicBezTo>
                  <a:cubicBezTo>
                    <a:pt x="20651" y="842"/>
                    <a:pt x="21363" y="1435"/>
                    <a:pt x="21481" y="2250"/>
                  </a:cubicBezTo>
                  <a:cubicBezTo>
                    <a:pt x="21600" y="3064"/>
                    <a:pt x="21125" y="4102"/>
                    <a:pt x="20769" y="5168"/>
                  </a:cubicBezTo>
                  <a:cubicBezTo>
                    <a:pt x="20413" y="6235"/>
                    <a:pt x="20176" y="7331"/>
                    <a:pt x="19820" y="8339"/>
                  </a:cubicBezTo>
                  <a:cubicBezTo>
                    <a:pt x="19464" y="9346"/>
                    <a:pt x="18989" y="10264"/>
                    <a:pt x="18514" y="11094"/>
                  </a:cubicBezTo>
                  <a:cubicBezTo>
                    <a:pt x="18040" y="11924"/>
                    <a:pt x="17565" y="12664"/>
                    <a:pt x="17209" y="13642"/>
                  </a:cubicBezTo>
                  <a:cubicBezTo>
                    <a:pt x="16853" y="14620"/>
                    <a:pt x="16615" y="15835"/>
                    <a:pt x="16853" y="16946"/>
                  </a:cubicBezTo>
                  <a:cubicBezTo>
                    <a:pt x="17090" y="18057"/>
                    <a:pt x="17802" y="19064"/>
                    <a:pt x="18396" y="19672"/>
                  </a:cubicBezTo>
                  <a:cubicBezTo>
                    <a:pt x="18989" y="20279"/>
                    <a:pt x="19464" y="20487"/>
                    <a:pt x="19820" y="20679"/>
                  </a:cubicBezTo>
                  <a:cubicBezTo>
                    <a:pt x="20176" y="20872"/>
                    <a:pt x="20413" y="21050"/>
                    <a:pt x="20057" y="21183"/>
                  </a:cubicBezTo>
                  <a:cubicBezTo>
                    <a:pt x="19701" y="21316"/>
                    <a:pt x="18752" y="21405"/>
                    <a:pt x="16022" y="21464"/>
                  </a:cubicBezTo>
                  <a:cubicBezTo>
                    <a:pt x="13292" y="21524"/>
                    <a:pt x="8782" y="21553"/>
                    <a:pt x="4273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879850" y="2047608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911600" y="2098408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911600" y="2593708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943349" y="2631808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956050" y="3196958"/>
              <a:ext cx="2159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10800"/>
                    <a:pt x="6776" y="21600"/>
                    <a:pt x="10376" y="21600"/>
                  </a:cubicBezTo>
                  <a:cubicBezTo>
                    <a:pt x="13976" y="21600"/>
                    <a:pt x="1778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025900" y="3254108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670550" y="1628508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705"/>
                    <a:pt x="6171" y="3411"/>
                    <a:pt x="9771" y="7011"/>
                  </a:cubicBezTo>
                  <a:cubicBezTo>
                    <a:pt x="13371" y="10611"/>
                    <a:pt x="17486" y="161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804541" y="1683542"/>
              <a:ext cx="69209" cy="41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50" fill="norm" stroke="1" extrusionOk="0">
                  <a:moveTo>
                    <a:pt x="21402" y="1091"/>
                  </a:moveTo>
                  <a:cubicBezTo>
                    <a:pt x="21402" y="545"/>
                    <a:pt x="21402" y="0"/>
                    <a:pt x="21402" y="0"/>
                  </a:cubicBezTo>
                  <a:cubicBezTo>
                    <a:pt x="21402" y="0"/>
                    <a:pt x="21402" y="545"/>
                    <a:pt x="19766" y="2291"/>
                  </a:cubicBezTo>
                  <a:cubicBezTo>
                    <a:pt x="18129" y="4036"/>
                    <a:pt x="14857" y="6982"/>
                    <a:pt x="11911" y="9709"/>
                  </a:cubicBezTo>
                  <a:cubicBezTo>
                    <a:pt x="8966" y="12436"/>
                    <a:pt x="6347" y="14945"/>
                    <a:pt x="4384" y="16691"/>
                  </a:cubicBezTo>
                  <a:cubicBezTo>
                    <a:pt x="2420" y="18436"/>
                    <a:pt x="1111" y="19418"/>
                    <a:pt x="457" y="20182"/>
                  </a:cubicBezTo>
                  <a:cubicBezTo>
                    <a:pt x="-198" y="20945"/>
                    <a:pt x="-198" y="21491"/>
                    <a:pt x="784" y="21545"/>
                  </a:cubicBezTo>
                  <a:cubicBezTo>
                    <a:pt x="1766" y="21600"/>
                    <a:pt x="3729" y="21164"/>
                    <a:pt x="5038" y="20836"/>
                  </a:cubicBezTo>
                  <a:cubicBezTo>
                    <a:pt x="6347" y="20509"/>
                    <a:pt x="7002" y="20291"/>
                    <a:pt x="7657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981700" y="1888858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981438" y="1977758"/>
              <a:ext cx="159013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00" fill="norm" stroke="1" extrusionOk="0">
                  <a:moveTo>
                    <a:pt x="4298" y="0"/>
                  </a:moveTo>
                  <a:cubicBezTo>
                    <a:pt x="2309" y="7200"/>
                    <a:pt x="319" y="14400"/>
                    <a:pt x="35" y="18000"/>
                  </a:cubicBezTo>
                  <a:cubicBezTo>
                    <a:pt x="-249" y="21600"/>
                    <a:pt x="1172" y="21600"/>
                    <a:pt x="5009" y="20700"/>
                  </a:cubicBezTo>
                  <a:cubicBezTo>
                    <a:pt x="8846" y="19800"/>
                    <a:pt x="15098" y="18000"/>
                    <a:pt x="2135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6452105" y="1582165"/>
              <a:ext cx="285246" cy="120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25" fill="norm" stroke="1" extrusionOk="0">
                  <a:moveTo>
                    <a:pt x="21562" y="34"/>
                  </a:moveTo>
                  <a:cubicBezTo>
                    <a:pt x="19802" y="-4"/>
                    <a:pt x="18042" y="-42"/>
                    <a:pt x="15562" y="109"/>
                  </a:cubicBezTo>
                  <a:cubicBezTo>
                    <a:pt x="13082" y="260"/>
                    <a:pt x="9882" y="600"/>
                    <a:pt x="7802" y="1129"/>
                  </a:cubicBezTo>
                  <a:cubicBezTo>
                    <a:pt x="5722" y="1657"/>
                    <a:pt x="4762" y="2375"/>
                    <a:pt x="4442" y="3451"/>
                  </a:cubicBezTo>
                  <a:cubicBezTo>
                    <a:pt x="4122" y="4527"/>
                    <a:pt x="4442" y="5962"/>
                    <a:pt x="4602" y="7492"/>
                  </a:cubicBezTo>
                  <a:cubicBezTo>
                    <a:pt x="4762" y="9021"/>
                    <a:pt x="4762" y="10645"/>
                    <a:pt x="4442" y="12080"/>
                  </a:cubicBezTo>
                  <a:cubicBezTo>
                    <a:pt x="4122" y="13515"/>
                    <a:pt x="3482" y="14761"/>
                    <a:pt x="2762" y="15988"/>
                  </a:cubicBezTo>
                  <a:cubicBezTo>
                    <a:pt x="2042" y="17215"/>
                    <a:pt x="1242" y="18424"/>
                    <a:pt x="762" y="19255"/>
                  </a:cubicBezTo>
                  <a:cubicBezTo>
                    <a:pt x="282" y="20085"/>
                    <a:pt x="122" y="20538"/>
                    <a:pt x="42" y="20859"/>
                  </a:cubicBezTo>
                  <a:cubicBezTo>
                    <a:pt x="-38" y="21180"/>
                    <a:pt x="-38" y="21369"/>
                    <a:pt x="362" y="21464"/>
                  </a:cubicBezTo>
                  <a:cubicBezTo>
                    <a:pt x="762" y="21558"/>
                    <a:pt x="1562" y="21558"/>
                    <a:pt x="3562" y="21350"/>
                  </a:cubicBezTo>
                  <a:cubicBezTo>
                    <a:pt x="5562" y="21143"/>
                    <a:pt x="8762" y="20727"/>
                    <a:pt x="11962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6781800" y="1590408"/>
              <a:ext cx="139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6889750" y="1571358"/>
              <a:ext cx="38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750"/>
                    <a:pt x="16800" y="7500"/>
                    <a:pt x="13200" y="11100"/>
                  </a:cubicBezTo>
                  <a:cubicBezTo>
                    <a:pt x="9600" y="14700"/>
                    <a:pt x="4800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6991350" y="1793608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6921500" y="2104758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6896100" y="2320658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883400" y="2511158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6838950" y="2511158"/>
              <a:ext cx="1016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914"/>
                    <a:pt x="10800" y="11829"/>
                    <a:pt x="14400" y="15429"/>
                  </a:cubicBezTo>
                  <a:cubicBezTo>
                    <a:pt x="18000" y="19029"/>
                    <a:pt x="19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6896100" y="2561958"/>
              <a:ext cx="1206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358"/>
                    <a:pt x="17053" y="2717"/>
                    <a:pt x="14400" y="4958"/>
                  </a:cubicBezTo>
                  <a:cubicBezTo>
                    <a:pt x="11747" y="7200"/>
                    <a:pt x="8716" y="10325"/>
                    <a:pt x="6253" y="13245"/>
                  </a:cubicBezTo>
                  <a:cubicBezTo>
                    <a:pt x="3789" y="16166"/>
                    <a:pt x="1895" y="18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6978649" y="2763961"/>
              <a:ext cx="111408" cy="13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741" fill="norm" stroke="1" extrusionOk="0">
                  <a:moveTo>
                    <a:pt x="0" y="9709"/>
                  </a:moveTo>
                  <a:cubicBezTo>
                    <a:pt x="0" y="11297"/>
                    <a:pt x="0" y="12885"/>
                    <a:pt x="0" y="15109"/>
                  </a:cubicBezTo>
                  <a:cubicBezTo>
                    <a:pt x="0" y="17332"/>
                    <a:pt x="0" y="20191"/>
                    <a:pt x="204" y="20668"/>
                  </a:cubicBezTo>
                  <a:cubicBezTo>
                    <a:pt x="408" y="21144"/>
                    <a:pt x="815" y="19238"/>
                    <a:pt x="2242" y="16062"/>
                  </a:cubicBezTo>
                  <a:cubicBezTo>
                    <a:pt x="3668" y="12885"/>
                    <a:pt x="6113" y="8438"/>
                    <a:pt x="8151" y="5579"/>
                  </a:cubicBezTo>
                  <a:cubicBezTo>
                    <a:pt x="10189" y="2720"/>
                    <a:pt x="11819" y="1450"/>
                    <a:pt x="13653" y="656"/>
                  </a:cubicBezTo>
                  <a:cubicBezTo>
                    <a:pt x="15487" y="-138"/>
                    <a:pt x="17525" y="-456"/>
                    <a:pt x="18951" y="1132"/>
                  </a:cubicBezTo>
                  <a:cubicBezTo>
                    <a:pt x="20377" y="2720"/>
                    <a:pt x="21192" y="6215"/>
                    <a:pt x="21396" y="9550"/>
                  </a:cubicBezTo>
                  <a:cubicBezTo>
                    <a:pt x="21600" y="12885"/>
                    <a:pt x="21192" y="16062"/>
                    <a:pt x="20785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213600" y="1553488"/>
              <a:ext cx="240242" cy="141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82" fill="norm" stroke="1" extrusionOk="0">
                  <a:moveTo>
                    <a:pt x="0" y="466"/>
                  </a:moveTo>
                  <a:cubicBezTo>
                    <a:pt x="4358" y="305"/>
                    <a:pt x="8716" y="143"/>
                    <a:pt x="11937" y="63"/>
                  </a:cubicBezTo>
                  <a:cubicBezTo>
                    <a:pt x="15158" y="-18"/>
                    <a:pt x="17242" y="-18"/>
                    <a:pt x="18663" y="47"/>
                  </a:cubicBezTo>
                  <a:cubicBezTo>
                    <a:pt x="20084" y="111"/>
                    <a:pt x="20842" y="240"/>
                    <a:pt x="21221" y="660"/>
                  </a:cubicBezTo>
                  <a:cubicBezTo>
                    <a:pt x="21600" y="1080"/>
                    <a:pt x="21600" y="1790"/>
                    <a:pt x="21221" y="2710"/>
                  </a:cubicBezTo>
                  <a:cubicBezTo>
                    <a:pt x="20842" y="3630"/>
                    <a:pt x="20084" y="4760"/>
                    <a:pt x="19611" y="5939"/>
                  </a:cubicBezTo>
                  <a:cubicBezTo>
                    <a:pt x="19137" y="7117"/>
                    <a:pt x="18947" y="8344"/>
                    <a:pt x="18663" y="9571"/>
                  </a:cubicBezTo>
                  <a:cubicBezTo>
                    <a:pt x="18379" y="10798"/>
                    <a:pt x="18000" y="12025"/>
                    <a:pt x="17811" y="13252"/>
                  </a:cubicBezTo>
                  <a:cubicBezTo>
                    <a:pt x="17621" y="14479"/>
                    <a:pt x="17621" y="15706"/>
                    <a:pt x="17337" y="16820"/>
                  </a:cubicBezTo>
                  <a:cubicBezTo>
                    <a:pt x="17053" y="17934"/>
                    <a:pt x="16484" y="18934"/>
                    <a:pt x="16200" y="19645"/>
                  </a:cubicBezTo>
                  <a:cubicBezTo>
                    <a:pt x="15916" y="20355"/>
                    <a:pt x="15916" y="20775"/>
                    <a:pt x="15442" y="21017"/>
                  </a:cubicBezTo>
                  <a:cubicBezTo>
                    <a:pt x="14968" y="21259"/>
                    <a:pt x="14021" y="21324"/>
                    <a:pt x="12695" y="21388"/>
                  </a:cubicBezTo>
                  <a:cubicBezTo>
                    <a:pt x="11368" y="21453"/>
                    <a:pt x="9663" y="21517"/>
                    <a:pt x="7958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3930650" y="873387"/>
              <a:ext cx="1234017" cy="7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1371" y="19650"/>
                    <a:pt x="2742" y="17850"/>
                    <a:pt x="4038" y="15750"/>
                  </a:cubicBezTo>
                  <a:cubicBezTo>
                    <a:pt x="5335" y="13650"/>
                    <a:pt x="6558" y="11250"/>
                    <a:pt x="7910" y="9150"/>
                  </a:cubicBezTo>
                  <a:cubicBezTo>
                    <a:pt x="9262" y="7050"/>
                    <a:pt x="10744" y="5250"/>
                    <a:pt x="12282" y="3750"/>
                  </a:cubicBezTo>
                  <a:cubicBezTo>
                    <a:pt x="13820" y="2250"/>
                    <a:pt x="15413" y="1050"/>
                    <a:pt x="16913" y="450"/>
                  </a:cubicBezTo>
                  <a:cubicBezTo>
                    <a:pt x="18414" y="-150"/>
                    <a:pt x="19822" y="-150"/>
                    <a:pt x="20618" y="450"/>
                  </a:cubicBezTo>
                  <a:cubicBezTo>
                    <a:pt x="21415" y="1050"/>
                    <a:pt x="21600" y="2250"/>
                    <a:pt x="21600" y="3750"/>
                  </a:cubicBezTo>
                  <a:cubicBezTo>
                    <a:pt x="21600" y="5250"/>
                    <a:pt x="21415" y="7050"/>
                    <a:pt x="21155" y="8550"/>
                  </a:cubicBezTo>
                  <a:cubicBezTo>
                    <a:pt x="20896" y="10050"/>
                    <a:pt x="20563" y="11250"/>
                    <a:pt x="20229" y="12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4057649" y="936721"/>
              <a:ext cx="1058121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23" fill="norm" stroke="1" extrusionOk="0">
                  <a:moveTo>
                    <a:pt x="0" y="21523"/>
                  </a:moveTo>
                  <a:cubicBezTo>
                    <a:pt x="1423" y="19723"/>
                    <a:pt x="2846" y="17923"/>
                    <a:pt x="4419" y="15898"/>
                  </a:cubicBezTo>
                  <a:cubicBezTo>
                    <a:pt x="5993" y="13873"/>
                    <a:pt x="7717" y="11623"/>
                    <a:pt x="9420" y="9373"/>
                  </a:cubicBezTo>
                  <a:cubicBezTo>
                    <a:pt x="11123" y="7123"/>
                    <a:pt x="12805" y="4873"/>
                    <a:pt x="14465" y="3298"/>
                  </a:cubicBezTo>
                  <a:cubicBezTo>
                    <a:pt x="16125" y="1723"/>
                    <a:pt x="17763" y="823"/>
                    <a:pt x="18841" y="373"/>
                  </a:cubicBezTo>
                  <a:cubicBezTo>
                    <a:pt x="19919" y="-77"/>
                    <a:pt x="20436" y="-77"/>
                    <a:pt x="20824" y="148"/>
                  </a:cubicBezTo>
                  <a:cubicBezTo>
                    <a:pt x="21212" y="373"/>
                    <a:pt x="21471" y="823"/>
                    <a:pt x="21535" y="1948"/>
                  </a:cubicBezTo>
                  <a:cubicBezTo>
                    <a:pt x="21600" y="3073"/>
                    <a:pt x="21471" y="4873"/>
                    <a:pt x="21341" y="6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74650" y="4047858"/>
              <a:ext cx="2349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4" y="2326"/>
                    <a:pt x="6227" y="4652"/>
                    <a:pt x="9341" y="7477"/>
                  </a:cubicBezTo>
                  <a:cubicBezTo>
                    <a:pt x="12454" y="10302"/>
                    <a:pt x="15568" y="13625"/>
                    <a:pt x="17611" y="16062"/>
                  </a:cubicBezTo>
                  <a:cubicBezTo>
                    <a:pt x="19654" y="18498"/>
                    <a:pt x="20627" y="200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38150" y="4047858"/>
              <a:ext cx="2032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8000" y="663"/>
                  </a:cubicBezTo>
                  <a:cubicBezTo>
                    <a:pt x="16650" y="1326"/>
                    <a:pt x="15075" y="2653"/>
                    <a:pt x="12937" y="4689"/>
                  </a:cubicBezTo>
                  <a:cubicBezTo>
                    <a:pt x="10800" y="6726"/>
                    <a:pt x="8100" y="9474"/>
                    <a:pt x="5850" y="12411"/>
                  </a:cubicBezTo>
                  <a:cubicBezTo>
                    <a:pt x="3600" y="15347"/>
                    <a:pt x="1800" y="18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755650" y="3933558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654050" y="3901808"/>
              <a:ext cx="247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16800"/>
                    <a:pt x="4062" y="12000"/>
                    <a:pt x="7662" y="8400"/>
                  </a:cubicBezTo>
                  <a:cubicBezTo>
                    <a:pt x="11262" y="4800"/>
                    <a:pt x="164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990600" y="4187558"/>
              <a:ext cx="2159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3" y="1766"/>
                    <a:pt x="5506" y="3532"/>
                    <a:pt x="8788" y="6317"/>
                  </a:cubicBezTo>
                  <a:cubicBezTo>
                    <a:pt x="12071" y="9102"/>
                    <a:pt x="15882" y="12906"/>
                    <a:pt x="18106" y="15623"/>
                  </a:cubicBezTo>
                  <a:cubicBezTo>
                    <a:pt x="20329" y="18340"/>
                    <a:pt x="20965" y="199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035050" y="4207603"/>
              <a:ext cx="234950" cy="38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297"/>
                  </a:moveTo>
                  <a:cubicBezTo>
                    <a:pt x="20627" y="62"/>
                    <a:pt x="19654" y="-173"/>
                    <a:pt x="18778" y="179"/>
                  </a:cubicBezTo>
                  <a:cubicBezTo>
                    <a:pt x="17903" y="531"/>
                    <a:pt x="17124" y="1470"/>
                    <a:pt x="15665" y="3407"/>
                  </a:cubicBezTo>
                  <a:cubicBezTo>
                    <a:pt x="14205" y="5344"/>
                    <a:pt x="12065" y="8279"/>
                    <a:pt x="9827" y="10920"/>
                  </a:cubicBezTo>
                  <a:cubicBezTo>
                    <a:pt x="7589" y="13562"/>
                    <a:pt x="5254" y="15910"/>
                    <a:pt x="3600" y="17612"/>
                  </a:cubicBezTo>
                  <a:cubicBezTo>
                    <a:pt x="1946" y="19314"/>
                    <a:pt x="973" y="20370"/>
                    <a:pt x="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581150" y="4327258"/>
              <a:ext cx="152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606550" y="4466958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232740" y="1251308"/>
              <a:ext cx="2726876" cy="244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70" fill="norm" stroke="1" extrusionOk="0">
                  <a:moveTo>
                    <a:pt x="12477" y="693"/>
                  </a:moveTo>
                  <a:cubicBezTo>
                    <a:pt x="12377" y="525"/>
                    <a:pt x="12276" y="358"/>
                    <a:pt x="12084" y="237"/>
                  </a:cubicBezTo>
                  <a:cubicBezTo>
                    <a:pt x="11891" y="115"/>
                    <a:pt x="11606" y="41"/>
                    <a:pt x="11179" y="13"/>
                  </a:cubicBezTo>
                  <a:cubicBezTo>
                    <a:pt x="10753" y="-15"/>
                    <a:pt x="10183" y="4"/>
                    <a:pt x="9656" y="50"/>
                  </a:cubicBezTo>
                  <a:cubicBezTo>
                    <a:pt x="9128" y="97"/>
                    <a:pt x="8643" y="171"/>
                    <a:pt x="8166" y="302"/>
                  </a:cubicBezTo>
                  <a:cubicBezTo>
                    <a:pt x="7688" y="432"/>
                    <a:pt x="7219" y="619"/>
                    <a:pt x="6767" y="861"/>
                  </a:cubicBezTo>
                  <a:cubicBezTo>
                    <a:pt x="6315" y="1103"/>
                    <a:pt x="5880" y="1401"/>
                    <a:pt x="5461" y="1718"/>
                  </a:cubicBezTo>
                  <a:cubicBezTo>
                    <a:pt x="5043" y="2035"/>
                    <a:pt x="4641" y="2371"/>
                    <a:pt x="4289" y="2669"/>
                  </a:cubicBezTo>
                  <a:cubicBezTo>
                    <a:pt x="3938" y="2967"/>
                    <a:pt x="3636" y="3228"/>
                    <a:pt x="3352" y="3498"/>
                  </a:cubicBezTo>
                  <a:cubicBezTo>
                    <a:pt x="3067" y="3768"/>
                    <a:pt x="2799" y="4048"/>
                    <a:pt x="2498" y="4393"/>
                  </a:cubicBezTo>
                  <a:cubicBezTo>
                    <a:pt x="2196" y="4737"/>
                    <a:pt x="1861" y="5147"/>
                    <a:pt x="1610" y="5585"/>
                  </a:cubicBezTo>
                  <a:cubicBezTo>
                    <a:pt x="1359" y="6023"/>
                    <a:pt x="1192" y="6489"/>
                    <a:pt x="999" y="7020"/>
                  </a:cubicBezTo>
                  <a:cubicBezTo>
                    <a:pt x="806" y="7552"/>
                    <a:pt x="589" y="8148"/>
                    <a:pt x="421" y="8754"/>
                  </a:cubicBezTo>
                  <a:cubicBezTo>
                    <a:pt x="254" y="9359"/>
                    <a:pt x="137" y="9974"/>
                    <a:pt x="70" y="10636"/>
                  </a:cubicBezTo>
                  <a:cubicBezTo>
                    <a:pt x="3" y="11298"/>
                    <a:pt x="-14" y="12006"/>
                    <a:pt x="11" y="12686"/>
                  </a:cubicBezTo>
                  <a:cubicBezTo>
                    <a:pt x="36" y="13366"/>
                    <a:pt x="103" y="14018"/>
                    <a:pt x="271" y="14661"/>
                  </a:cubicBezTo>
                  <a:cubicBezTo>
                    <a:pt x="438" y="15304"/>
                    <a:pt x="706" y="15938"/>
                    <a:pt x="1016" y="16553"/>
                  </a:cubicBezTo>
                  <a:cubicBezTo>
                    <a:pt x="1326" y="17168"/>
                    <a:pt x="1677" y="17764"/>
                    <a:pt x="2071" y="18296"/>
                  </a:cubicBezTo>
                  <a:cubicBezTo>
                    <a:pt x="2464" y="18827"/>
                    <a:pt x="2899" y="19293"/>
                    <a:pt x="3352" y="19684"/>
                  </a:cubicBezTo>
                  <a:cubicBezTo>
                    <a:pt x="3804" y="20075"/>
                    <a:pt x="4273" y="20392"/>
                    <a:pt x="4766" y="20644"/>
                  </a:cubicBezTo>
                  <a:cubicBezTo>
                    <a:pt x="5260" y="20895"/>
                    <a:pt x="5779" y="21082"/>
                    <a:pt x="6332" y="21222"/>
                  </a:cubicBezTo>
                  <a:cubicBezTo>
                    <a:pt x="6885" y="21361"/>
                    <a:pt x="7471" y="21455"/>
                    <a:pt x="8057" y="21510"/>
                  </a:cubicBezTo>
                  <a:cubicBezTo>
                    <a:pt x="8643" y="21566"/>
                    <a:pt x="9229" y="21585"/>
                    <a:pt x="9790" y="21557"/>
                  </a:cubicBezTo>
                  <a:cubicBezTo>
                    <a:pt x="10351" y="21529"/>
                    <a:pt x="10886" y="21455"/>
                    <a:pt x="11422" y="21389"/>
                  </a:cubicBezTo>
                  <a:cubicBezTo>
                    <a:pt x="11958" y="21324"/>
                    <a:pt x="12494" y="21268"/>
                    <a:pt x="13097" y="21166"/>
                  </a:cubicBezTo>
                  <a:cubicBezTo>
                    <a:pt x="13699" y="21063"/>
                    <a:pt x="14369" y="20914"/>
                    <a:pt x="15006" y="20746"/>
                  </a:cubicBezTo>
                  <a:cubicBezTo>
                    <a:pt x="15642" y="20579"/>
                    <a:pt x="16245" y="20392"/>
                    <a:pt x="16806" y="20122"/>
                  </a:cubicBezTo>
                  <a:cubicBezTo>
                    <a:pt x="17366" y="19852"/>
                    <a:pt x="17886" y="19498"/>
                    <a:pt x="18329" y="19088"/>
                  </a:cubicBezTo>
                  <a:cubicBezTo>
                    <a:pt x="18773" y="18678"/>
                    <a:pt x="19141" y="18212"/>
                    <a:pt x="19501" y="17718"/>
                  </a:cubicBezTo>
                  <a:cubicBezTo>
                    <a:pt x="19861" y="17224"/>
                    <a:pt x="20213" y="16702"/>
                    <a:pt x="20514" y="16115"/>
                  </a:cubicBezTo>
                  <a:cubicBezTo>
                    <a:pt x="20816" y="15528"/>
                    <a:pt x="21067" y="14876"/>
                    <a:pt x="21251" y="14214"/>
                  </a:cubicBezTo>
                  <a:cubicBezTo>
                    <a:pt x="21435" y="13553"/>
                    <a:pt x="21553" y="12882"/>
                    <a:pt x="21569" y="12220"/>
                  </a:cubicBezTo>
                  <a:cubicBezTo>
                    <a:pt x="21586" y="11558"/>
                    <a:pt x="21502" y="10906"/>
                    <a:pt x="21326" y="10226"/>
                  </a:cubicBezTo>
                  <a:cubicBezTo>
                    <a:pt x="21151" y="9546"/>
                    <a:pt x="20883" y="8837"/>
                    <a:pt x="20606" y="8157"/>
                  </a:cubicBezTo>
                  <a:cubicBezTo>
                    <a:pt x="20330" y="7477"/>
                    <a:pt x="20046" y="6825"/>
                    <a:pt x="19761" y="6247"/>
                  </a:cubicBezTo>
                  <a:cubicBezTo>
                    <a:pt x="19476" y="5669"/>
                    <a:pt x="19192" y="5166"/>
                    <a:pt x="18857" y="4644"/>
                  </a:cubicBezTo>
                  <a:cubicBezTo>
                    <a:pt x="18522" y="4122"/>
                    <a:pt x="18137" y="3582"/>
                    <a:pt x="17710" y="3097"/>
                  </a:cubicBezTo>
                  <a:cubicBezTo>
                    <a:pt x="17283" y="2613"/>
                    <a:pt x="16814" y="2184"/>
                    <a:pt x="16312" y="1830"/>
                  </a:cubicBezTo>
                  <a:cubicBezTo>
                    <a:pt x="15809" y="1476"/>
                    <a:pt x="15273" y="1196"/>
                    <a:pt x="14671" y="973"/>
                  </a:cubicBezTo>
                  <a:cubicBezTo>
                    <a:pt x="14068" y="749"/>
                    <a:pt x="13398" y="581"/>
                    <a:pt x="12728" y="479"/>
                  </a:cubicBezTo>
                  <a:cubicBezTo>
                    <a:pt x="12059" y="376"/>
                    <a:pt x="11389" y="339"/>
                    <a:pt x="10719" y="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388343" y="4119154"/>
              <a:ext cx="246907" cy="105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1" fill="norm" stroke="1" extrusionOk="0">
                  <a:moveTo>
                    <a:pt x="20255" y="618"/>
                  </a:moveTo>
                  <a:cubicBezTo>
                    <a:pt x="19889" y="402"/>
                    <a:pt x="19522" y="187"/>
                    <a:pt x="18699" y="79"/>
                  </a:cubicBezTo>
                  <a:cubicBezTo>
                    <a:pt x="17875" y="-29"/>
                    <a:pt x="16594" y="-29"/>
                    <a:pt x="13939" y="100"/>
                  </a:cubicBezTo>
                  <a:cubicBezTo>
                    <a:pt x="11285" y="230"/>
                    <a:pt x="7258" y="488"/>
                    <a:pt x="4604" y="855"/>
                  </a:cubicBezTo>
                  <a:cubicBezTo>
                    <a:pt x="1950" y="1221"/>
                    <a:pt x="668" y="1696"/>
                    <a:pt x="211" y="2536"/>
                  </a:cubicBezTo>
                  <a:cubicBezTo>
                    <a:pt x="-247" y="3377"/>
                    <a:pt x="119" y="4584"/>
                    <a:pt x="577" y="5899"/>
                  </a:cubicBezTo>
                  <a:cubicBezTo>
                    <a:pt x="1034" y="7214"/>
                    <a:pt x="1584" y="8637"/>
                    <a:pt x="1950" y="10103"/>
                  </a:cubicBezTo>
                  <a:cubicBezTo>
                    <a:pt x="2316" y="11569"/>
                    <a:pt x="2499" y="13078"/>
                    <a:pt x="2407" y="14479"/>
                  </a:cubicBezTo>
                  <a:cubicBezTo>
                    <a:pt x="2316" y="15880"/>
                    <a:pt x="1950" y="17173"/>
                    <a:pt x="1767" y="18165"/>
                  </a:cubicBezTo>
                  <a:cubicBezTo>
                    <a:pt x="1584" y="19157"/>
                    <a:pt x="1584" y="19846"/>
                    <a:pt x="1584" y="20364"/>
                  </a:cubicBezTo>
                  <a:cubicBezTo>
                    <a:pt x="1584" y="20881"/>
                    <a:pt x="1584" y="21226"/>
                    <a:pt x="2041" y="21399"/>
                  </a:cubicBezTo>
                  <a:cubicBezTo>
                    <a:pt x="2499" y="21571"/>
                    <a:pt x="3414" y="21571"/>
                    <a:pt x="5611" y="21485"/>
                  </a:cubicBezTo>
                  <a:cubicBezTo>
                    <a:pt x="7807" y="21399"/>
                    <a:pt x="11285" y="21226"/>
                    <a:pt x="14122" y="21118"/>
                  </a:cubicBezTo>
                  <a:cubicBezTo>
                    <a:pt x="16960" y="21011"/>
                    <a:pt x="19156" y="20967"/>
                    <a:pt x="21353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768600" y="4105008"/>
              <a:ext cx="1693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741"/>
                    <a:pt x="10800" y="9483"/>
                    <a:pt x="14850" y="12907"/>
                  </a:cubicBezTo>
                  <a:cubicBezTo>
                    <a:pt x="18900" y="16332"/>
                    <a:pt x="21600" y="18439"/>
                    <a:pt x="21600" y="19668"/>
                  </a:cubicBezTo>
                  <a:cubicBezTo>
                    <a:pt x="21600" y="20898"/>
                    <a:pt x="18900" y="2124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3206750" y="4301858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619500" y="4301858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854450" y="4308208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502149" y="4060558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130"/>
                    <a:pt x="5760" y="6261"/>
                    <a:pt x="9360" y="9861"/>
                  </a:cubicBezTo>
                  <a:cubicBezTo>
                    <a:pt x="12960" y="13461"/>
                    <a:pt x="17280" y="175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736850" y="4778108"/>
              <a:ext cx="190500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4362"/>
                  </a:moveTo>
                  <a:cubicBezTo>
                    <a:pt x="0" y="3323"/>
                    <a:pt x="0" y="2285"/>
                    <a:pt x="480" y="1454"/>
                  </a:cubicBezTo>
                  <a:cubicBezTo>
                    <a:pt x="960" y="623"/>
                    <a:pt x="1920" y="0"/>
                    <a:pt x="3000" y="0"/>
                  </a:cubicBezTo>
                  <a:cubicBezTo>
                    <a:pt x="4080" y="0"/>
                    <a:pt x="5280" y="623"/>
                    <a:pt x="7560" y="3323"/>
                  </a:cubicBezTo>
                  <a:cubicBezTo>
                    <a:pt x="9840" y="6023"/>
                    <a:pt x="13200" y="10800"/>
                    <a:pt x="15240" y="13915"/>
                  </a:cubicBezTo>
                  <a:cubicBezTo>
                    <a:pt x="17280" y="17031"/>
                    <a:pt x="18000" y="18485"/>
                    <a:pt x="18720" y="19627"/>
                  </a:cubicBezTo>
                  <a:cubicBezTo>
                    <a:pt x="19440" y="20769"/>
                    <a:pt x="20160" y="21600"/>
                    <a:pt x="20640" y="21496"/>
                  </a:cubicBezTo>
                  <a:cubicBezTo>
                    <a:pt x="21120" y="21392"/>
                    <a:pt x="21360" y="20354"/>
                    <a:pt x="21600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827403" y="4762988"/>
              <a:ext cx="87247" cy="29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468" fill="norm" stroke="1" extrusionOk="0">
                  <a:moveTo>
                    <a:pt x="20705" y="2028"/>
                  </a:moveTo>
                  <a:cubicBezTo>
                    <a:pt x="20203" y="1102"/>
                    <a:pt x="19700" y="177"/>
                    <a:pt x="18696" y="22"/>
                  </a:cubicBezTo>
                  <a:cubicBezTo>
                    <a:pt x="17691" y="-132"/>
                    <a:pt x="16184" y="485"/>
                    <a:pt x="12668" y="3031"/>
                  </a:cubicBezTo>
                  <a:cubicBezTo>
                    <a:pt x="9152" y="5577"/>
                    <a:pt x="3626" y="10051"/>
                    <a:pt x="1365" y="13445"/>
                  </a:cubicBezTo>
                  <a:cubicBezTo>
                    <a:pt x="-895" y="16839"/>
                    <a:pt x="110" y="19154"/>
                    <a:pt x="111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3013256" y="4987658"/>
              <a:ext cx="156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280"/>
                    <a:pt x="-1582" y="10560"/>
                    <a:pt x="1118" y="14160"/>
                  </a:cubicBezTo>
                  <a:cubicBezTo>
                    <a:pt x="3818" y="17760"/>
                    <a:pt x="11918" y="1968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340100" y="5013058"/>
              <a:ext cx="63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981449" y="5019408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451350" y="4740008"/>
              <a:ext cx="152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950" y="1527"/>
                  </a:cubicBezTo>
                  <a:cubicBezTo>
                    <a:pt x="6900" y="3055"/>
                    <a:pt x="9300" y="6109"/>
                    <a:pt x="12150" y="9709"/>
                  </a:cubicBezTo>
                  <a:cubicBezTo>
                    <a:pt x="15000" y="13309"/>
                    <a:pt x="18300" y="17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499897" y="4701908"/>
              <a:ext cx="148304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6" fill="norm" stroke="1" extrusionOk="0">
                  <a:moveTo>
                    <a:pt x="21315" y="0"/>
                  </a:moveTo>
                  <a:cubicBezTo>
                    <a:pt x="18273" y="1926"/>
                    <a:pt x="15230" y="3852"/>
                    <a:pt x="12340" y="6604"/>
                  </a:cubicBezTo>
                  <a:cubicBezTo>
                    <a:pt x="9450" y="9355"/>
                    <a:pt x="6712" y="12932"/>
                    <a:pt x="4735" y="15271"/>
                  </a:cubicBezTo>
                  <a:cubicBezTo>
                    <a:pt x="2757" y="17610"/>
                    <a:pt x="1540" y="18711"/>
                    <a:pt x="780" y="19605"/>
                  </a:cubicBezTo>
                  <a:cubicBezTo>
                    <a:pt x="19" y="20499"/>
                    <a:pt x="-285" y="21187"/>
                    <a:pt x="323" y="21394"/>
                  </a:cubicBezTo>
                  <a:cubicBezTo>
                    <a:pt x="932" y="21600"/>
                    <a:pt x="2453" y="21325"/>
                    <a:pt x="3974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686805" y="4889004"/>
              <a:ext cx="100100" cy="14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182" fill="norm" stroke="1" extrusionOk="0">
                  <a:moveTo>
                    <a:pt x="1217" y="4082"/>
                  </a:moveTo>
                  <a:cubicBezTo>
                    <a:pt x="1217" y="5582"/>
                    <a:pt x="1217" y="7082"/>
                    <a:pt x="997" y="9182"/>
                  </a:cubicBezTo>
                  <a:cubicBezTo>
                    <a:pt x="777" y="11282"/>
                    <a:pt x="336" y="13982"/>
                    <a:pt x="115" y="14432"/>
                  </a:cubicBezTo>
                  <a:cubicBezTo>
                    <a:pt x="-105" y="14882"/>
                    <a:pt x="-105" y="13082"/>
                    <a:pt x="997" y="10532"/>
                  </a:cubicBezTo>
                  <a:cubicBezTo>
                    <a:pt x="2099" y="7982"/>
                    <a:pt x="4303" y="4682"/>
                    <a:pt x="6287" y="2582"/>
                  </a:cubicBezTo>
                  <a:cubicBezTo>
                    <a:pt x="8271" y="482"/>
                    <a:pt x="10034" y="-418"/>
                    <a:pt x="12679" y="182"/>
                  </a:cubicBezTo>
                  <a:cubicBezTo>
                    <a:pt x="15324" y="782"/>
                    <a:pt x="18850" y="2882"/>
                    <a:pt x="20173" y="6632"/>
                  </a:cubicBezTo>
                  <a:cubicBezTo>
                    <a:pt x="21495" y="10382"/>
                    <a:pt x="20613" y="15782"/>
                    <a:pt x="19732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845049" y="3950451"/>
              <a:ext cx="278459" cy="114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14" fill="norm" stroke="1" extrusionOk="0">
                  <a:moveTo>
                    <a:pt x="0" y="760"/>
                  </a:moveTo>
                  <a:cubicBezTo>
                    <a:pt x="2618" y="520"/>
                    <a:pt x="5236" y="280"/>
                    <a:pt x="7773" y="141"/>
                  </a:cubicBezTo>
                  <a:cubicBezTo>
                    <a:pt x="10309" y="1"/>
                    <a:pt x="12764" y="-39"/>
                    <a:pt x="14236" y="41"/>
                  </a:cubicBezTo>
                  <a:cubicBezTo>
                    <a:pt x="15709" y="121"/>
                    <a:pt x="16200" y="320"/>
                    <a:pt x="16445" y="1099"/>
                  </a:cubicBezTo>
                  <a:cubicBezTo>
                    <a:pt x="16691" y="1877"/>
                    <a:pt x="16691" y="3235"/>
                    <a:pt x="16855" y="4513"/>
                  </a:cubicBezTo>
                  <a:cubicBezTo>
                    <a:pt x="17018" y="5790"/>
                    <a:pt x="17345" y="6988"/>
                    <a:pt x="17673" y="8286"/>
                  </a:cubicBezTo>
                  <a:cubicBezTo>
                    <a:pt x="18000" y="9583"/>
                    <a:pt x="18327" y="10981"/>
                    <a:pt x="18818" y="12478"/>
                  </a:cubicBezTo>
                  <a:cubicBezTo>
                    <a:pt x="19309" y="13975"/>
                    <a:pt x="19964" y="15572"/>
                    <a:pt x="20536" y="16890"/>
                  </a:cubicBezTo>
                  <a:cubicBezTo>
                    <a:pt x="21109" y="18207"/>
                    <a:pt x="21600" y="19245"/>
                    <a:pt x="21518" y="19984"/>
                  </a:cubicBezTo>
                  <a:cubicBezTo>
                    <a:pt x="21436" y="20723"/>
                    <a:pt x="20782" y="21162"/>
                    <a:pt x="19636" y="21361"/>
                  </a:cubicBezTo>
                  <a:cubicBezTo>
                    <a:pt x="18491" y="21561"/>
                    <a:pt x="16855" y="21521"/>
                    <a:pt x="15218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314399" y="3928763"/>
              <a:ext cx="337101" cy="211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66" fill="norm" stroke="1" extrusionOk="0">
                  <a:moveTo>
                    <a:pt x="12185" y="566"/>
                  </a:moveTo>
                  <a:cubicBezTo>
                    <a:pt x="12590" y="480"/>
                    <a:pt x="12995" y="394"/>
                    <a:pt x="13197" y="297"/>
                  </a:cubicBezTo>
                  <a:cubicBezTo>
                    <a:pt x="13400" y="200"/>
                    <a:pt x="13400" y="92"/>
                    <a:pt x="13063" y="38"/>
                  </a:cubicBezTo>
                  <a:cubicBezTo>
                    <a:pt x="12725" y="-16"/>
                    <a:pt x="12050" y="-16"/>
                    <a:pt x="10160" y="59"/>
                  </a:cubicBezTo>
                  <a:cubicBezTo>
                    <a:pt x="8270" y="135"/>
                    <a:pt x="5165" y="286"/>
                    <a:pt x="3343" y="394"/>
                  </a:cubicBezTo>
                  <a:cubicBezTo>
                    <a:pt x="1520" y="501"/>
                    <a:pt x="980" y="566"/>
                    <a:pt x="575" y="706"/>
                  </a:cubicBezTo>
                  <a:cubicBezTo>
                    <a:pt x="170" y="846"/>
                    <a:pt x="-100" y="1062"/>
                    <a:pt x="35" y="1471"/>
                  </a:cubicBezTo>
                  <a:cubicBezTo>
                    <a:pt x="170" y="1881"/>
                    <a:pt x="710" y="2485"/>
                    <a:pt x="1048" y="3207"/>
                  </a:cubicBezTo>
                  <a:cubicBezTo>
                    <a:pt x="1385" y="3929"/>
                    <a:pt x="1520" y="4770"/>
                    <a:pt x="1588" y="5621"/>
                  </a:cubicBezTo>
                  <a:cubicBezTo>
                    <a:pt x="1655" y="6473"/>
                    <a:pt x="1655" y="7335"/>
                    <a:pt x="1520" y="8165"/>
                  </a:cubicBezTo>
                  <a:cubicBezTo>
                    <a:pt x="1385" y="8995"/>
                    <a:pt x="1115" y="9792"/>
                    <a:pt x="1115" y="10601"/>
                  </a:cubicBezTo>
                  <a:cubicBezTo>
                    <a:pt x="1115" y="11409"/>
                    <a:pt x="1385" y="12228"/>
                    <a:pt x="1723" y="13047"/>
                  </a:cubicBezTo>
                  <a:cubicBezTo>
                    <a:pt x="2060" y="13867"/>
                    <a:pt x="2465" y="14686"/>
                    <a:pt x="2938" y="15505"/>
                  </a:cubicBezTo>
                  <a:cubicBezTo>
                    <a:pt x="3410" y="16324"/>
                    <a:pt x="3950" y="17143"/>
                    <a:pt x="4423" y="17865"/>
                  </a:cubicBezTo>
                  <a:cubicBezTo>
                    <a:pt x="4895" y="18588"/>
                    <a:pt x="5300" y="19213"/>
                    <a:pt x="5570" y="19698"/>
                  </a:cubicBezTo>
                  <a:cubicBezTo>
                    <a:pt x="5840" y="20183"/>
                    <a:pt x="5975" y="20528"/>
                    <a:pt x="6110" y="20765"/>
                  </a:cubicBezTo>
                  <a:cubicBezTo>
                    <a:pt x="6245" y="21002"/>
                    <a:pt x="6380" y="21131"/>
                    <a:pt x="6650" y="21250"/>
                  </a:cubicBezTo>
                  <a:cubicBezTo>
                    <a:pt x="6920" y="21368"/>
                    <a:pt x="7325" y="21476"/>
                    <a:pt x="7933" y="21530"/>
                  </a:cubicBezTo>
                  <a:cubicBezTo>
                    <a:pt x="8540" y="21584"/>
                    <a:pt x="9350" y="21584"/>
                    <a:pt x="11645" y="21476"/>
                  </a:cubicBezTo>
                  <a:cubicBezTo>
                    <a:pt x="13940" y="21368"/>
                    <a:pt x="17720" y="21153"/>
                    <a:pt x="21500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632450" y="4022458"/>
              <a:ext cx="381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600"/>
                    <a:pt x="9600" y="3200"/>
                    <a:pt x="13200" y="6800"/>
                  </a:cubicBezTo>
                  <a:cubicBezTo>
                    <a:pt x="16800" y="10400"/>
                    <a:pt x="19200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664199" y="4562208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686606" y="4955908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759450" y="5616308"/>
              <a:ext cx="38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277"/>
                    <a:pt x="12000" y="12554"/>
                    <a:pt x="15600" y="16154"/>
                  </a:cubicBezTo>
                  <a:cubicBezTo>
                    <a:pt x="19200" y="19754"/>
                    <a:pt x="204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6172200" y="3901808"/>
              <a:ext cx="152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00"/>
                    <a:pt x="9600" y="8800"/>
                    <a:pt x="13200" y="12400"/>
                  </a:cubicBezTo>
                  <a:cubicBezTo>
                    <a:pt x="16800" y="16000"/>
                    <a:pt x="192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214190" y="3882758"/>
              <a:ext cx="104060" cy="31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78" fill="norm" stroke="1" extrusionOk="0">
                  <a:moveTo>
                    <a:pt x="21238" y="0"/>
                  </a:moveTo>
                  <a:cubicBezTo>
                    <a:pt x="17350" y="3189"/>
                    <a:pt x="13462" y="6379"/>
                    <a:pt x="10006" y="9640"/>
                  </a:cubicBezTo>
                  <a:cubicBezTo>
                    <a:pt x="6550" y="12902"/>
                    <a:pt x="3526" y="16236"/>
                    <a:pt x="1798" y="18338"/>
                  </a:cubicBezTo>
                  <a:cubicBezTo>
                    <a:pt x="70" y="20440"/>
                    <a:pt x="-362" y="21310"/>
                    <a:pt x="286" y="21455"/>
                  </a:cubicBezTo>
                  <a:cubicBezTo>
                    <a:pt x="934" y="21600"/>
                    <a:pt x="2662" y="21020"/>
                    <a:pt x="439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378756" y="4047858"/>
              <a:ext cx="156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72"/>
                    <a:pt x="3818" y="7945"/>
                    <a:pt x="1118" y="11545"/>
                  </a:cubicBezTo>
                  <a:cubicBezTo>
                    <a:pt x="-1582" y="15145"/>
                    <a:pt x="1118" y="1837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311900" y="4505058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375400" y="5019408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419850" y="5375008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362700" y="5508358"/>
              <a:ext cx="2095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000"/>
                    <a:pt x="6545" y="8000"/>
                    <a:pt x="9600" y="11600"/>
                  </a:cubicBezTo>
                  <a:cubicBezTo>
                    <a:pt x="12655" y="15200"/>
                    <a:pt x="15491" y="18400"/>
                    <a:pt x="17455" y="20000"/>
                  </a:cubicBezTo>
                  <a:cubicBezTo>
                    <a:pt x="19418" y="21600"/>
                    <a:pt x="2050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6489700" y="5505934"/>
              <a:ext cx="88900" cy="32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1832"/>
                  </a:moveTo>
                  <a:cubicBezTo>
                    <a:pt x="21086" y="996"/>
                    <a:pt x="20571" y="160"/>
                    <a:pt x="19543" y="20"/>
                  </a:cubicBezTo>
                  <a:cubicBezTo>
                    <a:pt x="18514" y="-119"/>
                    <a:pt x="16971" y="438"/>
                    <a:pt x="14657" y="2389"/>
                  </a:cubicBezTo>
                  <a:cubicBezTo>
                    <a:pt x="12343" y="4340"/>
                    <a:pt x="9257" y="7685"/>
                    <a:pt x="6686" y="11099"/>
                  </a:cubicBezTo>
                  <a:cubicBezTo>
                    <a:pt x="4114" y="14513"/>
                    <a:pt x="2057" y="17997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6623050" y="5674404"/>
              <a:ext cx="95250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7709"/>
                  </a:moveTo>
                  <a:cubicBezTo>
                    <a:pt x="480" y="9345"/>
                    <a:pt x="960" y="10981"/>
                    <a:pt x="1200" y="12618"/>
                  </a:cubicBezTo>
                  <a:cubicBezTo>
                    <a:pt x="1440" y="14254"/>
                    <a:pt x="1440" y="15890"/>
                    <a:pt x="1440" y="15890"/>
                  </a:cubicBezTo>
                  <a:cubicBezTo>
                    <a:pt x="1440" y="15890"/>
                    <a:pt x="1440" y="14254"/>
                    <a:pt x="1680" y="11636"/>
                  </a:cubicBezTo>
                  <a:cubicBezTo>
                    <a:pt x="1920" y="9018"/>
                    <a:pt x="2400" y="5418"/>
                    <a:pt x="3600" y="3127"/>
                  </a:cubicBezTo>
                  <a:cubicBezTo>
                    <a:pt x="4800" y="836"/>
                    <a:pt x="6720" y="-146"/>
                    <a:pt x="8400" y="18"/>
                  </a:cubicBezTo>
                  <a:cubicBezTo>
                    <a:pt x="10080" y="181"/>
                    <a:pt x="11520" y="1490"/>
                    <a:pt x="13440" y="4436"/>
                  </a:cubicBezTo>
                  <a:cubicBezTo>
                    <a:pt x="15360" y="7381"/>
                    <a:pt x="17760" y="11963"/>
                    <a:pt x="19200" y="15072"/>
                  </a:cubicBezTo>
                  <a:cubicBezTo>
                    <a:pt x="20640" y="18181"/>
                    <a:pt x="21120" y="19818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6718300" y="3825608"/>
              <a:ext cx="324656" cy="217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0" y="0"/>
                  </a:moveTo>
                  <a:cubicBezTo>
                    <a:pt x="3484" y="0"/>
                    <a:pt x="6968" y="0"/>
                    <a:pt x="9615" y="42"/>
                  </a:cubicBezTo>
                  <a:cubicBezTo>
                    <a:pt x="12263" y="84"/>
                    <a:pt x="14075" y="168"/>
                    <a:pt x="15190" y="430"/>
                  </a:cubicBezTo>
                  <a:cubicBezTo>
                    <a:pt x="16305" y="693"/>
                    <a:pt x="16723" y="1134"/>
                    <a:pt x="16932" y="1763"/>
                  </a:cubicBezTo>
                  <a:cubicBezTo>
                    <a:pt x="17141" y="2393"/>
                    <a:pt x="17141" y="3212"/>
                    <a:pt x="17141" y="4051"/>
                  </a:cubicBezTo>
                  <a:cubicBezTo>
                    <a:pt x="17141" y="4891"/>
                    <a:pt x="17141" y="5752"/>
                    <a:pt x="17141" y="6633"/>
                  </a:cubicBezTo>
                  <a:cubicBezTo>
                    <a:pt x="17141" y="7515"/>
                    <a:pt x="17141" y="8417"/>
                    <a:pt x="17141" y="9278"/>
                  </a:cubicBezTo>
                  <a:cubicBezTo>
                    <a:pt x="17141" y="10139"/>
                    <a:pt x="17141" y="10957"/>
                    <a:pt x="17419" y="11776"/>
                  </a:cubicBezTo>
                  <a:cubicBezTo>
                    <a:pt x="17698" y="12595"/>
                    <a:pt x="18255" y="13413"/>
                    <a:pt x="18604" y="14201"/>
                  </a:cubicBezTo>
                  <a:cubicBezTo>
                    <a:pt x="18952" y="14988"/>
                    <a:pt x="19092" y="15743"/>
                    <a:pt x="19161" y="16489"/>
                  </a:cubicBezTo>
                  <a:cubicBezTo>
                    <a:pt x="19231" y="17234"/>
                    <a:pt x="19231" y="17969"/>
                    <a:pt x="19370" y="18577"/>
                  </a:cubicBezTo>
                  <a:cubicBezTo>
                    <a:pt x="19510" y="19186"/>
                    <a:pt x="19788" y="19669"/>
                    <a:pt x="20137" y="20026"/>
                  </a:cubicBezTo>
                  <a:cubicBezTo>
                    <a:pt x="20485" y="20383"/>
                    <a:pt x="20903" y="20613"/>
                    <a:pt x="21182" y="20813"/>
                  </a:cubicBezTo>
                  <a:cubicBezTo>
                    <a:pt x="21461" y="21012"/>
                    <a:pt x="21600" y="21180"/>
                    <a:pt x="20415" y="21306"/>
                  </a:cubicBezTo>
                  <a:cubicBezTo>
                    <a:pt x="19231" y="21432"/>
                    <a:pt x="16723" y="21516"/>
                    <a:pt x="14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794250" y="5281169"/>
              <a:ext cx="158750" cy="18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5600"/>
                  </a:moveTo>
                  <a:cubicBezTo>
                    <a:pt x="0" y="4400"/>
                    <a:pt x="0" y="3200"/>
                    <a:pt x="576" y="2240"/>
                  </a:cubicBezTo>
                  <a:cubicBezTo>
                    <a:pt x="1152" y="1280"/>
                    <a:pt x="2304" y="560"/>
                    <a:pt x="3744" y="200"/>
                  </a:cubicBezTo>
                  <a:cubicBezTo>
                    <a:pt x="5184" y="-160"/>
                    <a:pt x="6912" y="-160"/>
                    <a:pt x="8064" y="1280"/>
                  </a:cubicBezTo>
                  <a:cubicBezTo>
                    <a:pt x="9216" y="2720"/>
                    <a:pt x="9792" y="5600"/>
                    <a:pt x="9504" y="8120"/>
                  </a:cubicBezTo>
                  <a:cubicBezTo>
                    <a:pt x="9216" y="10640"/>
                    <a:pt x="8064" y="12800"/>
                    <a:pt x="7056" y="14600"/>
                  </a:cubicBezTo>
                  <a:cubicBezTo>
                    <a:pt x="6048" y="16400"/>
                    <a:pt x="5184" y="17840"/>
                    <a:pt x="5760" y="18680"/>
                  </a:cubicBezTo>
                  <a:cubicBezTo>
                    <a:pt x="6336" y="19520"/>
                    <a:pt x="8352" y="19760"/>
                    <a:pt x="11232" y="20120"/>
                  </a:cubicBezTo>
                  <a:cubicBezTo>
                    <a:pt x="14112" y="20480"/>
                    <a:pt x="17856" y="20960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984750" y="5330558"/>
              <a:ext cx="1079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2520"/>
                    <a:pt x="9318" y="5040"/>
                    <a:pt x="12918" y="8640"/>
                  </a:cubicBezTo>
                  <a:cubicBezTo>
                    <a:pt x="16518" y="12240"/>
                    <a:pt x="19059" y="16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048249" y="5311508"/>
              <a:ext cx="63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314"/>
                    <a:pt x="11520" y="4629"/>
                    <a:pt x="7920" y="8229"/>
                  </a:cubicBezTo>
                  <a:cubicBezTo>
                    <a:pt x="4320" y="11829"/>
                    <a:pt x="2160" y="16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137150" y="5333646"/>
              <a:ext cx="101600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3206"/>
                  </a:moveTo>
                  <a:cubicBezTo>
                    <a:pt x="450" y="8074"/>
                    <a:pt x="900" y="12942"/>
                    <a:pt x="1575" y="12942"/>
                  </a:cubicBezTo>
                  <a:cubicBezTo>
                    <a:pt x="2250" y="12942"/>
                    <a:pt x="3150" y="8074"/>
                    <a:pt x="4725" y="4880"/>
                  </a:cubicBezTo>
                  <a:cubicBezTo>
                    <a:pt x="6300" y="1685"/>
                    <a:pt x="8550" y="164"/>
                    <a:pt x="10575" y="12"/>
                  </a:cubicBezTo>
                  <a:cubicBezTo>
                    <a:pt x="12600" y="-140"/>
                    <a:pt x="14400" y="1077"/>
                    <a:pt x="16200" y="4880"/>
                  </a:cubicBezTo>
                  <a:cubicBezTo>
                    <a:pt x="18000" y="8683"/>
                    <a:pt x="19800" y="15071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6991350" y="6155463"/>
              <a:ext cx="139700" cy="18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67"/>
                  </a:moveTo>
                  <a:cubicBezTo>
                    <a:pt x="982" y="6307"/>
                    <a:pt x="1964" y="12547"/>
                    <a:pt x="2455" y="16267"/>
                  </a:cubicBezTo>
                  <a:cubicBezTo>
                    <a:pt x="2945" y="19987"/>
                    <a:pt x="2945" y="21187"/>
                    <a:pt x="2782" y="21187"/>
                  </a:cubicBezTo>
                  <a:cubicBezTo>
                    <a:pt x="2618" y="21187"/>
                    <a:pt x="2291" y="19987"/>
                    <a:pt x="2291" y="17107"/>
                  </a:cubicBezTo>
                  <a:cubicBezTo>
                    <a:pt x="2291" y="14227"/>
                    <a:pt x="2618" y="9667"/>
                    <a:pt x="3927" y="6427"/>
                  </a:cubicBezTo>
                  <a:cubicBezTo>
                    <a:pt x="5236" y="3187"/>
                    <a:pt x="7527" y="1267"/>
                    <a:pt x="9491" y="427"/>
                  </a:cubicBezTo>
                  <a:cubicBezTo>
                    <a:pt x="11455" y="-413"/>
                    <a:pt x="13091" y="-173"/>
                    <a:pt x="15055" y="2587"/>
                  </a:cubicBezTo>
                  <a:cubicBezTo>
                    <a:pt x="17018" y="5347"/>
                    <a:pt x="19309" y="10627"/>
                    <a:pt x="21600" y="15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7207249" y="6162408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7251700" y="6175108"/>
              <a:ext cx="825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21"/>
                    <a:pt x="7200" y="8441"/>
                    <a:pt x="3600" y="12041"/>
                  </a:cubicBezTo>
                  <a:cubicBezTo>
                    <a:pt x="0" y="15641"/>
                    <a:pt x="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7391400" y="6126124"/>
              <a:ext cx="184150" cy="14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4243"/>
                  </a:moveTo>
                  <a:cubicBezTo>
                    <a:pt x="745" y="2743"/>
                    <a:pt x="1490" y="1243"/>
                    <a:pt x="2483" y="493"/>
                  </a:cubicBezTo>
                  <a:cubicBezTo>
                    <a:pt x="3476" y="-257"/>
                    <a:pt x="4717" y="-257"/>
                    <a:pt x="5959" y="1243"/>
                  </a:cubicBezTo>
                  <a:cubicBezTo>
                    <a:pt x="7200" y="2743"/>
                    <a:pt x="8441" y="5743"/>
                    <a:pt x="8814" y="8743"/>
                  </a:cubicBezTo>
                  <a:cubicBezTo>
                    <a:pt x="9186" y="11743"/>
                    <a:pt x="8690" y="14743"/>
                    <a:pt x="7945" y="16843"/>
                  </a:cubicBezTo>
                  <a:cubicBezTo>
                    <a:pt x="7200" y="18943"/>
                    <a:pt x="6207" y="20143"/>
                    <a:pt x="6331" y="20743"/>
                  </a:cubicBezTo>
                  <a:cubicBezTo>
                    <a:pt x="6455" y="21343"/>
                    <a:pt x="7697" y="21343"/>
                    <a:pt x="10428" y="20893"/>
                  </a:cubicBezTo>
                  <a:cubicBezTo>
                    <a:pt x="13159" y="20443"/>
                    <a:pt x="17379" y="19543"/>
                    <a:pt x="21600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7836385" y="4567335"/>
              <a:ext cx="170966" cy="2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98" fill="norm" stroke="1" extrusionOk="0">
                  <a:moveTo>
                    <a:pt x="2310" y="20898"/>
                  </a:moveTo>
                  <a:cubicBezTo>
                    <a:pt x="993" y="17575"/>
                    <a:pt x="-324" y="14252"/>
                    <a:pt x="71" y="10098"/>
                  </a:cubicBezTo>
                  <a:cubicBezTo>
                    <a:pt x="466" y="5944"/>
                    <a:pt x="2574" y="960"/>
                    <a:pt x="6393" y="129"/>
                  </a:cubicBezTo>
                  <a:cubicBezTo>
                    <a:pt x="10213" y="-702"/>
                    <a:pt x="15744" y="2621"/>
                    <a:pt x="21276" y="5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7861300" y="4759058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8556343" y="3941863"/>
              <a:ext cx="524158" cy="171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65" fill="norm" stroke="1" extrusionOk="0">
                  <a:moveTo>
                    <a:pt x="16081" y="375"/>
                  </a:moveTo>
                  <a:cubicBezTo>
                    <a:pt x="15907" y="242"/>
                    <a:pt x="15733" y="108"/>
                    <a:pt x="15341" y="42"/>
                  </a:cubicBezTo>
                  <a:cubicBezTo>
                    <a:pt x="14949" y="-25"/>
                    <a:pt x="14339" y="-25"/>
                    <a:pt x="12945" y="135"/>
                  </a:cubicBezTo>
                  <a:cubicBezTo>
                    <a:pt x="11552" y="295"/>
                    <a:pt x="9374" y="615"/>
                    <a:pt x="7458" y="1028"/>
                  </a:cubicBezTo>
                  <a:cubicBezTo>
                    <a:pt x="5542" y="1442"/>
                    <a:pt x="3887" y="1948"/>
                    <a:pt x="2755" y="2695"/>
                  </a:cubicBezTo>
                  <a:cubicBezTo>
                    <a:pt x="1623" y="3442"/>
                    <a:pt x="1013" y="4428"/>
                    <a:pt x="708" y="5468"/>
                  </a:cubicBezTo>
                  <a:cubicBezTo>
                    <a:pt x="403" y="6508"/>
                    <a:pt x="403" y="7602"/>
                    <a:pt x="360" y="8722"/>
                  </a:cubicBezTo>
                  <a:cubicBezTo>
                    <a:pt x="316" y="9842"/>
                    <a:pt x="229" y="10988"/>
                    <a:pt x="142" y="12095"/>
                  </a:cubicBezTo>
                  <a:cubicBezTo>
                    <a:pt x="55" y="13202"/>
                    <a:pt x="-32" y="14268"/>
                    <a:pt x="12" y="15268"/>
                  </a:cubicBezTo>
                  <a:cubicBezTo>
                    <a:pt x="55" y="16268"/>
                    <a:pt x="229" y="17202"/>
                    <a:pt x="534" y="18042"/>
                  </a:cubicBezTo>
                  <a:cubicBezTo>
                    <a:pt x="839" y="18882"/>
                    <a:pt x="1274" y="19628"/>
                    <a:pt x="1492" y="20135"/>
                  </a:cubicBezTo>
                  <a:cubicBezTo>
                    <a:pt x="1710" y="20642"/>
                    <a:pt x="1710" y="20908"/>
                    <a:pt x="1710" y="21108"/>
                  </a:cubicBezTo>
                  <a:cubicBezTo>
                    <a:pt x="1710" y="21308"/>
                    <a:pt x="1710" y="21442"/>
                    <a:pt x="1928" y="21508"/>
                  </a:cubicBezTo>
                  <a:cubicBezTo>
                    <a:pt x="2145" y="21575"/>
                    <a:pt x="2581" y="21575"/>
                    <a:pt x="4279" y="21548"/>
                  </a:cubicBezTo>
                  <a:cubicBezTo>
                    <a:pt x="5978" y="21522"/>
                    <a:pt x="8939" y="21468"/>
                    <a:pt x="12031" y="21455"/>
                  </a:cubicBezTo>
                  <a:cubicBezTo>
                    <a:pt x="15123" y="21442"/>
                    <a:pt x="18345" y="21468"/>
                    <a:pt x="21568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0414000" y="4037275"/>
              <a:ext cx="418595" cy="176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0" y="441"/>
                  </a:moveTo>
                  <a:cubicBezTo>
                    <a:pt x="0" y="311"/>
                    <a:pt x="0" y="182"/>
                    <a:pt x="327" y="104"/>
                  </a:cubicBezTo>
                  <a:cubicBezTo>
                    <a:pt x="655" y="26"/>
                    <a:pt x="1309" y="0"/>
                    <a:pt x="3382" y="0"/>
                  </a:cubicBezTo>
                  <a:cubicBezTo>
                    <a:pt x="5455" y="0"/>
                    <a:pt x="8945" y="26"/>
                    <a:pt x="11291" y="117"/>
                  </a:cubicBezTo>
                  <a:cubicBezTo>
                    <a:pt x="13636" y="207"/>
                    <a:pt x="14836" y="363"/>
                    <a:pt x="15545" y="570"/>
                  </a:cubicBezTo>
                  <a:cubicBezTo>
                    <a:pt x="16255" y="778"/>
                    <a:pt x="16473" y="1037"/>
                    <a:pt x="16309" y="1634"/>
                  </a:cubicBezTo>
                  <a:cubicBezTo>
                    <a:pt x="16145" y="2230"/>
                    <a:pt x="15600" y="3164"/>
                    <a:pt x="15273" y="4097"/>
                  </a:cubicBezTo>
                  <a:cubicBezTo>
                    <a:pt x="14945" y="5030"/>
                    <a:pt x="14836" y="5964"/>
                    <a:pt x="14782" y="6962"/>
                  </a:cubicBezTo>
                  <a:cubicBezTo>
                    <a:pt x="14727" y="7961"/>
                    <a:pt x="14727" y="9024"/>
                    <a:pt x="14945" y="10100"/>
                  </a:cubicBezTo>
                  <a:cubicBezTo>
                    <a:pt x="15164" y="11176"/>
                    <a:pt x="15600" y="12265"/>
                    <a:pt x="16255" y="13315"/>
                  </a:cubicBezTo>
                  <a:cubicBezTo>
                    <a:pt x="16909" y="14365"/>
                    <a:pt x="17782" y="15377"/>
                    <a:pt x="18655" y="16388"/>
                  </a:cubicBezTo>
                  <a:cubicBezTo>
                    <a:pt x="19527" y="17399"/>
                    <a:pt x="20400" y="18411"/>
                    <a:pt x="20891" y="18981"/>
                  </a:cubicBezTo>
                  <a:cubicBezTo>
                    <a:pt x="21382" y="19552"/>
                    <a:pt x="21491" y="19681"/>
                    <a:pt x="21545" y="19824"/>
                  </a:cubicBezTo>
                  <a:cubicBezTo>
                    <a:pt x="21600" y="19966"/>
                    <a:pt x="21600" y="20122"/>
                    <a:pt x="21327" y="20226"/>
                  </a:cubicBezTo>
                  <a:cubicBezTo>
                    <a:pt x="21055" y="20329"/>
                    <a:pt x="20509" y="20381"/>
                    <a:pt x="18545" y="20537"/>
                  </a:cubicBezTo>
                  <a:cubicBezTo>
                    <a:pt x="16582" y="20692"/>
                    <a:pt x="13200" y="20952"/>
                    <a:pt x="10964" y="21146"/>
                  </a:cubicBezTo>
                  <a:cubicBezTo>
                    <a:pt x="8727" y="21341"/>
                    <a:pt x="7636" y="21470"/>
                    <a:pt x="6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0973795" y="5751636"/>
              <a:ext cx="233955" cy="23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51" fill="norm" stroke="1" extrusionOk="0">
                  <a:moveTo>
                    <a:pt x="487" y="3835"/>
                  </a:moveTo>
                  <a:cubicBezTo>
                    <a:pt x="102" y="2497"/>
                    <a:pt x="-284" y="1159"/>
                    <a:pt x="295" y="490"/>
                  </a:cubicBezTo>
                  <a:cubicBezTo>
                    <a:pt x="873" y="-179"/>
                    <a:pt x="2416" y="-179"/>
                    <a:pt x="4537" y="586"/>
                  </a:cubicBezTo>
                  <a:cubicBezTo>
                    <a:pt x="6659" y="1350"/>
                    <a:pt x="9359" y="2879"/>
                    <a:pt x="10612" y="5269"/>
                  </a:cubicBezTo>
                  <a:cubicBezTo>
                    <a:pt x="11866" y="7658"/>
                    <a:pt x="11673" y="10908"/>
                    <a:pt x="10420" y="13488"/>
                  </a:cubicBezTo>
                  <a:cubicBezTo>
                    <a:pt x="9166" y="16069"/>
                    <a:pt x="6852" y="17980"/>
                    <a:pt x="5212" y="19127"/>
                  </a:cubicBezTo>
                  <a:cubicBezTo>
                    <a:pt x="3573" y="20274"/>
                    <a:pt x="2609" y="20656"/>
                    <a:pt x="2609" y="20943"/>
                  </a:cubicBezTo>
                  <a:cubicBezTo>
                    <a:pt x="2609" y="21230"/>
                    <a:pt x="3573" y="21421"/>
                    <a:pt x="6852" y="21325"/>
                  </a:cubicBezTo>
                  <a:cubicBezTo>
                    <a:pt x="10130" y="21230"/>
                    <a:pt x="15723" y="20848"/>
                    <a:pt x="21316" y="2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1233149" y="5838558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484"/>
                    <a:pt x="7754" y="6968"/>
                    <a:pt x="11354" y="10568"/>
                  </a:cubicBezTo>
                  <a:cubicBezTo>
                    <a:pt x="14954" y="14168"/>
                    <a:pt x="18277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1303000" y="5806808"/>
              <a:ext cx="1270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"/>
                  </a:moveTo>
                  <a:cubicBezTo>
                    <a:pt x="20160" y="540"/>
                    <a:pt x="18720" y="0"/>
                    <a:pt x="17100" y="0"/>
                  </a:cubicBezTo>
                  <a:cubicBezTo>
                    <a:pt x="15480" y="0"/>
                    <a:pt x="13680" y="540"/>
                    <a:pt x="10980" y="2790"/>
                  </a:cubicBezTo>
                  <a:cubicBezTo>
                    <a:pt x="8280" y="5040"/>
                    <a:pt x="4680" y="9000"/>
                    <a:pt x="2700" y="12420"/>
                  </a:cubicBezTo>
                  <a:cubicBezTo>
                    <a:pt x="720" y="15840"/>
                    <a:pt x="36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1518900" y="5818297"/>
              <a:ext cx="158750" cy="16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1820"/>
                  </a:moveTo>
                  <a:cubicBezTo>
                    <a:pt x="1152" y="990"/>
                    <a:pt x="2304" y="159"/>
                    <a:pt x="3600" y="20"/>
                  </a:cubicBezTo>
                  <a:cubicBezTo>
                    <a:pt x="4896" y="-118"/>
                    <a:pt x="6336" y="436"/>
                    <a:pt x="7344" y="2513"/>
                  </a:cubicBezTo>
                  <a:cubicBezTo>
                    <a:pt x="8352" y="4590"/>
                    <a:pt x="8928" y="8190"/>
                    <a:pt x="8352" y="11097"/>
                  </a:cubicBezTo>
                  <a:cubicBezTo>
                    <a:pt x="7776" y="14005"/>
                    <a:pt x="6048" y="16220"/>
                    <a:pt x="4752" y="17882"/>
                  </a:cubicBezTo>
                  <a:cubicBezTo>
                    <a:pt x="3456" y="19544"/>
                    <a:pt x="2592" y="20651"/>
                    <a:pt x="3600" y="21067"/>
                  </a:cubicBezTo>
                  <a:cubicBezTo>
                    <a:pt x="4608" y="21482"/>
                    <a:pt x="7488" y="21205"/>
                    <a:pt x="10800" y="21067"/>
                  </a:cubicBezTo>
                  <a:cubicBezTo>
                    <a:pt x="14112" y="20928"/>
                    <a:pt x="17856" y="20928"/>
                    <a:pt x="2160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8972550" y="4110829"/>
              <a:ext cx="196850" cy="26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4224"/>
                  </a:moveTo>
                  <a:cubicBezTo>
                    <a:pt x="697" y="8753"/>
                    <a:pt x="1394" y="13282"/>
                    <a:pt x="1742" y="13369"/>
                  </a:cubicBezTo>
                  <a:cubicBezTo>
                    <a:pt x="2090" y="13456"/>
                    <a:pt x="2090" y="9101"/>
                    <a:pt x="2671" y="6227"/>
                  </a:cubicBezTo>
                  <a:cubicBezTo>
                    <a:pt x="3252" y="3353"/>
                    <a:pt x="4413" y="1959"/>
                    <a:pt x="6271" y="1088"/>
                  </a:cubicBezTo>
                  <a:cubicBezTo>
                    <a:pt x="8129" y="217"/>
                    <a:pt x="10684" y="-131"/>
                    <a:pt x="12310" y="43"/>
                  </a:cubicBezTo>
                  <a:cubicBezTo>
                    <a:pt x="13935" y="217"/>
                    <a:pt x="14632" y="914"/>
                    <a:pt x="15445" y="2830"/>
                  </a:cubicBezTo>
                  <a:cubicBezTo>
                    <a:pt x="16258" y="4746"/>
                    <a:pt x="17187" y="7882"/>
                    <a:pt x="18232" y="11192"/>
                  </a:cubicBezTo>
                  <a:cubicBezTo>
                    <a:pt x="19277" y="14501"/>
                    <a:pt x="20439" y="17985"/>
                    <a:pt x="216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955062" y="4219308"/>
              <a:ext cx="204939" cy="26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26" fill="norm" stroke="1" extrusionOk="0">
                  <a:moveTo>
                    <a:pt x="21340" y="0"/>
                  </a:moveTo>
                  <a:cubicBezTo>
                    <a:pt x="17593" y="1543"/>
                    <a:pt x="13846" y="3086"/>
                    <a:pt x="11091" y="4371"/>
                  </a:cubicBezTo>
                  <a:cubicBezTo>
                    <a:pt x="8336" y="5657"/>
                    <a:pt x="6573" y="6686"/>
                    <a:pt x="5471" y="7629"/>
                  </a:cubicBezTo>
                  <a:cubicBezTo>
                    <a:pt x="4369" y="8571"/>
                    <a:pt x="3928" y="9429"/>
                    <a:pt x="4369" y="10029"/>
                  </a:cubicBezTo>
                  <a:cubicBezTo>
                    <a:pt x="4809" y="10629"/>
                    <a:pt x="6132" y="10971"/>
                    <a:pt x="7895" y="11229"/>
                  </a:cubicBezTo>
                  <a:cubicBezTo>
                    <a:pt x="9658" y="11486"/>
                    <a:pt x="11862" y="11657"/>
                    <a:pt x="13516" y="11914"/>
                  </a:cubicBezTo>
                  <a:cubicBezTo>
                    <a:pt x="15169" y="12171"/>
                    <a:pt x="16271" y="12514"/>
                    <a:pt x="16491" y="13029"/>
                  </a:cubicBezTo>
                  <a:cubicBezTo>
                    <a:pt x="16711" y="13543"/>
                    <a:pt x="16050" y="14229"/>
                    <a:pt x="13956" y="15171"/>
                  </a:cubicBezTo>
                  <a:cubicBezTo>
                    <a:pt x="11862" y="16114"/>
                    <a:pt x="8336" y="17314"/>
                    <a:pt x="6022" y="18086"/>
                  </a:cubicBezTo>
                  <a:cubicBezTo>
                    <a:pt x="3707" y="18857"/>
                    <a:pt x="2605" y="19200"/>
                    <a:pt x="1613" y="19714"/>
                  </a:cubicBezTo>
                  <a:cubicBezTo>
                    <a:pt x="622" y="20229"/>
                    <a:pt x="-260" y="20914"/>
                    <a:pt x="71" y="21257"/>
                  </a:cubicBezTo>
                  <a:cubicBezTo>
                    <a:pt x="401" y="21600"/>
                    <a:pt x="1944" y="21600"/>
                    <a:pt x="5250" y="21343"/>
                  </a:cubicBezTo>
                  <a:cubicBezTo>
                    <a:pt x="8556" y="21086"/>
                    <a:pt x="13626" y="20571"/>
                    <a:pt x="18695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0267949" y="4276458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780"/>
                    <a:pt x="5400" y="7560"/>
                    <a:pt x="9000" y="11160"/>
                  </a:cubicBezTo>
                  <a:cubicBezTo>
                    <a:pt x="12600" y="14760"/>
                    <a:pt x="17100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0299700" y="4263758"/>
              <a:ext cx="1460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916"/>
                    <a:pt x="15339" y="1833"/>
                    <a:pt x="12678" y="3862"/>
                  </a:cubicBezTo>
                  <a:cubicBezTo>
                    <a:pt x="10017" y="5891"/>
                    <a:pt x="7826" y="9033"/>
                    <a:pt x="5791" y="12175"/>
                  </a:cubicBezTo>
                  <a:cubicBezTo>
                    <a:pt x="3757" y="15316"/>
                    <a:pt x="1878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0477500" y="4536808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0496549" y="4422508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8735889" y="5146408"/>
              <a:ext cx="185861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9855" y="0"/>
                  </a:moveTo>
                  <a:cubicBezTo>
                    <a:pt x="15486" y="2257"/>
                    <a:pt x="11118" y="4513"/>
                    <a:pt x="8569" y="6045"/>
                  </a:cubicBezTo>
                  <a:cubicBezTo>
                    <a:pt x="6021" y="7576"/>
                    <a:pt x="5293" y="8382"/>
                    <a:pt x="4808" y="9188"/>
                  </a:cubicBezTo>
                  <a:cubicBezTo>
                    <a:pt x="4322" y="9994"/>
                    <a:pt x="4080" y="10800"/>
                    <a:pt x="4565" y="11284"/>
                  </a:cubicBezTo>
                  <a:cubicBezTo>
                    <a:pt x="5050" y="11767"/>
                    <a:pt x="6264" y="11928"/>
                    <a:pt x="7599" y="12090"/>
                  </a:cubicBezTo>
                  <a:cubicBezTo>
                    <a:pt x="8933" y="12251"/>
                    <a:pt x="10390" y="12412"/>
                    <a:pt x="11603" y="12734"/>
                  </a:cubicBezTo>
                  <a:cubicBezTo>
                    <a:pt x="12817" y="13057"/>
                    <a:pt x="13787" y="13540"/>
                    <a:pt x="13787" y="14104"/>
                  </a:cubicBezTo>
                  <a:cubicBezTo>
                    <a:pt x="13787" y="14669"/>
                    <a:pt x="12817" y="15313"/>
                    <a:pt x="10632" y="16200"/>
                  </a:cubicBezTo>
                  <a:cubicBezTo>
                    <a:pt x="8448" y="17087"/>
                    <a:pt x="5050" y="18215"/>
                    <a:pt x="2866" y="19101"/>
                  </a:cubicBezTo>
                  <a:cubicBezTo>
                    <a:pt x="682" y="19988"/>
                    <a:pt x="-289" y="20633"/>
                    <a:pt x="75" y="21036"/>
                  </a:cubicBezTo>
                  <a:cubicBezTo>
                    <a:pt x="439" y="21439"/>
                    <a:pt x="2138" y="21600"/>
                    <a:pt x="5900" y="21600"/>
                  </a:cubicBezTo>
                  <a:cubicBezTo>
                    <a:pt x="9662" y="21600"/>
                    <a:pt x="15486" y="21439"/>
                    <a:pt x="21311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9004300" y="5190858"/>
              <a:ext cx="139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3800"/>
                    <a:pt x="10473" y="7600"/>
                    <a:pt x="13745" y="10600"/>
                  </a:cubicBezTo>
                  <a:cubicBezTo>
                    <a:pt x="17018" y="13600"/>
                    <a:pt x="18327" y="15800"/>
                    <a:pt x="19145" y="17400"/>
                  </a:cubicBezTo>
                  <a:cubicBezTo>
                    <a:pt x="19964" y="19000"/>
                    <a:pt x="20291" y="20000"/>
                    <a:pt x="20618" y="20600"/>
                  </a:cubicBezTo>
                  <a:cubicBezTo>
                    <a:pt x="20945" y="21200"/>
                    <a:pt x="21273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9027583" y="5160855"/>
              <a:ext cx="179918" cy="32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84" fill="norm" stroke="1" extrusionOk="0">
                  <a:moveTo>
                    <a:pt x="21349" y="1578"/>
                  </a:moveTo>
                  <a:cubicBezTo>
                    <a:pt x="21349" y="872"/>
                    <a:pt x="21349" y="166"/>
                    <a:pt x="20721" y="25"/>
                  </a:cubicBezTo>
                  <a:cubicBezTo>
                    <a:pt x="20093" y="-116"/>
                    <a:pt x="18837" y="308"/>
                    <a:pt x="16075" y="2355"/>
                  </a:cubicBezTo>
                  <a:cubicBezTo>
                    <a:pt x="13312" y="4402"/>
                    <a:pt x="9042" y="8072"/>
                    <a:pt x="6028" y="11178"/>
                  </a:cubicBezTo>
                  <a:cubicBezTo>
                    <a:pt x="3014" y="14284"/>
                    <a:pt x="1256" y="16825"/>
                    <a:pt x="502" y="18449"/>
                  </a:cubicBezTo>
                  <a:cubicBezTo>
                    <a:pt x="-251" y="20072"/>
                    <a:pt x="0" y="20778"/>
                    <a:pt x="251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9188450" y="5368658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9213850" y="5273408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9890874" y="5272845"/>
              <a:ext cx="265197" cy="27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8" fill="norm" stroke="1" extrusionOk="0">
                  <a:moveTo>
                    <a:pt x="19074" y="543"/>
                  </a:moveTo>
                  <a:cubicBezTo>
                    <a:pt x="20094" y="210"/>
                    <a:pt x="21115" y="-122"/>
                    <a:pt x="21285" y="44"/>
                  </a:cubicBezTo>
                  <a:cubicBezTo>
                    <a:pt x="21455" y="210"/>
                    <a:pt x="20775" y="875"/>
                    <a:pt x="18053" y="2620"/>
                  </a:cubicBezTo>
                  <a:cubicBezTo>
                    <a:pt x="15332" y="4364"/>
                    <a:pt x="10570" y="7189"/>
                    <a:pt x="7849" y="8850"/>
                  </a:cubicBezTo>
                  <a:cubicBezTo>
                    <a:pt x="5127" y="10512"/>
                    <a:pt x="4447" y="11010"/>
                    <a:pt x="4532" y="11426"/>
                  </a:cubicBezTo>
                  <a:cubicBezTo>
                    <a:pt x="4617" y="11841"/>
                    <a:pt x="5468" y="12173"/>
                    <a:pt x="6998" y="12340"/>
                  </a:cubicBezTo>
                  <a:cubicBezTo>
                    <a:pt x="8529" y="12506"/>
                    <a:pt x="10740" y="12506"/>
                    <a:pt x="12186" y="12755"/>
                  </a:cubicBezTo>
                  <a:cubicBezTo>
                    <a:pt x="13631" y="13004"/>
                    <a:pt x="14312" y="13503"/>
                    <a:pt x="14312" y="14001"/>
                  </a:cubicBezTo>
                  <a:cubicBezTo>
                    <a:pt x="14312" y="14500"/>
                    <a:pt x="13631" y="14998"/>
                    <a:pt x="11335" y="15995"/>
                  </a:cubicBezTo>
                  <a:cubicBezTo>
                    <a:pt x="9039" y="16992"/>
                    <a:pt x="5127" y="18487"/>
                    <a:pt x="2831" y="19484"/>
                  </a:cubicBezTo>
                  <a:cubicBezTo>
                    <a:pt x="535" y="20481"/>
                    <a:pt x="-145" y="20980"/>
                    <a:pt x="25" y="21229"/>
                  </a:cubicBezTo>
                  <a:cubicBezTo>
                    <a:pt x="195" y="21478"/>
                    <a:pt x="1216" y="21478"/>
                    <a:pt x="4617" y="21312"/>
                  </a:cubicBezTo>
                  <a:cubicBezTo>
                    <a:pt x="8019" y="21146"/>
                    <a:pt x="13801" y="20813"/>
                    <a:pt x="19584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0234462" y="5267058"/>
              <a:ext cx="11603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21145" y="0"/>
                  </a:moveTo>
                  <a:cubicBezTo>
                    <a:pt x="19216" y="0"/>
                    <a:pt x="17288" y="0"/>
                    <a:pt x="14781" y="766"/>
                  </a:cubicBezTo>
                  <a:cubicBezTo>
                    <a:pt x="12274" y="1532"/>
                    <a:pt x="9188" y="3064"/>
                    <a:pt x="6295" y="5438"/>
                  </a:cubicBezTo>
                  <a:cubicBezTo>
                    <a:pt x="3402" y="7813"/>
                    <a:pt x="702" y="11030"/>
                    <a:pt x="124" y="13711"/>
                  </a:cubicBezTo>
                  <a:cubicBezTo>
                    <a:pt x="-455" y="16391"/>
                    <a:pt x="1088" y="18536"/>
                    <a:pt x="2824" y="19762"/>
                  </a:cubicBezTo>
                  <a:cubicBezTo>
                    <a:pt x="4559" y="20987"/>
                    <a:pt x="6488" y="21294"/>
                    <a:pt x="8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0369550" y="5355958"/>
              <a:ext cx="139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600"/>
                    <a:pt x="8509" y="7200"/>
                    <a:pt x="12109" y="10800"/>
                  </a:cubicBezTo>
                  <a:cubicBezTo>
                    <a:pt x="15709" y="14400"/>
                    <a:pt x="1865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0388599" y="5317858"/>
              <a:ext cx="165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982"/>
                    <a:pt x="16062" y="1964"/>
                    <a:pt x="12877" y="4336"/>
                  </a:cubicBezTo>
                  <a:cubicBezTo>
                    <a:pt x="9692" y="6709"/>
                    <a:pt x="6092" y="10473"/>
                    <a:pt x="3877" y="13582"/>
                  </a:cubicBezTo>
                  <a:cubicBezTo>
                    <a:pt x="1662" y="16691"/>
                    <a:pt x="831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0496550" y="5521058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0521950" y="5425808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0585450" y="5302129"/>
              <a:ext cx="73114" cy="32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83" fill="norm" stroke="1" extrusionOk="0">
                  <a:moveTo>
                    <a:pt x="1851" y="614"/>
                  </a:moveTo>
                  <a:cubicBezTo>
                    <a:pt x="4320" y="198"/>
                    <a:pt x="6789" y="-217"/>
                    <a:pt x="8949" y="129"/>
                  </a:cubicBezTo>
                  <a:cubicBezTo>
                    <a:pt x="11109" y="475"/>
                    <a:pt x="12960" y="1583"/>
                    <a:pt x="15429" y="3868"/>
                  </a:cubicBezTo>
                  <a:cubicBezTo>
                    <a:pt x="17897" y="6152"/>
                    <a:pt x="20983" y="9614"/>
                    <a:pt x="21291" y="12383"/>
                  </a:cubicBezTo>
                  <a:cubicBezTo>
                    <a:pt x="21600" y="15152"/>
                    <a:pt x="19131" y="17229"/>
                    <a:pt x="15120" y="18614"/>
                  </a:cubicBezTo>
                  <a:cubicBezTo>
                    <a:pt x="11109" y="19998"/>
                    <a:pt x="5554" y="20691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0585450" y="5160244"/>
              <a:ext cx="114300" cy="12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5987"/>
                  </a:moveTo>
                  <a:cubicBezTo>
                    <a:pt x="800" y="4273"/>
                    <a:pt x="1600" y="2559"/>
                    <a:pt x="3000" y="1359"/>
                  </a:cubicBezTo>
                  <a:cubicBezTo>
                    <a:pt x="4400" y="159"/>
                    <a:pt x="6400" y="-527"/>
                    <a:pt x="8600" y="502"/>
                  </a:cubicBezTo>
                  <a:cubicBezTo>
                    <a:pt x="10800" y="1530"/>
                    <a:pt x="13200" y="4273"/>
                    <a:pt x="13800" y="7187"/>
                  </a:cubicBezTo>
                  <a:cubicBezTo>
                    <a:pt x="14400" y="10102"/>
                    <a:pt x="13200" y="13187"/>
                    <a:pt x="11200" y="15587"/>
                  </a:cubicBezTo>
                  <a:cubicBezTo>
                    <a:pt x="9200" y="17987"/>
                    <a:pt x="6400" y="19702"/>
                    <a:pt x="6000" y="20387"/>
                  </a:cubicBezTo>
                  <a:cubicBezTo>
                    <a:pt x="5600" y="21073"/>
                    <a:pt x="7600" y="20730"/>
                    <a:pt x="10600" y="20559"/>
                  </a:cubicBezTo>
                  <a:cubicBezTo>
                    <a:pt x="13600" y="20387"/>
                    <a:pt x="17600" y="20387"/>
                    <a:pt x="2160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0" y="6759308"/>
              <a:ext cx="2540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267"/>
                    <a:pt x="7200" y="4533"/>
                    <a:pt x="10440" y="7533"/>
                  </a:cubicBezTo>
                  <a:cubicBezTo>
                    <a:pt x="13680" y="10533"/>
                    <a:pt x="16560" y="14267"/>
                    <a:pt x="18360" y="16733"/>
                  </a:cubicBezTo>
                  <a:cubicBezTo>
                    <a:pt x="20160" y="19200"/>
                    <a:pt x="2088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95250" y="6721208"/>
              <a:ext cx="1841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743"/>
                    <a:pt x="15145" y="5486"/>
                    <a:pt x="12041" y="8571"/>
                  </a:cubicBezTo>
                  <a:cubicBezTo>
                    <a:pt x="8938" y="11657"/>
                    <a:pt x="5959" y="15086"/>
                    <a:pt x="3972" y="17314"/>
                  </a:cubicBezTo>
                  <a:cubicBezTo>
                    <a:pt x="1986" y="19543"/>
                    <a:pt x="993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89466" y="6486258"/>
              <a:ext cx="42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49"/>
                    <a:pt x="0" y="10897"/>
                    <a:pt x="0" y="14497"/>
                  </a:cubicBezTo>
                  <a:cubicBezTo>
                    <a:pt x="0" y="18097"/>
                    <a:pt x="1080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60350" y="6479908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558800" y="6708508"/>
              <a:ext cx="1270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5000"/>
                    <a:pt x="10080" y="10000"/>
                    <a:pt x="13680" y="13600"/>
                  </a:cubicBezTo>
                  <a:cubicBezTo>
                    <a:pt x="17280" y="17200"/>
                    <a:pt x="19440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60400" y="6746608"/>
              <a:ext cx="1206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382"/>
                    <a:pt x="12505" y="6764"/>
                    <a:pt x="8905" y="10364"/>
                  </a:cubicBezTo>
                  <a:cubicBezTo>
                    <a:pt x="5305" y="13964"/>
                    <a:pt x="2653" y="17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123950" y="6899008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0"/>
                    <a:pt x="12000" y="0"/>
                    <a:pt x="15600" y="3600"/>
                  </a:cubicBezTo>
                  <a:cubicBezTo>
                    <a:pt x="19200" y="7200"/>
                    <a:pt x="20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136650" y="7064108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896709" y="6672525"/>
              <a:ext cx="217842" cy="59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3" fill="norm" stroke="1" extrusionOk="0">
                  <a:moveTo>
                    <a:pt x="20752" y="153"/>
                  </a:moveTo>
                  <a:cubicBezTo>
                    <a:pt x="16183" y="77"/>
                    <a:pt x="11613" y="0"/>
                    <a:pt x="8706" y="0"/>
                  </a:cubicBezTo>
                  <a:cubicBezTo>
                    <a:pt x="5798" y="0"/>
                    <a:pt x="4552" y="77"/>
                    <a:pt x="3410" y="115"/>
                  </a:cubicBezTo>
                  <a:cubicBezTo>
                    <a:pt x="2267" y="153"/>
                    <a:pt x="1229" y="153"/>
                    <a:pt x="606" y="345"/>
                  </a:cubicBezTo>
                  <a:cubicBezTo>
                    <a:pt x="-17" y="536"/>
                    <a:pt x="-225" y="919"/>
                    <a:pt x="294" y="2068"/>
                  </a:cubicBezTo>
                  <a:cubicBezTo>
                    <a:pt x="813" y="3217"/>
                    <a:pt x="2060" y="5132"/>
                    <a:pt x="2579" y="7430"/>
                  </a:cubicBezTo>
                  <a:cubicBezTo>
                    <a:pt x="3098" y="9728"/>
                    <a:pt x="2890" y="12409"/>
                    <a:pt x="2579" y="14591"/>
                  </a:cubicBezTo>
                  <a:cubicBezTo>
                    <a:pt x="2267" y="16774"/>
                    <a:pt x="1852" y="18460"/>
                    <a:pt x="1644" y="19570"/>
                  </a:cubicBezTo>
                  <a:cubicBezTo>
                    <a:pt x="1437" y="20681"/>
                    <a:pt x="1437" y="21217"/>
                    <a:pt x="2267" y="21409"/>
                  </a:cubicBezTo>
                  <a:cubicBezTo>
                    <a:pt x="3098" y="21600"/>
                    <a:pt x="4760" y="21447"/>
                    <a:pt x="8083" y="21409"/>
                  </a:cubicBezTo>
                  <a:cubicBezTo>
                    <a:pt x="11406" y="21370"/>
                    <a:pt x="16390" y="21447"/>
                    <a:pt x="21375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270859" y="6797408"/>
              <a:ext cx="21861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19369" y="1728"/>
                  </a:moveTo>
                  <a:cubicBezTo>
                    <a:pt x="20397" y="864"/>
                    <a:pt x="21426" y="0"/>
                    <a:pt x="21220" y="0"/>
                  </a:cubicBezTo>
                  <a:cubicBezTo>
                    <a:pt x="21015" y="0"/>
                    <a:pt x="19575" y="864"/>
                    <a:pt x="16592" y="2232"/>
                  </a:cubicBezTo>
                  <a:cubicBezTo>
                    <a:pt x="13609" y="3600"/>
                    <a:pt x="9083" y="5472"/>
                    <a:pt x="6409" y="6624"/>
                  </a:cubicBezTo>
                  <a:cubicBezTo>
                    <a:pt x="3735" y="7776"/>
                    <a:pt x="2912" y="8208"/>
                    <a:pt x="2089" y="8856"/>
                  </a:cubicBezTo>
                  <a:cubicBezTo>
                    <a:pt x="1266" y="9504"/>
                    <a:pt x="443" y="10368"/>
                    <a:pt x="546" y="10872"/>
                  </a:cubicBezTo>
                  <a:cubicBezTo>
                    <a:pt x="649" y="11376"/>
                    <a:pt x="1677" y="11520"/>
                    <a:pt x="3426" y="11664"/>
                  </a:cubicBezTo>
                  <a:cubicBezTo>
                    <a:pt x="5175" y="11808"/>
                    <a:pt x="7643" y="11952"/>
                    <a:pt x="9495" y="12168"/>
                  </a:cubicBezTo>
                  <a:cubicBezTo>
                    <a:pt x="11346" y="12384"/>
                    <a:pt x="12580" y="12672"/>
                    <a:pt x="13197" y="13176"/>
                  </a:cubicBezTo>
                  <a:cubicBezTo>
                    <a:pt x="13815" y="13680"/>
                    <a:pt x="13815" y="14400"/>
                    <a:pt x="12580" y="15192"/>
                  </a:cubicBezTo>
                  <a:cubicBezTo>
                    <a:pt x="11346" y="15984"/>
                    <a:pt x="8877" y="16848"/>
                    <a:pt x="6820" y="17496"/>
                  </a:cubicBezTo>
                  <a:cubicBezTo>
                    <a:pt x="4763" y="18144"/>
                    <a:pt x="3117" y="18576"/>
                    <a:pt x="1883" y="19008"/>
                  </a:cubicBezTo>
                  <a:cubicBezTo>
                    <a:pt x="649" y="19440"/>
                    <a:pt x="-174" y="19872"/>
                    <a:pt x="32" y="20160"/>
                  </a:cubicBezTo>
                  <a:cubicBezTo>
                    <a:pt x="237" y="20448"/>
                    <a:pt x="1472" y="20592"/>
                    <a:pt x="4763" y="20808"/>
                  </a:cubicBezTo>
                  <a:cubicBezTo>
                    <a:pt x="8055" y="21024"/>
                    <a:pt x="13403" y="21312"/>
                    <a:pt x="187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664601" y="6793389"/>
              <a:ext cx="103999" cy="32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48" fill="norm" stroke="1" extrusionOk="0">
                  <a:moveTo>
                    <a:pt x="20809" y="679"/>
                  </a:moveTo>
                  <a:cubicBezTo>
                    <a:pt x="19115" y="263"/>
                    <a:pt x="17421" y="-152"/>
                    <a:pt x="15515" y="56"/>
                  </a:cubicBezTo>
                  <a:cubicBezTo>
                    <a:pt x="13609" y="263"/>
                    <a:pt x="11491" y="1094"/>
                    <a:pt x="8527" y="3586"/>
                  </a:cubicBezTo>
                  <a:cubicBezTo>
                    <a:pt x="5562" y="6079"/>
                    <a:pt x="1750" y="10233"/>
                    <a:pt x="480" y="13210"/>
                  </a:cubicBezTo>
                  <a:cubicBezTo>
                    <a:pt x="-791" y="16186"/>
                    <a:pt x="480" y="17986"/>
                    <a:pt x="4080" y="19163"/>
                  </a:cubicBezTo>
                  <a:cubicBezTo>
                    <a:pt x="7680" y="20340"/>
                    <a:pt x="13609" y="20894"/>
                    <a:pt x="19538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2844800" y="6797408"/>
              <a:ext cx="146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3467"/>
                    <a:pt x="8765" y="6933"/>
                    <a:pt x="12365" y="10533"/>
                  </a:cubicBezTo>
                  <a:cubicBezTo>
                    <a:pt x="15965" y="14133"/>
                    <a:pt x="18783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990799" y="6791058"/>
              <a:ext cx="572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20847" y="0"/>
                  </a:moveTo>
                  <a:cubicBezTo>
                    <a:pt x="16990" y="2571"/>
                    <a:pt x="13133" y="5143"/>
                    <a:pt x="9276" y="7907"/>
                  </a:cubicBezTo>
                  <a:cubicBezTo>
                    <a:pt x="5418" y="10671"/>
                    <a:pt x="1561" y="13629"/>
                    <a:pt x="404" y="15943"/>
                  </a:cubicBezTo>
                  <a:cubicBezTo>
                    <a:pt x="-753" y="18257"/>
                    <a:pt x="790" y="19929"/>
                    <a:pt x="2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073400" y="7121258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098800" y="6943458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194050" y="6778358"/>
              <a:ext cx="12175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5214" y="1148"/>
                    <a:pt x="10428" y="2296"/>
                    <a:pt x="14524" y="4487"/>
                  </a:cubicBezTo>
                  <a:cubicBezTo>
                    <a:pt x="18621" y="6678"/>
                    <a:pt x="21600" y="9913"/>
                    <a:pt x="21414" y="12730"/>
                  </a:cubicBezTo>
                  <a:cubicBezTo>
                    <a:pt x="21228" y="15548"/>
                    <a:pt x="17876" y="17948"/>
                    <a:pt x="15083" y="19357"/>
                  </a:cubicBezTo>
                  <a:cubicBezTo>
                    <a:pt x="12290" y="20765"/>
                    <a:pt x="10055" y="21183"/>
                    <a:pt x="7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3980319" y="6746558"/>
              <a:ext cx="293231" cy="37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3" fill="norm" stroke="1" extrusionOk="0">
                  <a:moveTo>
                    <a:pt x="18265" y="363"/>
                  </a:moveTo>
                  <a:cubicBezTo>
                    <a:pt x="19042" y="123"/>
                    <a:pt x="19819" y="-117"/>
                    <a:pt x="20129" y="63"/>
                  </a:cubicBezTo>
                  <a:cubicBezTo>
                    <a:pt x="20440" y="243"/>
                    <a:pt x="20285" y="843"/>
                    <a:pt x="18653" y="2043"/>
                  </a:cubicBezTo>
                  <a:cubicBezTo>
                    <a:pt x="17022" y="3243"/>
                    <a:pt x="13914" y="5043"/>
                    <a:pt x="10806" y="6663"/>
                  </a:cubicBezTo>
                  <a:cubicBezTo>
                    <a:pt x="7698" y="8283"/>
                    <a:pt x="4590" y="9723"/>
                    <a:pt x="2647" y="10743"/>
                  </a:cubicBezTo>
                  <a:cubicBezTo>
                    <a:pt x="705" y="11763"/>
                    <a:pt x="-72" y="12363"/>
                    <a:pt x="6" y="12663"/>
                  </a:cubicBezTo>
                  <a:cubicBezTo>
                    <a:pt x="83" y="12963"/>
                    <a:pt x="1016" y="12963"/>
                    <a:pt x="3424" y="13023"/>
                  </a:cubicBezTo>
                  <a:cubicBezTo>
                    <a:pt x="5833" y="13083"/>
                    <a:pt x="9718" y="13203"/>
                    <a:pt x="11971" y="13443"/>
                  </a:cubicBezTo>
                  <a:cubicBezTo>
                    <a:pt x="14224" y="13683"/>
                    <a:pt x="14846" y="14043"/>
                    <a:pt x="14846" y="14463"/>
                  </a:cubicBezTo>
                  <a:cubicBezTo>
                    <a:pt x="14846" y="14883"/>
                    <a:pt x="14224" y="15363"/>
                    <a:pt x="12282" y="16203"/>
                  </a:cubicBezTo>
                  <a:cubicBezTo>
                    <a:pt x="10340" y="17043"/>
                    <a:pt x="7076" y="18243"/>
                    <a:pt x="4978" y="19143"/>
                  </a:cubicBezTo>
                  <a:cubicBezTo>
                    <a:pt x="2881" y="20043"/>
                    <a:pt x="1948" y="20643"/>
                    <a:pt x="1870" y="21003"/>
                  </a:cubicBezTo>
                  <a:cubicBezTo>
                    <a:pt x="1793" y="21363"/>
                    <a:pt x="2570" y="21483"/>
                    <a:pt x="5600" y="21483"/>
                  </a:cubicBezTo>
                  <a:cubicBezTo>
                    <a:pt x="8630" y="21483"/>
                    <a:pt x="13914" y="21363"/>
                    <a:pt x="16944" y="21303"/>
                  </a:cubicBezTo>
                  <a:cubicBezTo>
                    <a:pt x="19974" y="21243"/>
                    <a:pt x="20751" y="21243"/>
                    <a:pt x="21528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430254" y="6752958"/>
              <a:ext cx="12904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20903" y="0"/>
                  </a:moveTo>
                  <a:cubicBezTo>
                    <a:pt x="19189" y="109"/>
                    <a:pt x="17474" y="218"/>
                    <a:pt x="15417" y="927"/>
                  </a:cubicBezTo>
                  <a:cubicBezTo>
                    <a:pt x="13360" y="1636"/>
                    <a:pt x="10960" y="2945"/>
                    <a:pt x="8046" y="5073"/>
                  </a:cubicBezTo>
                  <a:cubicBezTo>
                    <a:pt x="5132" y="7200"/>
                    <a:pt x="1703" y="10145"/>
                    <a:pt x="503" y="12818"/>
                  </a:cubicBezTo>
                  <a:cubicBezTo>
                    <a:pt x="-697" y="15491"/>
                    <a:pt x="332" y="17891"/>
                    <a:pt x="2732" y="19309"/>
                  </a:cubicBezTo>
                  <a:cubicBezTo>
                    <a:pt x="5132" y="20727"/>
                    <a:pt x="8903" y="21164"/>
                    <a:pt x="126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629150" y="6791058"/>
              <a:ext cx="2413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1586"/>
                    <a:pt x="3789" y="3173"/>
                    <a:pt x="6632" y="5797"/>
                  </a:cubicBezTo>
                  <a:cubicBezTo>
                    <a:pt x="9474" y="8420"/>
                    <a:pt x="13263" y="12081"/>
                    <a:pt x="15916" y="14888"/>
                  </a:cubicBezTo>
                  <a:cubicBezTo>
                    <a:pt x="18568" y="17695"/>
                    <a:pt x="20084" y="196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724400" y="6752958"/>
              <a:ext cx="1460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612"/>
                    <a:pt x="15339" y="3224"/>
                    <a:pt x="12209" y="5642"/>
                  </a:cubicBezTo>
                  <a:cubicBezTo>
                    <a:pt x="9078" y="8060"/>
                    <a:pt x="5948" y="11284"/>
                    <a:pt x="3913" y="14078"/>
                  </a:cubicBezTo>
                  <a:cubicBezTo>
                    <a:pt x="1878" y="16872"/>
                    <a:pt x="939" y="19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889500" y="7095858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920027" y="6903617"/>
              <a:ext cx="13923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04" fill="norm" stroke="1" extrusionOk="0">
                  <a:moveTo>
                    <a:pt x="11040" y="20104"/>
                  </a:moveTo>
                  <a:cubicBezTo>
                    <a:pt x="4868" y="11210"/>
                    <a:pt x="-1303" y="2316"/>
                    <a:pt x="240" y="410"/>
                  </a:cubicBezTo>
                  <a:cubicBezTo>
                    <a:pt x="1783" y="-1496"/>
                    <a:pt x="11040" y="3586"/>
                    <a:pt x="20297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5086350" y="6778358"/>
              <a:ext cx="1143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850"/>
                    <a:pt x="11200" y="11700"/>
                    <a:pt x="14800" y="15300"/>
                  </a:cubicBezTo>
                  <a:cubicBezTo>
                    <a:pt x="18400" y="18900"/>
                    <a:pt x="200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5149849" y="6791058"/>
              <a:ext cx="1206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900"/>
                    <a:pt x="12505" y="5800"/>
                    <a:pt x="8905" y="9050"/>
                  </a:cubicBezTo>
                  <a:cubicBezTo>
                    <a:pt x="5305" y="12300"/>
                    <a:pt x="2653" y="15900"/>
                    <a:pt x="1326" y="18050"/>
                  </a:cubicBezTo>
                  <a:cubicBezTo>
                    <a:pt x="0" y="20200"/>
                    <a:pt x="0" y="20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5283199" y="7140308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5302250" y="7006958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441949" y="6740258"/>
              <a:ext cx="11376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0" y="0"/>
                  </a:moveTo>
                  <a:cubicBezTo>
                    <a:pt x="6171" y="2096"/>
                    <a:pt x="12343" y="4192"/>
                    <a:pt x="16200" y="6835"/>
                  </a:cubicBezTo>
                  <a:cubicBezTo>
                    <a:pt x="20057" y="9478"/>
                    <a:pt x="21600" y="12668"/>
                    <a:pt x="20250" y="15129"/>
                  </a:cubicBezTo>
                  <a:cubicBezTo>
                    <a:pt x="18900" y="17590"/>
                    <a:pt x="14657" y="19322"/>
                    <a:pt x="11571" y="20278"/>
                  </a:cubicBezTo>
                  <a:cubicBezTo>
                    <a:pt x="8486" y="21235"/>
                    <a:pt x="6557" y="21418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5562599" y="6623408"/>
              <a:ext cx="261572" cy="72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12" fill="norm" stroke="1" extrusionOk="0">
                  <a:moveTo>
                    <a:pt x="0" y="829"/>
                  </a:moveTo>
                  <a:cubicBezTo>
                    <a:pt x="4703" y="578"/>
                    <a:pt x="9406" y="327"/>
                    <a:pt x="12803" y="170"/>
                  </a:cubicBezTo>
                  <a:cubicBezTo>
                    <a:pt x="16200" y="13"/>
                    <a:pt x="18290" y="-50"/>
                    <a:pt x="19597" y="44"/>
                  </a:cubicBezTo>
                  <a:cubicBezTo>
                    <a:pt x="20903" y="138"/>
                    <a:pt x="21426" y="390"/>
                    <a:pt x="21513" y="1080"/>
                  </a:cubicBezTo>
                  <a:cubicBezTo>
                    <a:pt x="21600" y="1771"/>
                    <a:pt x="21252" y="2901"/>
                    <a:pt x="20729" y="4502"/>
                  </a:cubicBezTo>
                  <a:cubicBezTo>
                    <a:pt x="20206" y="6103"/>
                    <a:pt x="19510" y="8176"/>
                    <a:pt x="18987" y="10405"/>
                  </a:cubicBezTo>
                  <a:cubicBezTo>
                    <a:pt x="18465" y="12634"/>
                    <a:pt x="18116" y="15020"/>
                    <a:pt x="18116" y="16715"/>
                  </a:cubicBezTo>
                  <a:cubicBezTo>
                    <a:pt x="18116" y="18410"/>
                    <a:pt x="18465" y="19415"/>
                    <a:pt x="18639" y="20106"/>
                  </a:cubicBezTo>
                  <a:cubicBezTo>
                    <a:pt x="18813" y="20797"/>
                    <a:pt x="18813" y="21173"/>
                    <a:pt x="18203" y="21362"/>
                  </a:cubicBezTo>
                  <a:cubicBezTo>
                    <a:pt x="17594" y="21550"/>
                    <a:pt x="16374" y="21550"/>
                    <a:pt x="14110" y="21424"/>
                  </a:cubicBezTo>
                  <a:cubicBezTo>
                    <a:pt x="11845" y="21299"/>
                    <a:pt x="8535" y="21048"/>
                    <a:pt x="5226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6051550" y="6497827"/>
              <a:ext cx="39982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513" fill="norm" stroke="1" extrusionOk="0">
                  <a:moveTo>
                    <a:pt x="0" y="1791"/>
                  </a:moveTo>
                  <a:cubicBezTo>
                    <a:pt x="6480" y="852"/>
                    <a:pt x="12960" y="-87"/>
                    <a:pt x="16740" y="7"/>
                  </a:cubicBezTo>
                  <a:cubicBezTo>
                    <a:pt x="20520" y="101"/>
                    <a:pt x="21600" y="1228"/>
                    <a:pt x="18900" y="4327"/>
                  </a:cubicBezTo>
                  <a:cubicBezTo>
                    <a:pt x="16200" y="7426"/>
                    <a:pt x="9720" y="12497"/>
                    <a:pt x="5940" y="15690"/>
                  </a:cubicBezTo>
                  <a:cubicBezTo>
                    <a:pt x="2160" y="18883"/>
                    <a:pt x="1080" y="20198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5969000" y="6496695"/>
              <a:ext cx="3175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016" y="12793"/>
                    <a:pt x="4032" y="5170"/>
                    <a:pt x="7632" y="1993"/>
                  </a:cubicBezTo>
                  <a:cubicBezTo>
                    <a:pt x="11232" y="-1183"/>
                    <a:pt x="1641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03" name="Drawing"/>
          <p:cNvGrpSpPr/>
          <p:nvPr/>
        </p:nvGrpSpPr>
        <p:grpSpPr>
          <a:xfrm>
            <a:off x="9905999" y="2000249"/>
            <a:ext cx="577851" cy="444501"/>
            <a:chOff x="0" y="0"/>
            <a:chExt cx="577849" cy="444500"/>
          </a:xfrm>
        </p:grpSpPr>
        <p:sp>
          <p:nvSpPr>
            <p:cNvPr id="2698" name="Line"/>
            <p:cNvSpPr/>
            <p:nvPr/>
          </p:nvSpPr>
          <p:spPr>
            <a:xfrm>
              <a:off x="0" y="0"/>
              <a:ext cx="31750" cy="398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4320" y="3183"/>
                    <a:pt x="8640" y="6366"/>
                    <a:pt x="10800" y="9777"/>
                  </a:cubicBezTo>
                  <a:cubicBezTo>
                    <a:pt x="12960" y="13187"/>
                    <a:pt x="12960" y="16825"/>
                    <a:pt x="12960" y="18928"/>
                  </a:cubicBezTo>
                  <a:cubicBezTo>
                    <a:pt x="12960" y="21032"/>
                    <a:pt x="12960" y="21600"/>
                    <a:pt x="14400" y="21373"/>
                  </a:cubicBezTo>
                  <a:cubicBezTo>
                    <a:pt x="15840" y="21145"/>
                    <a:pt x="18720" y="20122"/>
                    <a:pt x="21600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2435" y="82549"/>
              <a:ext cx="17806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21129" y="0"/>
                  </a:moveTo>
                  <a:cubicBezTo>
                    <a:pt x="16106" y="2504"/>
                    <a:pt x="11082" y="5009"/>
                    <a:pt x="7566" y="6809"/>
                  </a:cubicBezTo>
                  <a:cubicBezTo>
                    <a:pt x="4050" y="8609"/>
                    <a:pt x="2041" y="9704"/>
                    <a:pt x="910" y="10878"/>
                  </a:cubicBezTo>
                  <a:cubicBezTo>
                    <a:pt x="-220" y="12052"/>
                    <a:pt x="-471" y="13304"/>
                    <a:pt x="1162" y="14870"/>
                  </a:cubicBezTo>
                  <a:cubicBezTo>
                    <a:pt x="2794" y="16435"/>
                    <a:pt x="6310" y="18313"/>
                    <a:pt x="8571" y="19487"/>
                  </a:cubicBezTo>
                  <a:cubicBezTo>
                    <a:pt x="10831" y="20661"/>
                    <a:pt x="11836" y="21130"/>
                    <a:pt x="128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254000" y="22225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266700" y="30480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533399" y="120650"/>
              <a:ext cx="444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388"/>
                    <a:pt x="15429" y="6776"/>
                    <a:pt x="11829" y="10376"/>
                  </a:cubicBezTo>
                  <a:cubicBezTo>
                    <a:pt x="8229" y="13976"/>
                    <a:pt x="4114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3" name="Drawing"/>
          <p:cNvGrpSpPr/>
          <p:nvPr/>
        </p:nvGrpSpPr>
        <p:grpSpPr>
          <a:xfrm>
            <a:off x="1320800" y="1162049"/>
            <a:ext cx="8703967" cy="6146801"/>
            <a:chOff x="0" y="0"/>
            <a:chExt cx="8703966" cy="6146799"/>
          </a:xfrm>
        </p:grpSpPr>
        <p:sp>
          <p:nvSpPr>
            <p:cNvPr id="2705" name="Line"/>
            <p:cNvSpPr/>
            <p:nvPr/>
          </p:nvSpPr>
          <p:spPr>
            <a:xfrm>
              <a:off x="1314449" y="571434"/>
              <a:ext cx="254150" cy="75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81" fill="norm" stroke="1" extrusionOk="0">
                  <a:moveTo>
                    <a:pt x="0" y="7626"/>
                  </a:moveTo>
                  <a:cubicBezTo>
                    <a:pt x="531" y="7868"/>
                    <a:pt x="1062" y="8110"/>
                    <a:pt x="1328" y="8957"/>
                  </a:cubicBezTo>
                  <a:cubicBezTo>
                    <a:pt x="1593" y="9804"/>
                    <a:pt x="1593" y="11256"/>
                    <a:pt x="1682" y="13192"/>
                  </a:cubicBezTo>
                  <a:cubicBezTo>
                    <a:pt x="1770" y="15128"/>
                    <a:pt x="1948" y="17548"/>
                    <a:pt x="2036" y="18910"/>
                  </a:cubicBezTo>
                  <a:cubicBezTo>
                    <a:pt x="2125" y="20271"/>
                    <a:pt x="2125" y="20573"/>
                    <a:pt x="2125" y="20876"/>
                  </a:cubicBezTo>
                  <a:cubicBezTo>
                    <a:pt x="2125" y="21178"/>
                    <a:pt x="2125" y="21481"/>
                    <a:pt x="2213" y="21481"/>
                  </a:cubicBezTo>
                  <a:cubicBezTo>
                    <a:pt x="2302" y="21481"/>
                    <a:pt x="2479" y="21178"/>
                    <a:pt x="2213" y="19878"/>
                  </a:cubicBezTo>
                  <a:cubicBezTo>
                    <a:pt x="1948" y="18577"/>
                    <a:pt x="1239" y="16278"/>
                    <a:pt x="885" y="13978"/>
                  </a:cubicBezTo>
                  <a:cubicBezTo>
                    <a:pt x="531" y="11679"/>
                    <a:pt x="531" y="9380"/>
                    <a:pt x="1062" y="7384"/>
                  </a:cubicBezTo>
                  <a:cubicBezTo>
                    <a:pt x="1593" y="5387"/>
                    <a:pt x="2656" y="3693"/>
                    <a:pt x="3807" y="2513"/>
                  </a:cubicBezTo>
                  <a:cubicBezTo>
                    <a:pt x="4957" y="1333"/>
                    <a:pt x="6197" y="668"/>
                    <a:pt x="7348" y="305"/>
                  </a:cubicBezTo>
                  <a:cubicBezTo>
                    <a:pt x="8498" y="-58"/>
                    <a:pt x="9561" y="-119"/>
                    <a:pt x="10800" y="244"/>
                  </a:cubicBezTo>
                  <a:cubicBezTo>
                    <a:pt x="12039" y="607"/>
                    <a:pt x="13456" y="1394"/>
                    <a:pt x="14164" y="2241"/>
                  </a:cubicBezTo>
                  <a:cubicBezTo>
                    <a:pt x="14872" y="3088"/>
                    <a:pt x="14872" y="3995"/>
                    <a:pt x="14607" y="4631"/>
                  </a:cubicBezTo>
                  <a:cubicBezTo>
                    <a:pt x="14341" y="5266"/>
                    <a:pt x="13810" y="5629"/>
                    <a:pt x="13013" y="5962"/>
                  </a:cubicBezTo>
                  <a:cubicBezTo>
                    <a:pt x="12216" y="6294"/>
                    <a:pt x="11154" y="6597"/>
                    <a:pt x="10800" y="6597"/>
                  </a:cubicBezTo>
                  <a:cubicBezTo>
                    <a:pt x="10446" y="6597"/>
                    <a:pt x="10800" y="6294"/>
                    <a:pt x="11597" y="6113"/>
                  </a:cubicBezTo>
                  <a:cubicBezTo>
                    <a:pt x="12393" y="5931"/>
                    <a:pt x="13633" y="5871"/>
                    <a:pt x="15315" y="6173"/>
                  </a:cubicBezTo>
                  <a:cubicBezTo>
                    <a:pt x="16997" y="6476"/>
                    <a:pt x="19121" y="7142"/>
                    <a:pt x="20272" y="7898"/>
                  </a:cubicBezTo>
                  <a:cubicBezTo>
                    <a:pt x="21423" y="8654"/>
                    <a:pt x="21600" y="9501"/>
                    <a:pt x="20626" y="10197"/>
                  </a:cubicBezTo>
                  <a:cubicBezTo>
                    <a:pt x="19652" y="10893"/>
                    <a:pt x="17528" y="11437"/>
                    <a:pt x="15492" y="11619"/>
                  </a:cubicBezTo>
                  <a:cubicBezTo>
                    <a:pt x="13456" y="11800"/>
                    <a:pt x="11508" y="11619"/>
                    <a:pt x="9561" y="1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353492" y="287467"/>
              <a:ext cx="138759" cy="16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5" fill="norm" stroke="1" extrusionOk="0">
                  <a:moveTo>
                    <a:pt x="1818" y="13067"/>
                  </a:moveTo>
                  <a:cubicBezTo>
                    <a:pt x="836" y="14175"/>
                    <a:pt x="-146" y="15283"/>
                    <a:pt x="18" y="14729"/>
                  </a:cubicBezTo>
                  <a:cubicBezTo>
                    <a:pt x="181" y="14175"/>
                    <a:pt x="1490" y="11960"/>
                    <a:pt x="3127" y="9467"/>
                  </a:cubicBezTo>
                  <a:cubicBezTo>
                    <a:pt x="4763" y="6975"/>
                    <a:pt x="6727" y="4206"/>
                    <a:pt x="8363" y="2406"/>
                  </a:cubicBezTo>
                  <a:cubicBezTo>
                    <a:pt x="9999" y="606"/>
                    <a:pt x="11309" y="-225"/>
                    <a:pt x="12290" y="52"/>
                  </a:cubicBezTo>
                  <a:cubicBezTo>
                    <a:pt x="13272" y="329"/>
                    <a:pt x="13927" y="1713"/>
                    <a:pt x="14909" y="4760"/>
                  </a:cubicBezTo>
                  <a:cubicBezTo>
                    <a:pt x="15890" y="7806"/>
                    <a:pt x="17199" y="12513"/>
                    <a:pt x="18345" y="15560"/>
                  </a:cubicBezTo>
                  <a:cubicBezTo>
                    <a:pt x="19490" y="18606"/>
                    <a:pt x="20472" y="19990"/>
                    <a:pt x="21454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613967" y="975222"/>
              <a:ext cx="93240" cy="9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745" fill="norm" stroke="1" extrusionOk="0">
                  <a:moveTo>
                    <a:pt x="11278" y="7475"/>
                  </a:moveTo>
                  <a:cubicBezTo>
                    <a:pt x="10318" y="5177"/>
                    <a:pt x="9358" y="2879"/>
                    <a:pt x="7918" y="2419"/>
                  </a:cubicBezTo>
                  <a:cubicBezTo>
                    <a:pt x="6478" y="1960"/>
                    <a:pt x="4558" y="3339"/>
                    <a:pt x="3118" y="5177"/>
                  </a:cubicBezTo>
                  <a:cubicBezTo>
                    <a:pt x="1678" y="7015"/>
                    <a:pt x="718" y="9313"/>
                    <a:pt x="238" y="12071"/>
                  </a:cubicBezTo>
                  <a:cubicBezTo>
                    <a:pt x="-242" y="14828"/>
                    <a:pt x="-242" y="18045"/>
                    <a:pt x="2638" y="19653"/>
                  </a:cubicBezTo>
                  <a:cubicBezTo>
                    <a:pt x="5518" y="21262"/>
                    <a:pt x="11278" y="21262"/>
                    <a:pt x="15118" y="18505"/>
                  </a:cubicBezTo>
                  <a:cubicBezTo>
                    <a:pt x="18958" y="15747"/>
                    <a:pt x="20878" y="10232"/>
                    <a:pt x="21118" y="6556"/>
                  </a:cubicBezTo>
                  <a:cubicBezTo>
                    <a:pt x="21358" y="2879"/>
                    <a:pt x="19918" y="1041"/>
                    <a:pt x="17758" y="351"/>
                  </a:cubicBezTo>
                  <a:cubicBezTo>
                    <a:pt x="15598" y="-338"/>
                    <a:pt x="12718" y="122"/>
                    <a:pt x="9838" y="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803400" y="908050"/>
              <a:ext cx="127000" cy="18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5400" y="0"/>
                  </a:moveTo>
                  <a:cubicBezTo>
                    <a:pt x="3960" y="745"/>
                    <a:pt x="2520" y="1490"/>
                    <a:pt x="1620" y="3972"/>
                  </a:cubicBezTo>
                  <a:cubicBezTo>
                    <a:pt x="720" y="6455"/>
                    <a:pt x="360" y="10676"/>
                    <a:pt x="180" y="13407"/>
                  </a:cubicBezTo>
                  <a:cubicBezTo>
                    <a:pt x="0" y="16138"/>
                    <a:pt x="0" y="17379"/>
                    <a:pt x="0" y="18621"/>
                  </a:cubicBezTo>
                  <a:cubicBezTo>
                    <a:pt x="0" y="19862"/>
                    <a:pt x="0" y="21103"/>
                    <a:pt x="1620" y="21352"/>
                  </a:cubicBezTo>
                  <a:cubicBezTo>
                    <a:pt x="3240" y="21600"/>
                    <a:pt x="6480" y="20855"/>
                    <a:pt x="10080" y="20234"/>
                  </a:cubicBezTo>
                  <a:cubicBezTo>
                    <a:pt x="13680" y="19614"/>
                    <a:pt x="17640" y="19117"/>
                    <a:pt x="2160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958483" y="920765"/>
              <a:ext cx="128652" cy="21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389" fill="norm" stroke="1" extrusionOk="0">
                  <a:moveTo>
                    <a:pt x="11908" y="2515"/>
                  </a:moveTo>
                  <a:cubicBezTo>
                    <a:pt x="11908" y="1467"/>
                    <a:pt x="11908" y="418"/>
                    <a:pt x="11051" y="104"/>
                  </a:cubicBezTo>
                  <a:cubicBezTo>
                    <a:pt x="10194" y="-211"/>
                    <a:pt x="8479" y="208"/>
                    <a:pt x="6422" y="1152"/>
                  </a:cubicBezTo>
                  <a:cubicBezTo>
                    <a:pt x="4365" y="2096"/>
                    <a:pt x="1965" y="3564"/>
                    <a:pt x="765" y="4927"/>
                  </a:cubicBezTo>
                  <a:cubicBezTo>
                    <a:pt x="-435" y="6290"/>
                    <a:pt x="-435" y="7548"/>
                    <a:pt x="2308" y="9121"/>
                  </a:cubicBezTo>
                  <a:cubicBezTo>
                    <a:pt x="5051" y="10694"/>
                    <a:pt x="10536" y="12581"/>
                    <a:pt x="14136" y="13839"/>
                  </a:cubicBezTo>
                  <a:cubicBezTo>
                    <a:pt x="17736" y="15098"/>
                    <a:pt x="19451" y="15727"/>
                    <a:pt x="20308" y="16566"/>
                  </a:cubicBezTo>
                  <a:cubicBezTo>
                    <a:pt x="21165" y="17405"/>
                    <a:pt x="21165" y="18453"/>
                    <a:pt x="18936" y="19292"/>
                  </a:cubicBezTo>
                  <a:cubicBezTo>
                    <a:pt x="16708" y="20131"/>
                    <a:pt x="12251" y="20760"/>
                    <a:pt x="7794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667000" y="70485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686050" y="869949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321627" y="339989"/>
              <a:ext cx="397761" cy="115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28" fill="norm" stroke="1" extrusionOk="0">
                  <a:moveTo>
                    <a:pt x="19169" y="1712"/>
                  </a:moveTo>
                  <a:cubicBezTo>
                    <a:pt x="19969" y="1357"/>
                    <a:pt x="20769" y="1002"/>
                    <a:pt x="21169" y="725"/>
                  </a:cubicBezTo>
                  <a:cubicBezTo>
                    <a:pt x="21569" y="449"/>
                    <a:pt x="21569" y="251"/>
                    <a:pt x="21226" y="133"/>
                  </a:cubicBezTo>
                  <a:cubicBezTo>
                    <a:pt x="20883" y="14"/>
                    <a:pt x="20198" y="-25"/>
                    <a:pt x="18255" y="14"/>
                  </a:cubicBezTo>
                  <a:cubicBezTo>
                    <a:pt x="16312" y="54"/>
                    <a:pt x="13112" y="172"/>
                    <a:pt x="10712" y="409"/>
                  </a:cubicBezTo>
                  <a:cubicBezTo>
                    <a:pt x="8312" y="646"/>
                    <a:pt x="6712" y="1002"/>
                    <a:pt x="5740" y="1634"/>
                  </a:cubicBezTo>
                  <a:cubicBezTo>
                    <a:pt x="4769" y="2265"/>
                    <a:pt x="4426" y="3174"/>
                    <a:pt x="4540" y="4279"/>
                  </a:cubicBezTo>
                  <a:cubicBezTo>
                    <a:pt x="4655" y="5385"/>
                    <a:pt x="5226" y="6688"/>
                    <a:pt x="5512" y="8090"/>
                  </a:cubicBezTo>
                  <a:cubicBezTo>
                    <a:pt x="5798" y="9492"/>
                    <a:pt x="5798" y="10992"/>
                    <a:pt x="5283" y="12374"/>
                  </a:cubicBezTo>
                  <a:cubicBezTo>
                    <a:pt x="4769" y="13756"/>
                    <a:pt x="3740" y="15020"/>
                    <a:pt x="2769" y="16244"/>
                  </a:cubicBezTo>
                  <a:cubicBezTo>
                    <a:pt x="1798" y="17468"/>
                    <a:pt x="883" y="18653"/>
                    <a:pt x="426" y="19423"/>
                  </a:cubicBezTo>
                  <a:cubicBezTo>
                    <a:pt x="-31" y="20193"/>
                    <a:pt x="-31" y="20548"/>
                    <a:pt x="26" y="20825"/>
                  </a:cubicBezTo>
                  <a:cubicBezTo>
                    <a:pt x="83" y="21101"/>
                    <a:pt x="198" y="21299"/>
                    <a:pt x="540" y="21417"/>
                  </a:cubicBezTo>
                  <a:cubicBezTo>
                    <a:pt x="883" y="21536"/>
                    <a:pt x="1455" y="21575"/>
                    <a:pt x="3112" y="21457"/>
                  </a:cubicBezTo>
                  <a:cubicBezTo>
                    <a:pt x="4769" y="21338"/>
                    <a:pt x="7512" y="21062"/>
                    <a:pt x="10369" y="20825"/>
                  </a:cubicBezTo>
                  <a:cubicBezTo>
                    <a:pt x="13226" y="20588"/>
                    <a:pt x="16198" y="20390"/>
                    <a:pt x="19169" y="20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3797300" y="447977"/>
              <a:ext cx="177800" cy="22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0" y="3212"/>
                  </a:moveTo>
                  <a:cubicBezTo>
                    <a:pt x="257" y="8514"/>
                    <a:pt x="514" y="13816"/>
                    <a:pt x="643" y="16957"/>
                  </a:cubicBezTo>
                  <a:cubicBezTo>
                    <a:pt x="771" y="20099"/>
                    <a:pt x="771" y="21081"/>
                    <a:pt x="643" y="20885"/>
                  </a:cubicBezTo>
                  <a:cubicBezTo>
                    <a:pt x="514" y="20688"/>
                    <a:pt x="257" y="19314"/>
                    <a:pt x="643" y="16172"/>
                  </a:cubicBezTo>
                  <a:cubicBezTo>
                    <a:pt x="1029" y="13030"/>
                    <a:pt x="2057" y="8121"/>
                    <a:pt x="2957" y="5176"/>
                  </a:cubicBezTo>
                  <a:cubicBezTo>
                    <a:pt x="3857" y="2230"/>
                    <a:pt x="4629" y="1248"/>
                    <a:pt x="5657" y="561"/>
                  </a:cubicBezTo>
                  <a:cubicBezTo>
                    <a:pt x="6686" y="-126"/>
                    <a:pt x="7971" y="-519"/>
                    <a:pt x="10286" y="1445"/>
                  </a:cubicBezTo>
                  <a:cubicBezTo>
                    <a:pt x="12600" y="3408"/>
                    <a:pt x="15943" y="7728"/>
                    <a:pt x="18000" y="10870"/>
                  </a:cubicBezTo>
                  <a:cubicBezTo>
                    <a:pt x="20057" y="14012"/>
                    <a:pt x="20829" y="15976"/>
                    <a:pt x="21600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584428" y="379868"/>
              <a:ext cx="203473" cy="25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64" fill="norm" stroke="1" extrusionOk="0">
                  <a:moveTo>
                    <a:pt x="20738" y="1674"/>
                  </a:moveTo>
                  <a:cubicBezTo>
                    <a:pt x="20738" y="796"/>
                    <a:pt x="20738" y="-82"/>
                    <a:pt x="19847" y="6"/>
                  </a:cubicBezTo>
                  <a:cubicBezTo>
                    <a:pt x="18957" y="94"/>
                    <a:pt x="17175" y="1147"/>
                    <a:pt x="14503" y="2552"/>
                  </a:cubicBezTo>
                  <a:cubicBezTo>
                    <a:pt x="11831" y="3957"/>
                    <a:pt x="8268" y="5713"/>
                    <a:pt x="5930" y="6855"/>
                  </a:cubicBezTo>
                  <a:cubicBezTo>
                    <a:pt x="3592" y="7996"/>
                    <a:pt x="2478" y="8523"/>
                    <a:pt x="1699" y="9225"/>
                  </a:cubicBezTo>
                  <a:cubicBezTo>
                    <a:pt x="919" y="9928"/>
                    <a:pt x="474" y="10806"/>
                    <a:pt x="808" y="11333"/>
                  </a:cubicBezTo>
                  <a:cubicBezTo>
                    <a:pt x="1142" y="11859"/>
                    <a:pt x="2255" y="12035"/>
                    <a:pt x="4037" y="12123"/>
                  </a:cubicBezTo>
                  <a:cubicBezTo>
                    <a:pt x="5818" y="12211"/>
                    <a:pt x="8268" y="12211"/>
                    <a:pt x="10495" y="12386"/>
                  </a:cubicBezTo>
                  <a:cubicBezTo>
                    <a:pt x="12721" y="12562"/>
                    <a:pt x="14726" y="12913"/>
                    <a:pt x="15394" y="13528"/>
                  </a:cubicBezTo>
                  <a:cubicBezTo>
                    <a:pt x="16062" y="14142"/>
                    <a:pt x="15394" y="15020"/>
                    <a:pt x="13724" y="15898"/>
                  </a:cubicBezTo>
                  <a:cubicBezTo>
                    <a:pt x="12053" y="16777"/>
                    <a:pt x="9381" y="17655"/>
                    <a:pt x="7266" y="18357"/>
                  </a:cubicBezTo>
                  <a:cubicBezTo>
                    <a:pt x="5150" y="19059"/>
                    <a:pt x="3592" y="19586"/>
                    <a:pt x="2255" y="20025"/>
                  </a:cubicBezTo>
                  <a:cubicBezTo>
                    <a:pt x="919" y="20464"/>
                    <a:pt x="-194" y="20816"/>
                    <a:pt x="29" y="21079"/>
                  </a:cubicBezTo>
                  <a:cubicBezTo>
                    <a:pt x="251" y="21342"/>
                    <a:pt x="1810" y="21518"/>
                    <a:pt x="5596" y="21167"/>
                  </a:cubicBezTo>
                  <a:cubicBezTo>
                    <a:pt x="9381" y="20816"/>
                    <a:pt x="15394" y="19938"/>
                    <a:pt x="21406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876800" y="419100"/>
              <a:ext cx="2032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800"/>
                    <a:pt x="5400" y="3600"/>
                    <a:pt x="9000" y="7200"/>
                  </a:cubicBezTo>
                  <a:cubicBezTo>
                    <a:pt x="12600" y="10800"/>
                    <a:pt x="171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940299" y="393700"/>
              <a:ext cx="1587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129"/>
                    <a:pt x="16992" y="2259"/>
                    <a:pt x="13680" y="4941"/>
                  </a:cubicBezTo>
                  <a:cubicBezTo>
                    <a:pt x="10368" y="7624"/>
                    <a:pt x="6048" y="11859"/>
                    <a:pt x="3600" y="14894"/>
                  </a:cubicBezTo>
                  <a:cubicBezTo>
                    <a:pt x="1152" y="17929"/>
                    <a:pt x="576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5124450" y="635000"/>
              <a:ext cx="31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5149850" y="5016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3736696" y="1067742"/>
              <a:ext cx="187605" cy="26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28" fill="norm" stroke="1" extrusionOk="0">
                  <a:moveTo>
                    <a:pt x="16232" y="2495"/>
                  </a:moveTo>
                  <a:cubicBezTo>
                    <a:pt x="17192" y="1981"/>
                    <a:pt x="18152" y="1467"/>
                    <a:pt x="19112" y="953"/>
                  </a:cubicBezTo>
                  <a:cubicBezTo>
                    <a:pt x="20072" y="438"/>
                    <a:pt x="21032" y="-76"/>
                    <a:pt x="21152" y="10"/>
                  </a:cubicBezTo>
                  <a:cubicBezTo>
                    <a:pt x="21272" y="95"/>
                    <a:pt x="20552" y="781"/>
                    <a:pt x="17792" y="2324"/>
                  </a:cubicBezTo>
                  <a:cubicBezTo>
                    <a:pt x="15032" y="3867"/>
                    <a:pt x="10232" y="6267"/>
                    <a:pt x="7112" y="7724"/>
                  </a:cubicBezTo>
                  <a:cubicBezTo>
                    <a:pt x="3992" y="9181"/>
                    <a:pt x="2552" y="9695"/>
                    <a:pt x="1472" y="10295"/>
                  </a:cubicBezTo>
                  <a:cubicBezTo>
                    <a:pt x="392" y="10895"/>
                    <a:pt x="-328" y="11581"/>
                    <a:pt x="152" y="12095"/>
                  </a:cubicBezTo>
                  <a:cubicBezTo>
                    <a:pt x="632" y="12610"/>
                    <a:pt x="2312" y="12953"/>
                    <a:pt x="3992" y="13124"/>
                  </a:cubicBezTo>
                  <a:cubicBezTo>
                    <a:pt x="5672" y="13295"/>
                    <a:pt x="7352" y="13295"/>
                    <a:pt x="8792" y="13553"/>
                  </a:cubicBezTo>
                  <a:cubicBezTo>
                    <a:pt x="10232" y="13810"/>
                    <a:pt x="11432" y="14324"/>
                    <a:pt x="11552" y="14924"/>
                  </a:cubicBezTo>
                  <a:cubicBezTo>
                    <a:pt x="11672" y="15524"/>
                    <a:pt x="10712" y="16210"/>
                    <a:pt x="9152" y="16981"/>
                  </a:cubicBezTo>
                  <a:cubicBezTo>
                    <a:pt x="7592" y="17753"/>
                    <a:pt x="5432" y="18610"/>
                    <a:pt x="3872" y="19381"/>
                  </a:cubicBezTo>
                  <a:cubicBezTo>
                    <a:pt x="2312" y="20153"/>
                    <a:pt x="1352" y="20838"/>
                    <a:pt x="2072" y="21181"/>
                  </a:cubicBezTo>
                  <a:cubicBezTo>
                    <a:pt x="2792" y="21524"/>
                    <a:pt x="5192" y="21524"/>
                    <a:pt x="8672" y="21095"/>
                  </a:cubicBezTo>
                  <a:cubicBezTo>
                    <a:pt x="12152" y="20667"/>
                    <a:pt x="16712" y="19810"/>
                    <a:pt x="21272" y="1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3981450" y="1111250"/>
              <a:ext cx="1968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3176"/>
                    <a:pt x="7897" y="6353"/>
                    <a:pt x="11497" y="9953"/>
                  </a:cubicBezTo>
                  <a:cubicBezTo>
                    <a:pt x="15097" y="13553"/>
                    <a:pt x="18348" y="17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4067905" y="1104900"/>
              <a:ext cx="135796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9657" y="157"/>
                    <a:pt x="17996" y="313"/>
                    <a:pt x="15171" y="2348"/>
                  </a:cubicBezTo>
                  <a:cubicBezTo>
                    <a:pt x="12347" y="4383"/>
                    <a:pt x="8359" y="8296"/>
                    <a:pt x="5534" y="11426"/>
                  </a:cubicBezTo>
                  <a:cubicBezTo>
                    <a:pt x="2710" y="14557"/>
                    <a:pt x="1048" y="16904"/>
                    <a:pt x="384" y="18470"/>
                  </a:cubicBezTo>
                  <a:cubicBezTo>
                    <a:pt x="-281" y="20035"/>
                    <a:pt x="51" y="20817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248150" y="131445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305300" y="11493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702087" y="1161538"/>
              <a:ext cx="219163" cy="24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92" fill="norm" stroke="1" extrusionOk="0">
                  <a:moveTo>
                    <a:pt x="16520" y="1706"/>
                  </a:moveTo>
                  <a:cubicBezTo>
                    <a:pt x="17559" y="968"/>
                    <a:pt x="18597" y="229"/>
                    <a:pt x="18597" y="45"/>
                  </a:cubicBezTo>
                  <a:cubicBezTo>
                    <a:pt x="18597" y="-140"/>
                    <a:pt x="17559" y="229"/>
                    <a:pt x="15067" y="1522"/>
                  </a:cubicBezTo>
                  <a:cubicBezTo>
                    <a:pt x="12574" y="2814"/>
                    <a:pt x="8628" y="5029"/>
                    <a:pt x="6240" y="6506"/>
                  </a:cubicBezTo>
                  <a:cubicBezTo>
                    <a:pt x="3851" y="7983"/>
                    <a:pt x="3020" y="8722"/>
                    <a:pt x="3020" y="9460"/>
                  </a:cubicBezTo>
                  <a:cubicBezTo>
                    <a:pt x="3020" y="10198"/>
                    <a:pt x="3851" y="10937"/>
                    <a:pt x="5201" y="11306"/>
                  </a:cubicBezTo>
                  <a:cubicBezTo>
                    <a:pt x="6551" y="11675"/>
                    <a:pt x="8420" y="11675"/>
                    <a:pt x="9874" y="11860"/>
                  </a:cubicBezTo>
                  <a:cubicBezTo>
                    <a:pt x="11328" y="12045"/>
                    <a:pt x="12367" y="12414"/>
                    <a:pt x="12470" y="13060"/>
                  </a:cubicBezTo>
                  <a:cubicBezTo>
                    <a:pt x="12574" y="13706"/>
                    <a:pt x="11743" y="14629"/>
                    <a:pt x="9770" y="15737"/>
                  </a:cubicBezTo>
                  <a:cubicBezTo>
                    <a:pt x="7797" y="16845"/>
                    <a:pt x="4682" y="18137"/>
                    <a:pt x="2709" y="19060"/>
                  </a:cubicBezTo>
                  <a:cubicBezTo>
                    <a:pt x="736" y="19983"/>
                    <a:pt x="-95" y="20537"/>
                    <a:pt x="9" y="20906"/>
                  </a:cubicBezTo>
                  <a:cubicBezTo>
                    <a:pt x="113" y="21275"/>
                    <a:pt x="1151" y="21460"/>
                    <a:pt x="4890" y="21091"/>
                  </a:cubicBezTo>
                  <a:cubicBezTo>
                    <a:pt x="8628" y="20722"/>
                    <a:pt x="15067" y="19798"/>
                    <a:pt x="21505" y="18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978399" y="1187449"/>
              <a:ext cx="177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846"/>
                    <a:pt x="6171" y="3692"/>
                    <a:pt x="9386" y="6369"/>
                  </a:cubicBezTo>
                  <a:cubicBezTo>
                    <a:pt x="12600" y="9046"/>
                    <a:pt x="15943" y="12554"/>
                    <a:pt x="18000" y="15231"/>
                  </a:cubicBezTo>
                  <a:cubicBezTo>
                    <a:pt x="20057" y="17908"/>
                    <a:pt x="20829" y="19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039567" y="1174750"/>
              <a:ext cx="18013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7607" y="1976"/>
                    <a:pt x="13839" y="3953"/>
                    <a:pt x="10323" y="6776"/>
                  </a:cubicBezTo>
                  <a:cubicBezTo>
                    <a:pt x="6807" y="9600"/>
                    <a:pt x="3541" y="13271"/>
                    <a:pt x="1783" y="15671"/>
                  </a:cubicBezTo>
                  <a:cubicBezTo>
                    <a:pt x="25" y="18071"/>
                    <a:pt x="-226" y="19200"/>
                    <a:pt x="151" y="19976"/>
                  </a:cubicBezTo>
                  <a:cubicBezTo>
                    <a:pt x="527" y="20753"/>
                    <a:pt x="1532" y="21176"/>
                    <a:pt x="2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5219700" y="1422400"/>
              <a:ext cx="31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5238750" y="13017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251450" y="1059391"/>
              <a:ext cx="177800" cy="1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4716"/>
                  </a:moveTo>
                  <a:cubicBezTo>
                    <a:pt x="771" y="3195"/>
                    <a:pt x="1543" y="1674"/>
                    <a:pt x="2571" y="761"/>
                  </a:cubicBezTo>
                  <a:cubicBezTo>
                    <a:pt x="3600" y="-152"/>
                    <a:pt x="4886" y="-456"/>
                    <a:pt x="6043" y="1065"/>
                  </a:cubicBezTo>
                  <a:cubicBezTo>
                    <a:pt x="7200" y="2586"/>
                    <a:pt x="8229" y="5933"/>
                    <a:pt x="8357" y="8214"/>
                  </a:cubicBezTo>
                  <a:cubicBezTo>
                    <a:pt x="8486" y="10496"/>
                    <a:pt x="7714" y="11713"/>
                    <a:pt x="6943" y="12930"/>
                  </a:cubicBezTo>
                  <a:cubicBezTo>
                    <a:pt x="6171" y="14147"/>
                    <a:pt x="5400" y="15364"/>
                    <a:pt x="5529" y="16429"/>
                  </a:cubicBezTo>
                  <a:cubicBezTo>
                    <a:pt x="5657" y="17493"/>
                    <a:pt x="6686" y="18406"/>
                    <a:pt x="9514" y="19167"/>
                  </a:cubicBezTo>
                  <a:cubicBezTo>
                    <a:pt x="12343" y="19927"/>
                    <a:pt x="16971" y="20536"/>
                    <a:pt x="2160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416549" y="302918"/>
              <a:ext cx="256204" cy="12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59" fill="norm" stroke="1" extrusionOk="0">
                  <a:moveTo>
                    <a:pt x="0" y="1595"/>
                  </a:moveTo>
                  <a:cubicBezTo>
                    <a:pt x="0" y="1409"/>
                    <a:pt x="0" y="1223"/>
                    <a:pt x="354" y="1056"/>
                  </a:cubicBezTo>
                  <a:cubicBezTo>
                    <a:pt x="708" y="888"/>
                    <a:pt x="1416" y="740"/>
                    <a:pt x="4161" y="554"/>
                  </a:cubicBezTo>
                  <a:cubicBezTo>
                    <a:pt x="6905" y="368"/>
                    <a:pt x="11685" y="145"/>
                    <a:pt x="14695" y="52"/>
                  </a:cubicBezTo>
                  <a:cubicBezTo>
                    <a:pt x="17705" y="-41"/>
                    <a:pt x="18944" y="-4"/>
                    <a:pt x="19564" y="126"/>
                  </a:cubicBezTo>
                  <a:cubicBezTo>
                    <a:pt x="20184" y="256"/>
                    <a:pt x="20184" y="479"/>
                    <a:pt x="20095" y="1279"/>
                  </a:cubicBezTo>
                  <a:cubicBezTo>
                    <a:pt x="20007" y="2078"/>
                    <a:pt x="19830" y="3454"/>
                    <a:pt x="19564" y="4755"/>
                  </a:cubicBezTo>
                  <a:cubicBezTo>
                    <a:pt x="19298" y="6056"/>
                    <a:pt x="18944" y="7283"/>
                    <a:pt x="18679" y="8584"/>
                  </a:cubicBezTo>
                  <a:cubicBezTo>
                    <a:pt x="18413" y="9885"/>
                    <a:pt x="18236" y="11261"/>
                    <a:pt x="18236" y="12711"/>
                  </a:cubicBezTo>
                  <a:cubicBezTo>
                    <a:pt x="18236" y="14161"/>
                    <a:pt x="18413" y="15685"/>
                    <a:pt x="18944" y="16930"/>
                  </a:cubicBezTo>
                  <a:cubicBezTo>
                    <a:pt x="19475" y="18176"/>
                    <a:pt x="20361" y="19142"/>
                    <a:pt x="20892" y="19737"/>
                  </a:cubicBezTo>
                  <a:cubicBezTo>
                    <a:pt x="21423" y="20332"/>
                    <a:pt x="21600" y="20555"/>
                    <a:pt x="21246" y="20667"/>
                  </a:cubicBezTo>
                  <a:cubicBezTo>
                    <a:pt x="20892" y="20778"/>
                    <a:pt x="20007" y="20778"/>
                    <a:pt x="17262" y="20908"/>
                  </a:cubicBezTo>
                  <a:cubicBezTo>
                    <a:pt x="14518" y="21039"/>
                    <a:pt x="9915" y="21299"/>
                    <a:pt x="5311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5727700" y="8890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908362" y="0"/>
              <a:ext cx="35239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929"/>
                    <a:pt x="-1623" y="1858"/>
                    <a:pt x="777" y="5458"/>
                  </a:cubicBezTo>
                  <a:cubicBezTo>
                    <a:pt x="3177" y="9058"/>
                    <a:pt x="11577" y="15329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153150" y="9588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930193" y="695678"/>
              <a:ext cx="273972" cy="32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79" fill="norm" stroke="1" extrusionOk="0">
                  <a:moveTo>
                    <a:pt x="18119" y="2247"/>
                  </a:moveTo>
                  <a:cubicBezTo>
                    <a:pt x="18779" y="1834"/>
                    <a:pt x="19438" y="1421"/>
                    <a:pt x="20098" y="1009"/>
                  </a:cubicBezTo>
                  <a:cubicBezTo>
                    <a:pt x="20757" y="596"/>
                    <a:pt x="21417" y="183"/>
                    <a:pt x="21335" y="46"/>
                  </a:cubicBezTo>
                  <a:cubicBezTo>
                    <a:pt x="21252" y="-92"/>
                    <a:pt x="20428" y="46"/>
                    <a:pt x="18367" y="940"/>
                  </a:cubicBezTo>
                  <a:cubicBezTo>
                    <a:pt x="16306" y="1834"/>
                    <a:pt x="13008" y="3485"/>
                    <a:pt x="10040" y="4998"/>
                  </a:cubicBezTo>
                  <a:cubicBezTo>
                    <a:pt x="7072" y="6512"/>
                    <a:pt x="4434" y="7888"/>
                    <a:pt x="3032" y="8919"/>
                  </a:cubicBezTo>
                  <a:cubicBezTo>
                    <a:pt x="1631" y="9951"/>
                    <a:pt x="1466" y="10639"/>
                    <a:pt x="1961" y="10983"/>
                  </a:cubicBezTo>
                  <a:cubicBezTo>
                    <a:pt x="2455" y="11327"/>
                    <a:pt x="3609" y="11327"/>
                    <a:pt x="4681" y="11396"/>
                  </a:cubicBezTo>
                  <a:cubicBezTo>
                    <a:pt x="5753" y="11465"/>
                    <a:pt x="6742" y="11602"/>
                    <a:pt x="7979" y="11740"/>
                  </a:cubicBezTo>
                  <a:cubicBezTo>
                    <a:pt x="9215" y="11877"/>
                    <a:pt x="10699" y="12015"/>
                    <a:pt x="11441" y="12428"/>
                  </a:cubicBezTo>
                  <a:cubicBezTo>
                    <a:pt x="12183" y="12840"/>
                    <a:pt x="12183" y="13528"/>
                    <a:pt x="10699" y="14560"/>
                  </a:cubicBezTo>
                  <a:cubicBezTo>
                    <a:pt x="9215" y="15592"/>
                    <a:pt x="6248" y="16968"/>
                    <a:pt x="4351" y="17862"/>
                  </a:cubicBezTo>
                  <a:cubicBezTo>
                    <a:pt x="2455" y="18756"/>
                    <a:pt x="1631" y="19169"/>
                    <a:pt x="971" y="19651"/>
                  </a:cubicBezTo>
                  <a:cubicBezTo>
                    <a:pt x="312" y="20132"/>
                    <a:pt x="-183" y="20683"/>
                    <a:pt x="64" y="21026"/>
                  </a:cubicBezTo>
                  <a:cubicBezTo>
                    <a:pt x="312" y="21370"/>
                    <a:pt x="1301" y="21508"/>
                    <a:pt x="4846" y="21233"/>
                  </a:cubicBezTo>
                  <a:cubicBezTo>
                    <a:pt x="8391" y="20958"/>
                    <a:pt x="14492" y="20270"/>
                    <a:pt x="20593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7327400" y="722145"/>
              <a:ext cx="146551" cy="27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82" fill="norm" stroke="1" extrusionOk="0">
                  <a:moveTo>
                    <a:pt x="21063" y="2068"/>
                  </a:moveTo>
                  <a:cubicBezTo>
                    <a:pt x="20455" y="1262"/>
                    <a:pt x="19846" y="456"/>
                    <a:pt x="18629" y="133"/>
                  </a:cubicBezTo>
                  <a:cubicBezTo>
                    <a:pt x="17412" y="-189"/>
                    <a:pt x="15587" y="-28"/>
                    <a:pt x="12697" y="1745"/>
                  </a:cubicBezTo>
                  <a:cubicBezTo>
                    <a:pt x="9807" y="3518"/>
                    <a:pt x="5852" y="6904"/>
                    <a:pt x="3266" y="10127"/>
                  </a:cubicBezTo>
                  <a:cubicBezTo>
                    <a:pt x="680" y="13351"/>
                    <a:pt x="-537" y="16414"/>
                    <a:pt x="224" y="18348"/>
                  </a:cubicBezTo>
                  <a:cubicBezTo>
                    <a:pt x="984" y="20283"/>
                    <a:pt x="3722" y="21089"/>
                    <a:pt x="7069" y="21250"/>
                  </a:cubicBezTo>
                  <a:cubicBezTo>
                    <a:pt x="10415" y="21411"/>
                    <a:pt x="14370" y="20927"/>
                    <a:pt x="18325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7556500" y="730250"/>
              <a:ext cx="1587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171"/>
                    <a:pt x="11520" y="12343"/>
                    <a:pt x="15120" y="15943"/>
                  </a:cubicBezTo>
                  <a:cubicBezTo>
                    <a:pt x="18720" y="19543"/>
                    <a:pt x="2016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661772" y="730250"/>
              <a:ext cx="9157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1239" y="0"/>
                  </a:moveTo>
                  <a:cubicBezTo>
                    <a:pt x="15839" y="3600"/>
                    <a:pt x="10439" y="7200"/>
                    <a:pt x="6757" y="10467"/>
                  </a:cubicBezTo>
                  <a:cubicBezTo>
                    <a:pt x="3075" y="13733"/>
                    <a:pt x="1112" y="16667"/>
                    <a:pt x="375" y="18467"/>
                  </a:cubicBezTo>
                  <a:cubicBezTo>
                    <a:pt x="-361" y="20267"/>
                    <a:pt x="130" y="20933"/>
                    <a:pt x="6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797800" y="9715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7816850" y="812800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7924799" y="685800"/>
              <a:ext cx="100943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5184" y="0"/>
                  </a:moveTo>
                  <a:cubicBezTo>
                    <a:pt x="10368" y="2541"/>
                    <a:pt x="15552" y="5082"/>
                    <a:pt x="18360" y="7888"/>
                  </a:cubicBezTo>
                  <a:cubicBezTo>
                    <a:pt x="21168" y="10694"/>
                    <a:pt x="21600" y="13765"/>
                    <a:pt x="18144" y="16094"/>
                  </a:cubicBezTo>
                  <a:cubicBezTo>
                    <a:pt x="14688" y="18424"/>
                    <a:pt x="7344" y="20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147214" y="2882900"/>
              <a:ext cx="42428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828" y="0"/>
                  </a:moveTo>
                  <a:cubicBezTo>
                    <a:pt x="2186" y="0"/>
                    <a:pt x="1545" y="0"/>
                    <a:pt x="957" y="720"/>
                  </a:cubicBezTo>
                  <a:cubicBezTo>
                    <a:pt x="369" y="1440"/>
                    <a:pt x="-166" y="2880"/>
                    <a:pt x="48" y="3600"/>
                  </a:cubicBezTo>
                  <a:cubicBezTo>
                    <a:pt x="262" y="4320"/>
                    <a:pt x="1224" y="4320"/>
                    <a:pt x="3790" y="4320"/>
                  </a:cubicBezTo>
                  <a:cubicBezTo>
                    <a:pt x="6357" y="4320"/>
                    <a:pt x="10527" y="4320"/>
                    <a:pt x="13735" y="7200"/>
                  </a:cubicBezTo>
                  <a:cubicBezTo>
                    <a:pt x="16943" y="10080"/>
                    <a:pt x="19188" y="15840"/>
                    <a:pt x="21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285750" y="3060700"/>
              <a:ext cx="393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1" y="18000"/>
                    <a:pt x="5342" y="14400"/>
                    <a:pt x="8942" y="10800"/>
                  </a:cubicBezTo>
                  <a:cubicBezTo>
                    <a:pt x="12542" y="7200"/>
                    <a:pt x="170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614820" y="2732015"/>
              <a:ext cx="286659" cy="36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10" fill="norm" stroke="1" extrusionOk="0">
                  <a:moveTo>
                    <a:pt x="1948" y="1047"/>
                  </a:moveTo>
                  <a:cubicBezTo>
                    <a:pt x="1016" y="668"/>
                    <a:pt x="83" y="289"/>
                    <a:pt x="6" y="99"/>
                  </a:cubicBezTo>
                  <a:cubicBezTo>
                    <a:pt x="-72" y="-90"/>
                    <a:pt x="705" y="-90"/>
                    <a:pt x="3191" y="857"/>
                  </a:cubicBezTo>
                  <a:cubicBezTo>
                    <a:pt x="5678" y="1805"/>
                    <a:pt x="9873" y="3699"/>
                    <a:pt x="13059" y="5405"/>
                  </a:cubicBezTo>
                  <a:cubicBezTo>
                    <a:pt x="16245" y="7110"/>
                    <a:pt x="18420" y="8626"/>
                    <a:pt x="19741" y="10205"/>
                  </a:cubicBezTo>
                  <a:cubicBezTo>
                    <a:pt x="21062" y="11784"/>
                    <a:pt x="21528" y="13426"/>
                    <a:pt x="20440" y="15321"/>
                  </a:cubicBezTo>
                  <a:cubicBezTo>
                    <a:pt x="19352" y="17215"/>
                    <a:pt x="16711" y="19363"/>
                    <a:pt x="14069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816454" y="2575822"/>
              <a:ext cx="304447" cy="86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54" fill="norm" stroke="1" extrusionOk="0">
                  <a:moveTo>
                    <a:pt x="21279" y="213"/>
                  </a:moveTo>
                  <a:cubicBezTo>
                    <a:pt x="19208" y="56"/>
                    <a:pt x="17137" y="-101"/>
                    <a:pt x="14252" y="82"/>
                  </a:cubicBezTo>
                  <a:cubicBezTo>
                    <a:pt x="11367" y="265"/>
                    <a:pt x="7668" y="788"/>
                    <a:pt x="5005" y="1337"/>
                  </a:cubicBezTo>
                  <a:cubicBezTo>
                    <a:pt x="2342" y="1886"/>
                    <a:pt x="715" y="2462"/>
                    <a:pt x="197" y="3272"/>
                  </a:cubicBezTo>
                  <a:cubicBezTo>
                    <a:pt x="-321" y="4083"/>
                    <a:pt x="271" y="5129"/>
                    <a:pt x="937" y="6567"/>
                  </a:cubicBezTo>
                  <a:cubicBezTo>
                    <a:pt x="1602" y="8006"/>
                    <a:pt x="2342" y="9836"/>
                    <a:pt x="2638" y="11536"/>
                  </a:cubicBezTo>
                  <a:cubicBezTo>
                    <a:pt x="2934" y="13236"/>
                    <a:pt x="2786" y="14805"/>
                    <a:pt x="2490" y="16191"/>
                  </a:cubicBezTo>
                  <a:cubicBezTo>
                    <a:pt x="2194" y="17576"/>
                    <a:pt x="1750" y="18779"/>
                    <a:pt x="1528" y="19616"/>
                  </a:cubicBezTo>
                  <a:cubicBezTo>
                    <a:pt x="1306" y="20453"/>
                    <a:pt x="1306" y="20924"/>
                    <a:pt x="1676" y="21185"/>
                  </a:cubicBezTo>
                  <a:cubicBezTo>
                    <a:pt x="2046" y="21447"/>
                    <a:pt x="2786" y="21499"/>
                    <a:pt x="5079" y="21421"/>
                  </a:cubicBezTo>
                  <a:cubicBezTo>
                    <a:pt x="7372" y="21342"/>
                    <a:pt x="11219" y="21133"/>
                    <a:pt x="13882" y="20950"/>
                  </a:cubicBezTo>
                  <a:cubicBezTo>
                    <a:pt x="16545" y="20767"/>
                    <a:pt x="18024" y="20610"/>
                    <a:pt x="19504" y="2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2184400" y="2634714"/>
              <a:ext cx="192229" cy="22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82" fill="norm" stroke="1" extrusionOk="0">
                  <a:moveTo>
                    <a:pt x="0" y="4762"/>
                  </a:moveTo>
                  <a:cubicBezTo>
                    <a:pt x="704" y="8297"/>
                    <a:pt x="1409" y="11832"/>
                    <a:pt x="1761" y="14188"/>
                  </a:cubicBezTo>
                  <a:cubicBezTo>
                    <a:pt x="2113" y="16544"/>
                    <a:pt x="2113" y="17722"/>
                    <a:pt x="1878" y="18901"/>
                  </a:cubicBezTo>
                  <a:cubicBezTo>
                    <a:pt x="1643" y="20079"/>
                    <a:pt x="1174" y="21257"/>
                    <a:pt x="939" y="21061"/>
                  </a:cubicBezTo>
                  <a:cubicBezTo>
                    <a:pt x="704" y="20864"/>
                    <a:pt x="704" y="19293"/>
                    <a:pt x="939" y="16152"/>
                  </a:cubicBezTo>
                  <a:cubicBezTo>
                    <a:pt x="1174" y="13010"/>
                    <a:pt x="1643" y="8297"/>
                    <a:pt x="3874" y="4959"/>
                  </a:cubicBezTo>
                  <a:cubicBezTo>
                    <a:pt x="6104" y="1621"/>
                    <a:pt x="10096" y="-343"/>
                    <a:pt x="13383" y="50"/>
                  </a:cubicBezTo>
                  <a:cubicBezTo>
                    <a:pt x="16670" y="442"/>
                    <a:pt x="19252" y="3192"/>
                    <a:pt x="20426" y="6235"/>
                  </a:cubicBezTo>
                  <a:cubicBezTo>
                    <a:pt x="21600" y="9279"/>
                    <a:pt x="21365" y="12617"/>
                    <a:pt x="21130" y="15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048004" y="2534595"/>
              <a:ext cx="203197" cy="26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58" fill="norm" stroke="1" extrusionOk="0">
                  <a:moveTo>
                    <a:pt x="20041" y="1478"/>
                  </a:moveTo>
                  <a:cubicBezTo>
                    <a:pt x="20709" y="787"/>
                    <a:pt x="21377" y="96"/>
                    <a:pt x="21043" y="9"/>
                  </a:cubicBezTo>
                  <a:cubicBezTo>
                    <a:pt x="20709" y="-77"/>
                    <a:pt x="19373" y="441"/>
                    <a:pt x="16478" y="1737"/>
                  </a:cubicBezTo>
                  <a:cubicBezTo>
                    <a:pt x="13583" y="3033"/>
                    <a:pt x="9130" y="5107"/>
                    <a:pt x="6569" y="6489"/>
                  </a:cubicBezTo>
                  <a:cubicBezTo>
                    <a:pt x="4008" y="7872"/>
                    <a:pt x="3340" y="8563"/>
                    <a:pt x="3563" y="9168"/>
                  </a:cubicBezTo>
                  <a:cubicBezTo>
                    <a:pt x="3785" y="9773"/>
                    <a:pt x="4899" y="10291"/>
                    <a:pt x="6680" y="10550"/>
                  </a:cubicBezTo>
                  <a:cubicBezTo>
                    <a:pt x="8462" y="10809"/>
                    <a:pt x="10911" y="10809"/>
                    <a:pt x="12692" y="11069"/>
                  </a:cubicBezTo>
                  <a:cubicBezTo>
                    <a:pt x="14474" y="11328"/>
                    <a:pt x="15587" y="11846"/>
                    <a:pt x="15699" y="12365"/>
                  </a:cubicBezTo>
                  <a:cubicBezTo>
                    <a:pt x="15810" y="12883"/>
                    <a:pt x="14919" y="13401"/>
                    <a:pt x="12915" y="14093"/>
                  </a:cubicBezTo>
                  <a:cubicBezTo>
                    <a:pt x="10911" y="14784"/>
                    <a:pt x="7793" y="15648"/>
                    <a:pt x="5567" y="16425"/>
                  </a:cubicBezTo>
                  <a:cubicBezTo>
                    <a:pt x="3340" y="17203"/>
                    <a:pt x="2004" y="17894"/>
                    <a:pt x="1113" y="18672"/>
                  </a:cubicBezTo>
                  <a:cubicBezTo>
                    <a:pt x="222" y="19449"/>
                    <a:pt x="-223" y="20313"/>
                    <a:pt x="111" y="20832"/>
                  </a:cubicBezTo>
                  <a:cubicBezTo>
                    <a:pt x="445" y="21350"/>
                    <a:pt x="1558" y="21523"/>
                    <a:pt x="5233" y="21437"/>
                  </a:cubicBezTo>
                  <a:cubicBezTo>
                    <a:pt x="8907" y="21350"/>
                    <a:pt x="15142" y="21005"/>
                    <a:pt x="21377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3365500" y="2514600"/>
              <a:ext cx="1841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1646"/>
                    <a:pt x="4966" y="3291"/>
                    <a:pt x="8566" y="6891"/>
                  </a:cubicBezTo>
                  <a:cubicBezTo>
                    <a:pt x="12166" y="10491"/>
                    <a:pt x="16883" y="16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3465159" y="2482849"/>
              <a:ext cx="167041" cy="27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05" fill="norm" stroke="1" extrusionOk="0">
                  <a:moveTo>
                    <a:pt x="21308" y="0"/>
                  </a:moveTo>
                  <a:cubicBezTo>
                    <a:pt x="19688" y="0"/>
                    <a:pt x="18068" y="0"/>
                    <a:pt x="16313" y="997"/>
                  </a:cubicBezTo>
                  <a:cubicBezTo>
                    <a:pt x="14558" y="1994"/>
                    <a:pt x="12668" y="3988"/>
                    <a:pt x="10643" y="6397"/>
                  </a:cubicBezTo>
                  <a:cubicBezTo>
                    <a:pt x="8618" y="8806"/>
                    <a:pt x="6458" y="11631"/>
                    <a:pt x="4703" y="13791"/>
                  </a:cubicBezTo>
                  <a:cubicBezTo>
                    <a:pt x="2948" y="15951"/>
                    <a:pt x="1598" y="17446"/>
                    <a:pt x="788" y="18692"/>
                  </a:cubicBezTo>
                  <a:cubicBezTo>
                    <a:pt x="-22" y="19938"/>
                    <a:pt x="-292" y="20935"/>
                    <a:pt x="383" y="21268"/>
                  </a:cubicBezTo>
                  <a:cubicBezTo>
                    <a:pt x="1058" y="21600"/>
                    <a:pt x="2678" y="21268"/>
                    <a:pt x="4298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3613149" y="27368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3663950" y="2529630"/>
              <a:ext cx="3175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7055"/>
                  </a:moveTo>
                  <a:cubicBezTo>
                    <a:pt x="15840" y="2735"/>
                    <a:pt x="10080" y="-1585"/>
                    <a:pt x="6480" y="575"/>
                  </a:cubicBezTo>
                  <a:cubicBezTo>
                    <a:pt x="2880" y="2735"/>
                    <a:pt x="1440" y="11375"/>
                    <a:pt x="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194123" y="3103033"/>
              <a:ext cx="282377" cy="28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39" fill="norm" stroke="1" extrusionOk="0">
                  <a:moveTo>
                    <a:pt x="18465" y="1624"/>
                  </a:moveTo>
                  <a:cubicBezTo>
                    <a:pt x="18785" y="812"/>
                    <a:pt x="19105" y="0"/>
                    <a:pt x="18785" y="0"/>
                  </a:cubicBezTo>
                  <a:cubicBezTo>
                    <a:pt x="18465" y="0"/>
                    <a:pt x="17505" y="812"/>
                    <a:pt x="15105" y="2436"/>
                  </a:cubicBezTo>
                  <a:cubicBezTo>
                    <a:pt x="12705" y="4060"/>
                    <a:pt x="8865" y="6496"/>
                    <a:pt x="6625" y="7958"/>
                  </a:cubicBezTo>
                  <a:cubicBezTo>
                    <a:pt x="4385" y="9420"/>
                    <a:pt x="3745" y="9907"/>
                    <a:pt x="3425" y="10556"/>
                  </a:cubicBezTo>
                  <a:cubicBezTo>
                    <a:pt x="3105" y="11206"/>
                    <a:pt x="3105" y="12018"/>
                    <a:pt x="3505" y="12424"/>
                  </a:cubicBezTo>
                  <a:cubicBezTo>
                    <a:pt x="3905" y="12830"/>
                    <a:pt x="4705" y="12830"/>
                    <a:pt x="5985" y="12749"/>
                  </a:cubicBezTo>
                  <a:cubicBezTo>
                    <a:pt x="7265" y="12668"/>
                    <a:pt x="9025" y="12505"/>
                    <a:pt x="10385" y="12424"/>
                  </a:cubicBezTo>
                  <a:cubicBezTo>
                    <a:pt x="11745" y="12343"/>
                    <a:pt x="12705" y="12343"/>
                    <a:pt x="12865" y="12668"/>
                  </a:cubicBezTo>
                  <a:cubicBezTo>
                    <a:pt x="13025" y="12992"/>
                    <a:pt x="12385" y="13642"/>
                    <a:pt x="10705" y="14535"/>
                  </a:cubicBezTo>
                  <a:cubicBezTo>
                    <a:pt x="9025" y="15429"/>
                    <a:pt x="6305" y="16565"/>
                    <a:pt x="4465" y="17377"/>
                  </a:cubicBezTo>
                  <a:cubicBezTo>
                    <a:pt x="2625" y="18189"/>
                    <a:pt x="1665" y="18677"/>
                    <a:pt x="945" y="19326"/>
                  </a:cubicBezTo>
                  <a:cubicBezTo>
                    <a:pt x="225" y="19976"/>
                    <a:pt x="-255" y="20788"/>
                    <a:pt x="145" y="21194"/>
                  </a:cubicBezTo>
                  <a:cubicBezTo>
                    <a:pt x="545" y="21600"/>
                    <a:pt x="1825" y="21600"/>
                    <a:pt x="5505" y="21438"/>
                  </a:cubicBezTo>
                  <a:cubicBezTo>
                    <a:pt x="9185" y="21275"/>
                    <a:pt x="15265" y="20950"/>
                    <a:pt x="21345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533650" y="3155950"/>
              <a:ext cx="1651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1271"/>
                    <a:pt x="5538" y="2541"/>
                    <a:pt x="8862" y="5718"/>
                  </a:cubicBezTo>
                  <a:cubicBezTo>
                    <a:pt x="12185" y="8894"/>
                    <a:pt x="16062" y="13976"/>
                    <a:pt x="18277" y="16941"/>
                  </a:cubicBezTo>
                  <a:cubicBezTo>
                    <a:pt x="20492" y="19906"/>
                    <a:pt x="21046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623492" y="3130658"/>
              <a:ext cx="126059" cy="29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0" fill="norm" stroke="1" extrusionOk="0">
                  <a:moveTo>
                    <a:pt x="21440" y="1817"/>
                  </a:moveTo>
                  <a:cubicBezTo>
                    <a:pt x="21080" y="1057"/>
                    <a:pt x="20720" y="296"/>
                    <a:pt x="19640" y="68"/>
                  </a:cubicBezTo>
                  <a:cubicBezTo>
                    <a:pt x="18560" y="-160"/>
                    <a:pt x="16760" y="144"/>
                    <a:pt x="13880" y="1589"/>
                  </a:cubicBezTo>
                  <a:cubicBezTo>
                    <a:pt x="11000" y="3034"/>
                    <a:pt x="7040" y="5620"/>
                    <a:pt x="4340" y="8434"/>
                  </a:cubicBezTo>
                  <a:cubicBezTo>
                    <a:pt x="1640" y="11248"/>
                    <a:pt x="200" y="14291"/>
                    <a:pt x="20" y="16496"/>
                  </a:cubicBezTo>
                  <a:cubicBezTo>
                    <a:pt x="-160" y="18702"/>
                    <a:pt x="920" y="20071"/>
                    <a:pt x="20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755900" y="33591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2794000" y="32067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185255" y="3104019"/>
              <a:ext cx="281846" cy="30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77" fill="norm" stroke="1" extrusionOk="0">
                  <a:moveTo>
                    <a:pt x="19046" y="1842"/>
                  </a:moveTo>
                  <a:cubicBezTo>
                    <a:pt x="19852" y="961"/>
                    <a:pt x="20658" y="79"/>
                    <a:pt x="20819" y="5"/>
                  </a:cubicBezTo>
                  <a:cubicBezTo>
                    <a:pt x="20980" y="-68"/>
                    <a:pt x="20497" y="667"/>
                    <a:pt x="18160" y="2210"/>
                  </a:cubicBezTo>
                  <a:cubicBezTo>
                    <a:pt x="15822" y="3752"/>
                    <a:pt x="11631" y="6103"/>
                    <a:pt x="9213" y="7499"/>
                  </a:cubicBezTo>
                  <a:cubicBezTo>
                    <a:pt x="6795" y="8895"/>
                    <a:pt x="6151" y="9336"/>
                    <a:pt x="6312" y="9777"/>
                  </a:cubicBezTo>
                  <a:cubicBezTo>
                    <a:pt x="6473" y="10218"/>
                    <a:pt x="7440" y="10659"/>
                    <a:pt x="8730" y="10879"/>
                  </a:cubicBezTo>
                  <a:cubicBezTo>
                    <a:pt x="10019" y="11099"/>
                    <a:pt x="11631" y="11099"/>
                    <a:pt x="12840" y="11246"/>
                  </a:cubicBezTo>
                  <a:cubicBezTo>
                    <a:pt x="14049" y="11393"/>
                    <a:pt x="14855" y="11687"/>
                    <a:pt x="15097" y="12201"/>
                  </a:cubicBezTo>
                  <a:cubicBezTo>
                    <a:pt x="15339" y="12716"/>
                    <a:pt x="15016" y="13450"/>
                    <a:pt x="13001" y="14626"/>
                  </a:cubicBezTo>
                  <a:cubicBezTo>
                    <a:pt x="10986" y="15801"/>
                    <a:pt x="7279" y="17418"/>
                    <a:pt x="5022" y="18373"/>
                  </a:cubicBezTo>
                  <a:cubicBezTo>
                    <a:pt x="2765" y="19328"/>
                    <a:pt x="1960" y="19622"/>
                    <a:pt x="1234" y="19989"/>
                  </a:cubicBezTo>
                  <a:cubicBezTo>
                    <a:pt x="509" y="20356"/>
                    <a:pt x="-136" y="20797"/>
                    <a:pt x="25" y="21091"/>
                  </a:cubicBezTo>
                  <a:cubicBezTo>
                    <a:pt x="186" y="21385"/>
                    <a:pt x="1154" y="21532"/>
                    <a:pt x="4377" y="21459"/>
                  </a:cubicBezTo>
                  <a:cubicBezTo>
                    <a:pt x="7601" y="21385"/>
                    <a:pt x="13082" y="21091"/>
                    <a:pt x="16306" y="20871"/>
                  </a:cubicBezTo>
                  <a:cubicBezTo>
                    <a:pt x="19530" y="20650"/>
                    <a:pt x="20497" y="20503"/>
                    <a:pt x="21464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530600" y="3144200"/>
              <a:ext cx="190500" cy="25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501"/>
                  </a:moveTo>
                  <a:cubicBezTo>
                    <a:pt x="720" y="799"/>
                    <a:pt x="1440" y="97"/>
                    <a:pt x="2400" y="9"/>
                  </a:cubicBezTo>
                  <a:cubicBezTo>
                    <a:pt x="3360" y="-79"/>
                    <a:pt x="4560" y="448"/>
                    <a:pt x="7200" y="2906"/>
                  </a:cubicBezTo>
                  <a:cubicBezTo>
                    <a:pt x="9840" y="5365"/>
                    <a:pt x="13920" y="9755"/>
                    <a:pt x="16560" y="13180"/>
                  </a:cubicBezTo>
                  <a:cubicBezTo>
                    <a:pt x="19200" y="16604"/>
                    <a:pt x="20400" y="19062"/>
                    <a:pt x="2160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598015" y="3130550"/>
              <a:ext cx="167535" cy="32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87" fill="norm" stroke="1" extrusionOk="0">
                  <a:moveTo>
                    <a:pt x="21371" y="0"/>
                  </a:moveTo>
                  <a:cubicBezTo>
                    <a:pt x="20021" y="141"/>
                    <a:pt x="18671" y="282"/>
                    <a:pt x="16241" y="2400"/>
                  </a:cubicBezTo>
                  <a:cubicBezTo>
                    <a:pt x="13811" y="4518"/>
                    <a:pt x="10301" y="8612"/>
                    <a:pt x="7466" y="11859"/>
                  </a:cubicBezTo>
                  <a:cubicBezTo>
                    <a:pt x="4631" y="15106"/>
                    <a:pt x="2471" y="17506"/>
                    <a:pt x="1256" y="19059"/>
                  </a:cubicBezTo>
                  <a:cubicBezTo>
                    <a:pt x="41" y="20612"/>
                    <a:pt x="-229" y="21318"/>
                    <a:pt x="176" y="21459"/>
                  </a:cubicBezTo>
                  <a:cubicBezTo>
                    <a:pt x="581" y="21600"/>
                    <a:pt x="1661" y="21176"/>
                    <a:pt x="2741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3752850" y="3359150"/>
              <a:ext cx="317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3752850" y="32257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3835399" y="3030538"/>
              <a:ext cx="127001" cy="12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4050"/>
                  </a:moveTo>
                  <a:cubicBezTo>
                    <a:pt x="1080" y="2610"/>
                    <a:pt x="2160" y="1170"/>
                    <a:pt x="3600" y="450"/>
                  </a:cubicBezTo>
                  <a:cubicBezTo>
                    <a:pt x="5040" y="-270"/>
                    <a:pt x="6840" y="-270"/>
                    <a:pt x="8100" y="1530"/>
                  </a:cubicBezTo>
                  <a:cubicBezTo>
                    <a:pt x="9360" y="3330"/>
                    <a:pt x="10080" y="6930"/>
                    <a:pt x="9720" y="9630"/>
                  </a:cubicBezTo>
                  <a:cubicBezTo>
                    <a:pt x="9360" y="12330"/>
                    <a:pt x="7920" y="14130"/>
                    <a:pt x="6660" y="15930"/>
                  </a:cubicBezTo>
                  <a:cubicBezTo>
                    <a:pt x="5400" y="17730"/>
                    <a:pt x="4320" y="19530"/>
                    <a:pt x="4680" y="20430"/>
                  </a:cubicBezTo>
                  <a:cubicBezTo>
                    <a:pt x="5040" y="21330"/>
                    <a:pt x="6840" y="21330"/>
                    <a:pt x="9900" y="21330"/>
                  </a:cubicBezTo>
                  <a:cubicBezTo>
                    <a:pt x="12960" y="21330"/>
                    <a:pt x="17280" y="21330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025899" y="2410072"/>
              <a:ext cx="280622" cy="114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32" fill="norm" stroke="1" extrusionOk="0">
                  <a:moveTo>
                    <a:pt x="0" y="1131"/>
                  </a:moveTo>
                  <a:cubicBezTo>
                    <a:pt x="1949" y="852"/>
                    <a:pt x="3898" y="573"/>
                    <a:pt x="6821" y="374"/>
                  </a:cubicBezTo>
                  <a:cubicBezTo>
                    <a:pt x="9744" y="174"/>
                    <a:pt x="13642" y="55"/>
                    <a:pt x="16078" y="15"/>
                  </a:cubicBezTo>
                  <a:cubicBezTo>
                    <a:pt x="18514" y="-25"/>
                    <a:pt x="19489" y="15"/>
                    <a:pt x="20220" y="114"/>
                  </a:cubicBezTo>
                  <a:cubicBezTo>
                    <a:pt x="20950" y="214"/>
                    <a:pt x="21438" y="374"/>
                    <a:pt x="21519" y="772"/>
                  </a:cubicBezTo>
                  <a:cubicBezTo>
                    <a:pt x="21600" y="1171"/>
                    <a:pt x="21275" y="1808"/>
                    <a:pt x="20788" y="2745"/>
                  </a:cubicBezTo>
                  <a:cubicBezTo>
                    <a:pt x="20301" y="3681"/>
                    <a:pt x="19651" y="4917"/>
                    <a:pt x="19164" y="6152"/>
                  </a:cubicBezTo>
                  <a:cubicBezTo>
                    <a:pt x="18677" y="7388"/>
                    <a:pt x="18352" y="8623"/>
                    <a:pt x="17946" y="9878"/>
                  </a:cubicBezTo>
                  <a:cubicBezTo>
                    <a:pt x="17540" y="11134"/>
                    <a:pt x="17053" y="12409"/>
                    <a:pt x="17134" y="13784"/>
                  </a:cubicBezTo>
                  <a:cubicBezTo>
                    <a:pt x="17215" y="15159"/>
                    <a:pt x="17865" y="16633"/>
                    <a:pt x="18433" y="17689"/>
                  </a:cubicBezTo>
                  <a:cubicBezTo>
                    <a:pt x="19002" y="18745"/>
                    <a:pt x="19489" y="19383"/>
                    <a:pt x="19814" y="19861"/>
                  </a:cubicBezTo>
                  <a:cubicBezTo>
                    <a:pt x="20138" y="20340"/>
                    <a:pt x="20301" y="20658"/>
                    <a:pt x="19489" y="20937"/>
                  </a:cubicBezTo>
                  <a:cubicBezTo>
                    <a:pt x="18677" y="21216"/>
                    <a:pt x="16890" y="21455"/>
                    <a:pt x="15185" y="21515"/>
                  </a:cubicBezTo>
                  <a:cubicBezTo>
                    <a:pt x="13480" y="21575"/>
                    <a:pt x="11856" y="21455"/>
                    <a:pt x="10232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4586365" y="2350341"/>
              <a:ext cx="303136" cy="108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07" fill="norm" stroke="1" extrusionOk="0">
                  <a:moveTo>
                    <a:pt x="21188" y="861"/>
                  </a:moveTo>
                  <a:cubicBezTo>
                    <a:pt x="20744" y="610"/>
                    <a:pt x="20300" y="360"/>
                    <a:pt x="19709" y="193"/>
                  </a:cubicBezTo>
                  <a:cubicBezTo>
                    <a:pt x="19117" y="26"/>
                    <a:pt x="18377" y="-58"/>
                    <a:pt x="16010" y="46"/>
                  </a:cubicBezTo>
                  <a:cubicBezTo>
                    <a:pt x="13643" y="151"/>
                    <a:pt x="9648" y="443"/>
                    <a:pt x="6541" y="986"/>
                  </a:cubicBezTo>
                  <a:cubicBezTo>
                    <a:pt x="3435" y="1530"/>
                    <a:pt x="1215" y="2323"/>
                    <a:pt x="402" y="3347"/>
                  </a:cubicBezTo>
                  <a:cubicBezTo>
                    <a:pt x="-412" y="4371"/>
                    <a:pt x="180" y="5624"/>
                    <a:pt x="698" y="6940"/>
                  </a:cubicBezTo>
                  <a:cubicBezTo>
                    <a:pt x="1215" y="8256"/>
                    <a:pt x="1659" y="9635"/>
                    <a:pt x="1881" y="11202"/>
                  </a:cubicBezTo>
                  <a:cubicBezTo>
                    <a:pt x="2103" y="12768"/>
                    <a:pt x="2103" y="14523"/>
                    <a:pt x="2029" y="16173"/>
                  </a:cubicBezTo>
                  <a:cubicBezTo>
                    <a:pt x="1955" y="17824"/>
                    <a:pt x="1807" y="19369"/>
                    <a:pt x="1807" y="20247"/>
                  </a:cubicBezTo>
                  <a:cubicBezTo>
                    <a:pt x="1807" y="21124"/>
                    <a:pt x="1955" y="21333"/>
                    <a:pt x="2547" y="21438"/>
                  </a:cubicBezTo>
                  <a:cubicBezTo>
                    <a:pt x="3139" y="21542"/>
                    <a:pt x="4174" y="21542"/>
                    <a:pt x="6689" y="21354"/>
                  </a:cubicBezTo>
                  <a:cubicBezTo>
                    <a:pt x="9204" y="21166"/>
                    <a:pt x="13199" y="20790"/>
                    <a:pt x="17193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5010150" y="2323549"/>
              <a:ext cx="183357" cy="40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16" fill="norm" stroke="1" extrusionOk="0">
                  <a:moveTo>
                    <a:pt x="2234" y="12243"/>
                  </a:moveTo>
                  <a:cubicBezTo>
                    <a:pt x="1986" y="14957"/>
                    <a:pt x="1738" y="17671"/>
                    <a:pt x="1366" y="19311"/>
                  </a:cubicBezTo>
                  <a:cubicBezTo>
                    <a:pt x="993" y="20951"/>
                    <a:pt x="497" y="21516"/>
                    <a:pt x="248" y="21516"/>
                  </a:cubicBezTo>
                  <a:cubicBezTo>
                    <a:pt x="0" y="21516"/>
                    <a:pt x="0" y="20951"/>
                    <a:pt x="0" y="18745"/>
                  </a:cubicBezTo>
                  <a:cubicBezTo>
                    <a:pt x="0" y="16540"/>
                    <a:pt x="0" y="12695"/>
                    <a:pt x="993" y="9585"/>
                  </a:cubicBezTo>
                  <a:cubicBezTo>
                    <a:pt x="1986" y="6475"/>
                    <a:pt x="3972" y="4100"/>
                    <a:pt x="5462" y="2687"/>
                  </a:cubicBezTo>
                  <a:cubicBezTo>
                    <a:pt x="6952" y="1273"/>
                    <a:pt x="7945" y="821"/>
                    <a:pt x="9434" y="481"/>
                  </a:cubicBezTo>
                  <a:cubicBezTo>
                    <a:pt x="10924" y="142"/>
                    <a:pt x="12910" y="-84"/>
                    <a:pt x="14276" y="29"/>
                  </a:cubicBezTo>
                  <a:cubicBezTo>
                    <a:pt x="15641" y="142"/>
                    <a:pt x="16386" y="595"/>
                    <a:pt x="16759" y="1443"/>
                  </a:cubicBezTo>
                  <a:cubicBezTo>
                    <a:pt x="17131" y="2291"/>
                    <a:pt x="17131" y="3535"/>
                    <a:pt x="16883" y="4440"/>
                  </a:cubicBezTo>
                  <a:cubicBezTo>
                    <a:pt x="16634" y="5344"/>
                    <a:pt x="16138" y="5910"/>
                    <a:pt x="15269" y="6306"/>
                  </a:cubicBezTo>
                  <a:cubicBezTo>
                    <a:pt x="14400" y="6701"/>
                    <a:pt x="13159" y="6928"/>
                    <a:pt x="13159" y="7041"/>
                  </a:cubicBezTo>
                  <a:cubicBezTo>
                    <a:pt x="13159" y="7154"/>
                    <a:pt x="14400" y="7154"/>
                    <a:pt x="15641" y="7380"/>
                  </a:cubicBezTo>
                  <a:cubicBezTo>
                    <a:pt x="16883" y="7606"/>
                    <a:pt x="18124" y="8058"/>
                    <a:pt x="19117" y="8511"/>
                  </a:cubicBezTo>
                  <a:cubicBezTo>
                    <a:pt x="20110" y="8963"/>
                    <a:pt x="20855" y="9415"/>
                    <a:pt x="21228" y="10094"/>
                  </a:cubicBezTo>
                  <a:cubicBezTo>
                    <a:pt x="21600" y="10773"/>
                    <a:pt x="21600" y="11677"/>
                    <a:pt x="21228" y="12356"/>
                  </a:cubicBezTo>
                  <a:cubicBezTo>
                    <a:pt x="20855" y="13034"/>
                    <a:pt x="20110" y="13487"/>
                    <a:pt x="19117" y="13882"/>
                  </a:cubicBezTo>
                  <a:cubicBezTo>
                    <a:pt x="18124" y="14278"/>
                    <a:pt x="16883" y="14618"/>
                    <a:pt x="15393" y="14618"/>
                  </a:cubicBezTo>
                  <a:cubicBezTo>
                    <a:pt x="13903" y="14618"/>
                    <a:pt x="12166" y="14278"/>
                    <a:pt x="11793" y="13826"/>
                  </a:cubicBezTo>
                  <a:cubicBezTo>
                    <a:pt x="11421" y="13374"/>
                    <a:pt x="12414" y="12808"/>
                    <a:pt x="13407" y="12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5247454" y="2578099"/>
              <a:ext cx="82516" cy="9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254" fill="norm" stroke="1" extrusionOk="0">
                  <a:moveTo>
                    <a:pt x="15219" y="0"/>
                  </a:moveTo>
                  <a:cubicBezTo>
                    <a:pt x="12585" y="480"/>
                    <a:pt x="9951" y="960"/>
                    <a:pt x="7053" y="3600"/>
                  </a:cubicBezTo>
                  <a:cubicBezTo>
                    <a:pt x="4155" y="6240"/>
                    <a:pt x="994" y="11040"/>
                    <a:pt x="204" y="14400"/>
                  </a:cubicBezTo>
                  <a:cubicBezTo>
                    <a:pt x="-586" y="17760"/>
                    <a:pt x="994" y="19680"/>
                    <a:pt x="3629" y="20640"/>
                  </a:cubicBezTo>
                  <a:cubicBezTo>
                    <a:pt x="6263" y="21600"/>
                    <a:pt x="9951" y="21600"/>
                    <a:pt x="13638" y="19440"/>
                  </a:cubicBezTo>
                  <a:cubicBezTo>
                    <a:pt x="17326" y="17280"/>
                    <a:pt x="21014" y="12960"/>
                    <a:pt x="20487" y="9360"/>
                  </a:cubicBezTo>
                  <a:cubicBezTo>
                    <a:pt x="19960" y="5760"/>
                    <a:pt x="15219" y="2880"/>
                    <a:pt x="10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5099994" y="2093891"/>
              <a:ext cx="119706" cy="9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619" fill="norm" stroke="1" extrusionOk="0">
                  <a:moveTo>
                    <a:pt x="3242" y="7401"/>
                  </a:moveTo>
                  <a:cubicBezTo>
                    <a:pt x="3242" y="9748"/>
                    <a:pt x="3242" y="12096"/>
                    <a:pt x="2484" y="14679"/>
                  </a:cubicBezTo>
                  <a:cubicBezTo>
                    <a:pt x="1726" y="17261"/>
                    <a:pt x="210" y="20079"/>
                    <a:pt x="20" y="20548"/>
                  </a:cubicBezTo>
                  <a:cubicBezTo>
                    <a:pt x="-169" y="21018"/>
                    <a:pt x="968" y="19140"/>
                    <a:pt x="3242" y="15383"/>
                  </a:cubicBezTo>
                  <a:cubicBezTo>
                    <a:pt x="5515" y="11627"/>
                    <a:pt x="8926" y="5992"/>
                    <a:pt x="11578" y="2940"/>
                  </a:cubicBezTo>
                  <a:cubicBezTo>
                    <a:pt x="14231" y="-112"/>
                    <a:pt x="16126" y="-582"/>
                    <a:pt x="17073" y="592"/>
                  </a:cubicBezTo>
                  <a:cubicBezTo>
                    <a:pt x="18020" y="1766"/>
                    <a:pt x="18020" y="4583"/>
                    <a:pt x="18589" y="8105"/>
                  </a:cubicBezTo>
                  <a:cubicBezTo>
                    <a:pt x="19157" y="11627"/>
                    <a:pt x="20294" y="15853"/>
                    <a:pt x="21431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5058697" y="3005666"/>
              <a:ext cx="131080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4409" y="21600"/>
                  </a:moveTo>
                  <a:cubicBezTo>
                    <a:pt x="2721" y="18245"/>
                    <a:pt x="1034" y="14889"/>
                    <a:pt x="359" y="11849"/>
                  </a:cubicBezTo>
                  <a:cubicBezTo>
                    <a:pt x="-316" y="8808"/>
                    <a:pt x="21" y="6082"/>
                    <a:pt x="865" y="4299"/>
                  </a:cubicBezTo>
                  <a:cubicBezTo>
                    <a:pt x="1709" y="2517"/>
                    <a:pt x="3059" y="1678"/>
                    <a:pt x="4578" y="1049"/>
                  </a:cubicBezTo>
                  <a:cubicBezTo>
                    <a:pt x="6096" y="419"/>
                    <a:pt x="7784" y="0"/>
                    <a:pt x="9134" y="0"/>
                  </a:cubicBezTo>
                  <a:cubicBezTo>
                    <a:pt x="10484" y="0"/>
                    <a:pt x="11497" y="419"/>
                    <a:pt x="11834" y="1153"/>
                  </a:cubicBezTo>
                  <a:cubicBezTo>
                    <a:pt x="12172" y="1887"/>
                    <a:pt x="11834" y="2936"/>
                    <a:pt x="11159" y="3722"/>
                  </a:cubicBezTo>
                  <a:cubicBezTo>
                    <a:pt x="10484" y="4509"/>
                    <a:pt x="9472" y="5033"/>
                    <a:pt x="9809" y="5348"/>
                  </a:cubicBezTo>
                  <a:cubicBezTo>
                    <a:pt x="10147" y="5662"/>
                    <a:pt x="11834" y="5767"/>
                    <a:pt x="13859" y="6082"/>
                  </a:cubicBezTo>
                  <a:cubicBezTo>
                    <a:pt x="15884" y="6396"/>
                    <a:pt x="18247" y="6920"/>
                    <a:pt x="19597" y="7445"/>
                  </a:cubicBezTo>
                  <a:cubicBezTo>
                    <a:pt x="20947" y="7969"/>
                    <a:pt x="21284" y="8493"/>
                    <a:pt x="20440" y="9175"/>
                  </a:cubicBezTo>
                  <a:cubicBezTo>
                    <a:pt x="19597" y="9856"/>
                    <a:pt x="17572" y="10695"/>
                    <a:pt x="15715" y="11219"/>
                  </a:cubicBezTo>
                  <a:cubicBezTo>
                    <a:pt x="13859" y="11744"/>
                    <a:pt x="12172" y="11953"/>
                    <a:pt x="11159" y="12058"/>
                  </a:cubicBezTo>
                  <a:cubicBezTo>
                    <a:pt x="10147" y="12163"/>
                    <a:pt x="9809" y="12163"/>
                    <a:pt x="9472" y="12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251450" y="32004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121481" y="2894024"/>
              <a:ext cx="117269" cy="7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825" fill="norm" stroke="1" extrusionOk="0">
                  <a:moveTo>
                    <a:pt x="2856" y="2311"/>
                  </a:moveTo>
                  <a:cubicBezTo>
                    <a:pt x="2084" y="5396"/>
                    <a:pt x="1313" y="8482"/>
                    <a:pt x="734" y="11568"/>
                  </a:cubicBezTo>
                  <a:cubicBezTo>
                    <a:pt x="156" y="14654"/>
                    <a:pt x="-230" y="17739"/>
                    <a:pt x="156" y="18048"/>
                  </a:cubicBezTo>
                  <a:cubicBezTo>
                    <a:pt x="541" y="18356"/>
                    <a:pt x="1699" y="15888"/>
                    <a:pt x="3627" y="12494"/>
                  </a:cubicBezTo>
                  <a:cubicBezTo>
                    <a:pt x="5556" y="9099"/>
                    <a:pt x="8256" y="4779"/>
                    <a:pt x="10570" y="2311"/>
                  </a:cubicBezTo>
                  <a:cubicBezTo>
                    <a:pt x="12884" y="-158"/>
                    <a:pt x="14813" y="-775"/>
                    <a:pt x="15970" y="1076"/>
                  </a:cubicBezTo>
                  <a:cubicBezTo>
                    <a:pt x="17127" y="2928"/>
                    <a:pt x="17513" y="7248"/>
                    <a:pt x="18284" y="10951"/>
                  </a:cubicBezTo>
                  <a:cubicBezTo>
                    <a:pt x="19056" y="14654"/>
                    <a:pt x="20213" y="17739"/>
                    <a:pt x="21370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5429250" y="2281473"/>
              <a:ext cx="207434" cy="114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515"/>
                  </a:moveTo>
                  <a:cubicBezTo>
                    <a:pt x="220" y="1316"/>
                    <a:pt x="441" y="1117"/>
                    <a:pt x="3306" y="859"/>
                  </a:cubicBezTo>
                  <a:cubicBezTo>
                    <a:pt x="6171" y="601"/>
                    <a:pt x="11682" y="284"/>
                    <a:pt x="14988" y="125"/>
                  </a:cubicBezTo>
                  <a:cubicBezTo>
                    <a:pt x="18294" y="-34"/>
                    <a:pt x="19396" y="-34"/>
                    <a:pt x="20167" y="85"/>
                  </a:cubicBezTo>
                  <a:cubicBezTo>
                    <a:pt x="20939" y="204"/>
                    <a:pt x="21380" y="442"/>
                    <a:pt x="21490" y="1296"/>
                  </a:cubicBezTo>
                  <a:cubicBezTo>
                    <a:pt x="21600" y="2150"/>
                    <a:pt x="21380" y="3619"/>
                    <a:pt x="21049" y="5068"/>
                  </a:cubicBezTo>
                  <a:cubicBezTo>
                    <a:pt x="20718" y="6517"/>
                    <a:pt x="20278" y="7947"/>
                    <a:pt x="19947" y="9456"/>
                  </a:cubicBezTo>
                  <a:cubicBezTo>
                    <a:pt x="19616" y="10965"/>
                    <a:pt x="19396" y="12553"/>
                    <a:pt x="19616" y="14062"/>
                  </a:cubicBezTo>
                  <a:cubicBezTo>
                    <a:pt x="19837" y="15570"/>
                    <a:pt x="20498" y="17000"/>
                    <a:pt x="20939" y="18131"/>
                  </a:cubicBezTo>
                  <a:cubicBezTo>
                    <a:pt x="21380" y="19263"/>
                    <a:pt x="21600" y="20097"/>
                    <a:pt x="21600" y="20633"/>
                  </a:cubicBezTo>
                  <a:cubicBezTo>
                    <a:pt x="21600" y="21169"/>
                    <a:pt x="21380" y="21407"/>
                    <a:pt x="20388" y="21487"/>
                  </a:cubicBezTo>
                  <a:cubicBezTo>
                    <a:pt x="19396" y="21566"/>
                    <a:pt x="17633" y="21487"/>
                    <a:pt x="15869" y="21367"/>
                  </a:cubicBezTo>
                  <a:cubicBezTo>
                    <a:pt x="14106" y="21248"/>
                    <a:pt x="12343" y="21090"/>
                    <a:pt x="1058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5956300" y="27495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1800"/>
                    <a:pt x="11127" y="3600"/>
                    <a:pt x="14727" y="7200"/>
                  </a:cubicBezTo>
                  <a:cubicBezTo>
                    <a:pt x="18327" y="10800"/>
                    <a:pt x="19964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5988050" y="2940049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6620605" y="361613"/>
              <a:ext cx="275495" cy="164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37" fill="norm" stroke="1" extrusionOk="0">
                  <a:moveTo>
                    <a:pt x="21461" y="836"/>
                  </a:moveTo>
                  <a:cubicBezTo>
                    <a:pt x="20472" y="559"/>
                    <a:pt x="19482" y="282"/>
                    <a:pt x="18163" y="129"/>
                  </a:cubicBezTo>
                  <a:cubicBezTo>
                    <a:pt x="16844" y="-23"/>
                    <a:pt x="15195" y="-51"/>
                    <a:pt x="12887" y="102"/>
                  </a:cubicBezTo>
                  <a:cubicBezTo>
                    <a:pt x="10579" y="254"/>
                    <a:pt x="7611" y="587"/>
                    <a:pt x="5385" y="1183"/>
                  </a:cubicBezTo>
                  <a:cubicBezTo>
                    <a:pt x="3159" y="1779"/>
                    <a:pt x="1675" y="2639"/>
                    <a:pt x="1098" y="3526"/>
                  </a:cubicBezTo>
                  <a:cubicBezTo>
                    <a:pt x="521" y="4413"/>
                    <a:pt x="850" y="5328"/>
                    <a:pt x="1015" y="6326"/>
                  </a:cubicBezTo>
                  <a:cubicBezTo>
                    <a:pt x="1180" y="7325"/>
                    <a:pt x="1180" y="8406"/>
                    <a:pt x="1098" y="9515"/>
                  </a:cubicBezTo>
                  <a:cubicBezTo>
                    <a:pt x="1015" y="10624"/>
                    <a:pt x="850" y="11761"/>
                    <a:pt x="685" y="12829"/>
                  </a:cubicBezTo>
                  <a:cubicBezTo>
                    <a:pt x="521" y="13896"/>
                    <a:pt x="356" y="14894"/>
                    <a:pt x="191" y="15893"/>
                  </a:cubicBezTo>
                  <a:cubicBezTo>
                    <a:pt x="26" y="16891"/>
                    <a:pt x="-139" y="17889"/>
                    <a:pt x="191" y="18721"/>
                  </a:cubicBezTo>
                  <a:cubicBezTo>
                    <a:pt x="521" y="19553"/>
                    <a:pt x="1345" y="20218"/>
                    <a:pt x="1922" y="20634"/>
                  </a:cubicBezTo>
                  <a:cubicBezTo>
                    <a:pt x="2499" y="21050"/>
                    <a:pt x="2829" y="21216"/>
                    <a:pt x="3324" y="21341"/>
                  </a:cubicBezTo>
                  <a:cubicBezTo>
                    <a:pt x="3818" y="21466"/>
                    <a:pt x="4478" y="21549"/>
                    <a:pt x="7116" y="21535"/>
                  </a:cubicBezTo>
                  <a:cubicBezTo>
                    <a:pt x="9754" y="21521"/>
                    <a:pt x="14371" y="21410"/>
                    <a:pt x="18988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041020" y="1577886"/>
              <a:ext cx="242431" cy="30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19" fill="norm" stroke="1" extrusionOk="0">
                  <a:moveTo>
                    <a:pt x="14750" y="1581"/>
                  </a:moveTo>
                  <a:cubicBezTo>
                    <a:pt x="16065" y="831"/>
                    <a:pt x="17380" y="81"/>
                    <a:pt x="17568" y="6"/>
                  </a:cubicBezTo>
                  <a:cubicBezTo>
                    <a:pt x="17755" y="-69"/>
                    <a:pt x="16816" y="531"/>
                    <a:pt x="14281" y="1881"/>
                  </a:cubicBezTo>
                  <a:cubicBezTo>
                    <a:pt x="11745" y="3231"/>
                    <a:pt x="7613" y="5331"/>
                    <a:pt x="5265" y="6681"/>
                  </a:cubicBezTo>
                  <a:cubicBezTo>
                    <a:pt x="2917" y="8031"/>
                    <a:pt x="2354" y="8631"/>
                    <a:pt x="2354" y="9231"/>
                  </a:cubicBezTo>
                  <a:cubicBezTo>
                    <a:pt x="2354" y="9831"/>
                    <a:pt x="2917" y="10431"/>
                    <a:pt x="4420" y="10806"/>
                  </a:cubicBezTo>
                  <a:cubicBezTo>
                    <a:pt x="5922" y="11181"/>
                    <a:pt x="8364" y="11331"/>
                    <a:pt x="10055" y="11631"/>
                  </a:cubicBezTo>
                  <a:cubicBezTo>
                    <a:pt x="11745" y="11931"/>
                    <a:pt x="12684" y="12381"/>
                    <a:pt x="12872" y="12906"/>
                  </a:cubicBezTo>
                  <a:cubicBezTo>
                    <a:pt x="13060" y="13431"/>
                    <a:pt x="12496" y="14031"/>
                    <a:pt x="10618" y="14931"/>
                  </a:cubicBezTo>
                  <a:cubicBezTo>
                    <a:pt x="8740" y="15831"/>
                    <a:pt x="5547" y="17031"/>
                    <a:pt x="3387" y="18081"/>
                  </a:cubicBezTo>
                  <a:cubicBezTo>
                    <a:pt x="1227" y="19131"/>
                    <a:pt x="100" y="20031"/>
                    <a:pt x="6" y="20631"/>
                  </a:cubicBezTo>
                  <a:cubicBezTo>
                    <a:pt x="-88" y="21231"/>
                    <a:pt x="851" y="21531"/>
                    <a:pt x="3669" y="21381"/>
                  </a:cubicBezTo>
                  <a:cubicBezTo>
                    <a:pt x="6486" y="21231"/>
                    <a:pt x="11182" y="20631"/>
                    <a:pt x="14469" y="20106"/>
                  </a:cubicBezTo>
                  <a:cubicBezTo>
                    <a:pt x="17755" y="19581"/>
                    <a:pt x="19634" y="19131"/>
                    <a:pt x="21512" y="1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7409344" y="1575163"/>
              <a:ext cx="153507" cy="28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10" fill="norm" stroke="1" extrusionOk="0">
                  <a:moveTo>
                    <a:pt x="18796" y="440"/>
                  </a:moveTo>
                  <a:cubicBezTo>
                    <a:pt x="17021" y="129"/>
                    <a:pt x="15245" y="-182"/>
                    <a:pt x="13026" y="129"/>
                  </a:cubicBezTo>
                  <a:cubicBezTo>
                    <a:pt x="10807" y="440"/>
                    <a:pt x="8144" y="1372"/>
                    <a:pt x="5481" y="3858"/>
                  </a:cubicBezTo>
                  <a:cubicBezTo>
                    <a:pt x="2818" y="6345"/>
                    <a:pt x="155" y="10385"/>
                    <a:pt x="7" y="13648"/>
                  </a:cubicBezTo>
                  <a:cubicBezTo>
                    <a:pt x="-141" y="16912"/>
                    <a:pt x="2226" y="19398"/>
                    <a:pt x="6221" y="20408"/>
                  </a:cubicBezTo>
                  <a:cubicBezTo>
                    <a:pt x="10215" y="21418"/>
                    <a:pt x="15837" y="20952"/>
                    <a:pt x="21459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7620000" y="1651000"/>
              <a:ext cx="1651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018"/>
                    <a:pt x="9969" y="10036"/>
                    <a:pt x="13015" y="13091"/>
                  </a:cubicBezTo>
                  <a:cubicBezTo>
                    <a:pt x="16062" y="16145"/>
                    <a:pt x="17169" y="17236"/>
                    <a:pt x="18000" y="18327"/>
                  </a:cubicBezTo>
                  <a:cubicBezTo>
                    <a:pt x="18831" y="19418"/>
                    <a:pt x="19385" y="20509"/>
                    <a:pt x="19938" y="21055"/>
                  </a:cubicBezTo>
                  <a:cubicBezTo>
                    <a:pt x="20492" y="21600"/>
                    <a:pt x="2104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7704011" y="1601901"/>
              <a:ext cx="93789" cy="2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74" fill="norm" stroke="1" extrusionOk="0">
                  <a:moveTo>
                    <a:pt x="20806" y="813"/>
                  </a:moveTo>
                  <a:cubicBezTo>
                    <a:pt x="18928" y="344"/>
                    <a:pt x="17049" y="-126"/>
                    <a:pt x="15641" y="31"/>
                  </a:cubicBezTo>
                  <a:cubicBezTo>
                    <a:pt x="14232" y="187"/>
                    <a:pt x="13293" y="970"/>
                    <a:pt x="10476" y="3317"/>
                  </a:cubicBezTo>
                  <a:cubicBezTo>
                    <a:pt x="7658" y="5665"/>
                    <a:pt x="2963" y="9578"/>
                    <a:pt x="1084" y="12865"/>
                  </a:cubicBezTo>
                  <a:cubicBezTo>
                    <a:pt x="-794" y="16152"/>
                    <a:pt x="145" y="18813"/>
                    <a:pt x="1084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7810500" y="18034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7823200" y="16700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7918450" y="1593850"/>
              <a:ext cx="1460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760"/>
                    <a:pt x="8765" y="11520"/>
                    <a:pt x="12365" y="15120"/>
                  </a:cubicBezTo>
                  <a:cubicBezTo>
                    <a:pt x="15965" y="18720"/>
                    <a:pt x="18783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8017604" y="1587499"/>
              <a:ext cx="9134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8730" y="0"/>
                    <a:pt x="16276" y="0"/>
                    <a:pt x="13821" y="1000"/>
                  </a:cubicBezTo>
                  <a:cubicBezTo>
                    <a:pt x="11367" y="2000"/>
                    <a:pt x="8912" y="4000"/>
                    <a:pt x="6212" y="7000"/>
                  </a:cubicBezTo>
                  <a:cubicBezTo>
                    <a:pt x="3512" y="10000"/>
                    <a:pt x="567" y="14000"/>
                    <a:pt x="76" y="16600"/>
                  </a:cubicBezTo>
                  <a:cubicBezTo>
                    <a:pt x="-415" y="19200"/>
                    <a:pt x="1549" y="20400"/>
                    <a:pt x="3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8102600" y="1873249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8121650" y="17208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8223250" y="1498600"/>
              <a:ext cx="7029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0" y="0"/>
                  </a:moveTo>
                  <a:cubicBezTo>
                    <a:pt x="7406" y="3659"/>
                    <a:pt x="14811" y="7318"/>
                    <a:pt x="18206" y="10623"/>
                  </a:cubicBezTo>
                  <a:cubicBezTo>
                    <a:pt x="21600" y="13928"/>
                    <a:pt x="20983" y="16879"/>
                    <a:pt x="17897" y="18649"/>
                  </a:cubicBezTo>
                  <a:cubicBezTo>
                    <a:pt x="14811" y="20420"/>
                    <a:pt x="9257" y="21010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8318500" y="346256"/>
              <a:ext cx="281103" cy="166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57" fill="norm" stroke="1" extrusionOk="0">
                  <a:moveTo>
                    <a:pt x="0" y="532"/>
                  </a:moveTo>
                  <a:cubicBezTo>
                    <a:pt x="484" y="395"/>
                    <a:pt x="967" y="258"/>
                    <a:pt x="2982" y="149"/>
                  </a:cubicBezTo>
                  <a:cubicBezTo>
                    <a:pt x="4997" y="39"/>
                    <a:pt x="8543" y="-43"/>
                    <a:pt x="11687" y="25"/>
                  </a:cubicBezTo>
                  <a:cubicBezTo>
                    <a:pt x="14830" y="94"/>
                    <a:pt x="17570" y="313"/>
                    <a:pt x="19263" y="751"/>
                  </a:cubicBezTo>
                  <a:cubicBezTo>
                    <a:pt x="20955" y="1189"/>
                    <a:pt x="21600" y="1846"/>
                    <a:pt x="21358" y="2695"/>
                  </a:cubicBezTo>
                  <a:cubicBezTo>
                    <a:pt x="21116" y="3543"/>
                    <a:pt x="19988" y="4584"/>
                    <a:pt x="18860" y="5597"/>
                  </a:cubicBezTo>
                  <a:cubicBezTo>
                    <a:pt x="17731" y="6609"/>
                    <a:pt x="16603" y="7595"/>
                    <a:pt x="15716" y="8594"/>
                  </a:cubicBezTo>
                  <a:cubicBezTo>
                    <a:pt x="14830" y="9594"/>
                    <a:pt x="14185" y="10606"/>
                    <a:pt x="13782" y="11606"/>
                  </a:cubicBezTo>
                  <a:cubicBezTo>
                    <a:pt x="13379" y="12605"/>
                    <a:pt x="13218" y="13590"/>
                    <a:pt x="13057" y="14672"/>
                  </a:cubicBezTo>
                  <a:cubicBezTo>
                    <a:pt x="12896" y="15753"/>
                    <a:pt x="12734" y="16930"/>
                    <a:pt x="12896" y="17889"/>
                  </a:cubicBezTo>
                  <a:cubicBezTo>
                    <a:pt x="13057" y="18847"/>
                    <a:pt x="13540" y="19586"/>
                    <a:pt x="13782" y="20092"/>
                  </a:cubicBezTo>
                  <a:cubicBezTo>
                    <a:pt x="14024" y="20599"/>
                    <a:pt x="14024" y="20873"/>
                    <a:pt x="13540" y="21064"/>
                  </a:cubicBezTo>
                  <a:cubicBezTo>
                    <a:pt x="13057" y="21256"/>
                    <a:pt x="12090" y="21365"/>
                    <a:pt x="10478" y="21434"/>
                  </a:cubicBezTo>
                  <a:cubicBezTo>
                    <a:pt x="8866" y="21502"/>
                    <a:pt x="6609" y="21530"/>
                    <a:pt x="4352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6522091" y="2364666"/>
              <a:ext cx="291096" cy="102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32" fill="norm" stroke="1" extrusionOk="0">
                  <a:moveTo>
                    <a:pt x="20931" y="1010"/>
                  </a:moveTo>
                  <a:cubicBezTo>
                    <a:pt x="21242" y="656"/>
                    <a:pt x="21553" y="302"/>
                    <a:pt x="21242" y="125"/>
                  </a:cubicBezTo>
                  <a:cubicBezTo>
                    <a:pt x="20931" y="-52"/>
                    <a:pt x="19999" y="-52"/>
                    <a:pt x="17746" y="191"/>
                  </a:cubicBezTo>
                  <a:cubicBezTo>
                    <a:pt x="15493" y="435"/>
                    <a:pt x="11918" y="922"/>
                    <a:pt x="9432" y="1364"/>
                  </a:cubicBezTo>
                  <a:cubicBezTo>
                    <a:pt x="6946" y="1807"/>
                    <a:pt x="5547" y="2205"/>
                    <a:pt x="4926" y="3024"/>
                  </a:cubicBezTo>
                  <a:cubicBezTo>
                    <a:pt x="4304" y="3843"/>
                    <a:pt x="4459" y="5082"/>
                    <a:pt x="4537" y="6543"/>
                  </a:cubicBezTo>
                  <a:cubicBezTo>
                    <a:pt x="4615" y="8004"/>
                    <a:pt x="4615" y="9686"/>
                    <a:pt x="4071" y="11390"/>
                  </a:cubicBezTo>
                  <a:cubicBezTo>
                    <a:pt x="3527" y="13094"/>
                    <a:pt x="2439" y="14820"/>
                    <a:pt x="1662" y="16259"/>
                  </a:cubicBezTo>
                  <a:cubicBezTo>
                    <a:pt x="885" y="17697"/>
                    <a:pt x="419" y="18848"/>
                    <a:pt x="186" y="19556"/>
                  </a:cubicBezTo>
                  <a:cubicBezTo>
                    <a:pt x="-47" y="20264"/>
                    <a:pt x="-47" y="20530"/>
                    <a:pt x="108" y="20773"/>
                  </a:cubicBezTo>
                  <a:cubicBezTo>
                    <a:pt x="264" y="21017"/>
                    <a:pt x="575" y="21238"/>
                    <a:pt x="1507" y="21371"/>
                  </a:cubicBezTo>
                  <a:cubicBezTo>
                    <a:pt x="2439" y="21504"/>
                    <a:pt x="3993" y="21548"/>
                    <a:pt x="6713" y="21526"/>
                  </a:cubicBezTo>
                  <a:cubicBezTo>
                    <a:pt x="9432" y="21504"/>
                    <a:pt x="13317" y="21415"/>
                    <a:pt x="17202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6952119" y="2391512"/>
              <a:ext cx="194896" cy="28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83" fill="norm" stroke="1" extrusionOk="0">
                  <a:moveTo>
                    <a:pt x="19634" y="2089"/>
                  </a:moveTo>
                  <a:cubicBezTo>
                    <a:pt x="20563" y="1136"/>
                    <a:pt x="21492" y="183"/>
                    <a:pt x="21376" y="24"/>
                  </a:cubicBezTo>
                  <a:cubicBezTo>
                    <a:pt x="21260" y="-135"/>
                    <a:pt x="20098" y="500"/>
                    <a:pt x="17776" y="1691"/>
                  </a:cubicBezTo>
                  <a:cubicBezTo>
                    <a:pt x="15453" y="2883"/>
                    <a:pt x="11969" y="4630"/>
                    <a:pt x="9879" y="5821"/>
                  </a:cubicBezTo>
                  <a:cubicBezTo>
                    <a:pt x="7789" y="7012"/>
                    <a:pt x="7092" y="7647"/>
                    <a:pt x="6627" y="8362"/>
                  </a:cubicBezTo>
                  <a:cubicBezTo>
                    <a:pt x="6163" y="9077"/>
                    <a:pt x="5931" y="9871"/>
                    <a:pt x="6511" y="10347"/>
                  </a:cubicBezTo>
                  <a:cubicBezTo>
                    <a:pt x="7092" y="10824"/>
                    <a:pt x="8486" y="10983"/>
                    <a:pt x="9763" y="11062"/>
                  </a:cubicBezTo>
                  <a:cubicBezTo>
                    <a:pt x="11040" y="11141"/>
                    <a:pt x="12202" y="11141"/>
                    <a:pt x="13247" y="11380"/>
                  </a:cubicBezTo>
                  <a:cubicBezTo>
                    <a:pt x="14292" y="11618"/>
                    <a:pt x="15221" y="12094"/>
                    <a:pt x="15337" y="12650"/>
                  </a:cubicBezTo>
                  <a:cubicBezTo>
                    <a:pt x="15453" y="13206"/>
                    <a:pt x="14757" y="13841"/>
                    <a:pt x="12434" y="14953"/>
                  </a:cubicBezTo>
                  <a:cubicBezTo>
                    <a:pt x="10111" y="16065"/>
                    <a:pt x="6163" y="17653"/>
                    <a:pt x="3608" y="18765"/>
                  </a:cubicBezTo>
                  <a:cubicBezTo>
                    <a:pt x="1053" y="19877"/>
                    <a:pt x="-108" y="20512"/>
                    <a:pt x="8" y="20909"/>
                  </a:cubicBezTo>
                  <a:cubicBezTo>
                    <a:pt x="124" y="21306"/>
                    <a:pt x="1518" y="21465"/>
                    <a:pt x="5234" y="20989"/>
                  </a:cubicBezTo>
                  <a:cubicBezTo>
                    <a:pt x="8950" y="20512"/>
                    <a:pt x="14989" y="19400"/>
                    <a:pt x="21027" y="18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7213600" y="2406650"/>
              <a:ext cx="1270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60"/>
                    <a:pt x="3600" y="720"/>
                    <a:pt x="7200" y="4320"/>
                  </a:cubicBezTo>
                  <a:cubicBezTo>
                    <a:pt x="10800" y="7920"/>
                    <a:pt x="16200" y="14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7302500" y="2406650"/>
              <a:ext cx="889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217"/>
                    <a:pt x="15429" y="6434"/>
                    <a:pt x="11829" y="10034"/>
                  </a:cubicBezTo>
                  <a:cubicBezTo>
                    <a:pt x="8229" y="13634"/>
                    <a:pt x="4114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7404100" y="26225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7429500" y="25209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960115" y="3030679"/>
              <a:ext cx="221735" cy="31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27" fill="norm" stroke="1" extrusionOk="0">
                  <a:moveTo>
                    <a:pt x="18290" y="1622"/>
                  </a:moveTo>
                  <a:cubicBezTo>
                    <a:pt x="19513" y="897"/>
                    <a:pt x="20736" y="172"/>
                    <a:pt x="20736" y="27"/>
                  </a:cubicBezTo>
                  <a:cubicBezTo>
                    <a:pt x="20736" y="-118"/>
                    <a:pt x="19513" y="317"/>
                    <a:pt x="16456" y="1694"/>
                  </a:cubicBezTo>
                  <a:cubicBezTo>
                    <a:pt x="13400" y="3071"/>
                    <a:pt x="8509" y="5391"/>
                    <a:pt x="5249" y="6985"/>
                  </a:cubicBezTo>
                  <a:cubicBezTo>
                    <a:pt x="1989" y="8580"/>
                    <a:pt x="358" y="9450"/>
                    <a:pt x="53" y="9957"/>
                  </a:cubicBezTo>
                  <a:cubicBezTo>
                    <a:pt x="-253" y="10465"/>
                    <a:pt x="766" y="10610"/>
                    <a:pt x="3517" y="10610"/>
                  </a:cubicBezTo>
                  <a:cubicBezTo>
                    <a:pt x="6268" y="10610"/>
                    <a:pt x="10751" y="10465"/>
                    <a:pt x="13502" y="10610"/>
                  </a:cubicBezTo>
                  <a:cubicBezTo>
                    <a:pt x="16253" y="10754"/>
                    <a:pt x="17272" y="11189"/>
                    <a:pt x="17475" y="11769"/>
                  </a:cubicBezTo>
                  <a:cubicBezTo>
                    <a:pt x="17679" y="12349"/>
                    <a:pt x="17068" y="13074"/>
                    <a:pt x="14317" y="14379"/>
                  </a:cubicBezTo>
                  <a:cubicBezTo>
                    <a:pt x="11566" y="15683"/>
                    <a:pt x="6675" y="17568"/>
                    <a:pt x="3822" y="18800"/>
                  </a:cubicBezTo>
                  <a:cubicBezTo>
                    <a:pt x="970" y="20032"/>
                    <a:pt x="155" y="20612"/>
                    <a:pt x="358" y="20975"/>
                  </a:cubicBezTo>
                  <a:cubicBezTo>
                    <a:pt x="562" y="21337"/>
                    <a:pt x="1785" y="21482"/>
                    <a:pt x="5453" y="21410"/>
                  </a:cubicBezTo>
                  <a:cubicBezTo>
                    <a:pt x="9121" y="21337"/>
                    <a:pt x="15234" y="21047"/>
                    <a:pt x="21347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7308333" y="3056466"/>
              <a:ext cx="1465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48" fill="norm" stroke="1" extrusionOk="0">
                  <a:moveTo>
                    <a:pt x="21066" y="1217"/>
                  </a:moveTo>
                  <a:cubicBezTo>
                    <a:pt x="20153" y="608"/>
                    <a:pt x="19241" y="0"/>
                    <a:pt x="17720" y="0"/>
                  </a:cubicBezTo>
                  <a:cubicBezTo>
                    <a:pt x="16198" y="0"/>
                    <a:pt x="14069" y="608"/>
                    <a:pt x="11331" y="2206"/>
                  </a:cubicBezTo>
                  <a:cubicBezTo>
                    <a:pt x="8593" y="3803"/>
                    <a:pt x="5246" y="6389"/>
                    <a:pt x="2965" y="9279"/>
                  </a:cubicBezTo>
                  <a:cubicBezTo>
                    <a:pt x="683" y="12169"/>
                    <a:pt x="-534" y="15363"/>
                    <a:pt x="227" y="17493"/>
                  </a:cubicBezTo>
                  <a:cubicBezTo>
                    <a:pt x="987" y="19623"/>
                    <a:pt x="3725" y="20687"/>
                    <a:pt x="7528" y="21144"/>
                  </a:cubicBezTo>
                  <a:cubicBezTo>
                    <a:pt x="11331" y="21600"/>
                    <a:pt x="16198" y="21448"/>
                    <a:pt x="21066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556500" y="3111500"/>
              <a:ext cx="1206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235"/>
                    <a:pt x="8337" y="8471"/>
                    <a:pt x="11937" y="12071"/>
                  </a:cubicBezTo>
                  <a:cubicBezTo>
                    <a:pt x="15537" y="15671"/>
                    <a:pt x="18568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7554559" y="3092450"/>
              <a:ext cx="17339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1318" y="0"/>
                  </a:moveTo>
                  <a:cubicBezTo>
                    <a:pt x="19757" y="0"/>
                    <a:pt x="18195" y="0"/>
                    <a:pt x="17024" y="360"/>
                  </a:cubicBezTo>
                  <a:cubicBezTo>
                    <a:pt x="15853" y="720"/>
                    <a:pt x="15072" y="1440"/>
                    <a:pt x="12990" y="3384"/>
                  </a:cubicBezTo>
                  <a:cubicBezTo>
                    <a:pt x="10908" y="5328"/>
                    <a:pt x="7525" y="8496"/>
                    <a:pt x="5183" y="11160"/>
                  </a:cubicBezTo>
                  <a:cubicBezTo>
                    <a:pt x="2841" y="13824"/>
                    <a:pt x="1540" y="15984"/>
                    <a:pt x="759" y="17568"/>
                  </a:cubicBezTo>
                  <a:cubicBezTo>
                    <a:pt x="-22" y="19152"/>
                    <a:pt x="-282" y="20160"/>
                    <a:pt x="369" y="20736"/>
                  </a:cubicBezTo>
                  <a:cubicBezTo>
                    <a:pt x="1019" y="21312"/>
                    <a:pt x="2581" y="21456"/>
                    <a:pt x="4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7702550" y="33337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7740650" y="31940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7886700" y="3067050"/>
              <a:ext cx="1524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500"/>
                    <a:pt x="7800" y="9000"/>
                    <a:pt x="11400" y="12600"/>
                  </a:cubicBezTo>
                  <a:cubicBezTo>
                    <a:pt x="15000" y="16200"/>
                    <a:pt x="183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7975600" y="3098800"/>
              <a:ext cx="952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098"/>
                    <a:pt x="15840" y="2197"/>
                    <a:pt x="12240" y="4515"/>
                  </a:cubicBezTo>
                  <a:cubicBezTo>
                    <a:pt x="8640" y="6834"/>
                    <a:pt x="4320" y="10373"/>
                    <a:pt x="2160" y="13424"/>
                  </a:cubicBezTo>
                  <a:cubicBezTo>
                    <a:pt x="0" y="16475"/>
                    <a:pt x="0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8102599" y="3378200"/>
              <a:ext cx="38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8128000" y="32004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8254999" y="3048000"/>
              <a:ext cx="12809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0" y="0"/>
                  </a:moveTo>
                  <a:cubicBezTo>
                    <a:pt x="4249" y="1490"/>
                    <a:pt x="8498" y="2979"/>
                    <a:pt x="12748" y="5586"/>
                  </a:cubicBezTo>
                  <a:cubicBezTo>
                    <a:pt x="16997" y="8193"/>
                    <a:pt x="21246" y="11917"/>
                    <a:pt x="21423" y="14772"/>
                  </a:cubicBezTo>
                  <a:cubicBezTo>
                    <a:pt x="21600" y="17628"/>
                    <a:pt x="17705" y="19614"/>
                    <a:pt x="138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8413750" y="2495292"/>
              <a:ext cx="290217" cy="107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8" fill="norm" stroke="1" extrusionOk="0">
                  <a:moveTo>
                    <a:pt x="0" y="641"/>
                  </a:moveTo>
                  <a:cubicBezTo>
                    <a:pt x="2661" y="344"/>
                    <a:pt x="5322" y="48"/>
                    <a:pt x="8452" y="5"/>
                  </a:cubicBezTo>
                  <a:cubicBezTo>
                    <a:pt x="11583" y="-37"/>
                    <a:pt x="15183" y="175"/>
                    <a:pt x="17609" y="916"/>
                  </a:cubicBezTo>
                  <a:cubicBezTo>
                    <a:pt x="20035" y="1657"/>
                    <a:pt x="21287" y="2928"/>
                    <a:pt x="21443" y="4304"/>
                  </a:cubicBezTo>
                  <a:cubicBezTo>
                    <a:pt x="21600" y="5681"/>
                    <a:pt x="20661" y="7163"/>
                    <a:pt x="19878" y="8624"/>
                  </a:cubicBezTo>
                  <a:cubicBezTo>
                    <a:pt x="19096" y="10085"/>
                    <a:pt x="18470" y="11525"/>
                    <a:pt x="18470" y="13071"/>
                  </a:cubicBezTo>
                  <a:cubicBezTo>
                    <a:pt x="18470" y="14617"/>
                    <a:pt x="19096" y="16269"/>
                    <a:pt x="19643" y="17539"/>
                  </a:cubicBezTo>
                  <a:cubicBezTo>
                    <a:pt x="20191" y="18810"/>
                    <a:pt x="20661" y="19699"/>
                    <a:pt x="19957" y="20314"/>
                  </a:cubicBezTo>
                  <a:cubicBezTo>
                    <a:pt x="19252" y="20928"/>
                    <a:pt x="17374" y="21267"/>
                    <a:pt x="14870" y="21415"/>
                  </a:cubicBezTo>
                  <a:cubicBezTo>
                    <a:pt x="12365" y="21563"/>
                    <a:pt x="9235" y="21521"/>
                    <a:pt x="6104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0" y="4847943"/>
              <a:ext cx="3238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94" y="2735"/>
                    <a:pt x="8188" y="-1585"/>
                    <a:pt x="11788" y="575"/>
                  </a:cubicBezTo>
                  <a:cubicBezTo>
                    <a:pt x="15388" y="2735"/>
                    <a:pt x="1849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69850" y="4921250"/>
              <a:ext cx="2984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9938"/>
                    <a:pt x="8579" y="18277"/>
                    <a:pt x="12179" y="14677"/>
                  </a:cubicBezTo>
                  <a:cubicBezTo>
                    <a:pt x="15779" y="11077"/>
                    <a:pt x="18689" y="5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273049" y="4768849"/>
              <a:ext cx="14394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0" y="0"/>
                  </a:moveTo>
                  <a:cubicBezTo>
                    <a:pt x="3703" y="584"/>
                    <a:pt x="7406" y="1168"/>
                    <a:pt x="11109" y="2627"/>
                  </a:cubicBezTo>
                  <a:cubicBezTo>
                    <a:pt x="14811" y="4086"/>
                    <a:pt x="18514" y="6422"/>
                    <a:pt x="20057" y="9438"/>
                  </a:cubicBezTo>
                  <a:cubicBezTo>
                    <a:pt x="21600" y="12454"/>
                    <a:pt x="20983" y="16151"/>
                    <a:pt x="19903" y="18292"/>
                  </a:cubicBezTo>
                  <a:cubicBezTo>
                    <a:pt x="18823" y="20432"/>
                    <a:pt x="17280" y="21016"/>
                    <a:pt x="157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149350" y="4776787"/>
              <a:ext cx="146050" cy="22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2877"/>
                  </a:moveTo>
                  <a:cubicBezTo>
                    <a:pt x="626" y="8933"/>
                    <a:pt x="1252" y="14989"/>
                    <a:pt x="1409" y="15998"/>
                  </a:cubicBezTo>
                  <a:cubicBezTo>
                    <a:pt x="1565" y="17008"/>
                    <a:pt x="1252" y="12970"/>
                    <a:pt x="2191" y="9438"/>
                  </a:cubicBezTo>
                  <a:cubicBezTo>
                    <a:pt x="3130" y="5905"/>
                    <a:pt x="5322" y="2877"/>
                    <a:pt x="7357" y="1262"/>
                  </a:cubicBezTo>
                  <a:cubicBezTo>
                    <a:pt x="9391" y="-353"/>
                    <a:pt x="11270" y="-555"/>
                    <a:pt x="13617" y="1464"/>
                  </a:cubicBezTo>
                  <a:cubicBezTo>
                    <a:pt x="15965" y="3482"/>
                    <a:pt x="18783" y="7722"/>
                    <a:pt x="20191" y="11355"/>
                  </a:cubicBezTo>
                  <a:cubicBezTo>
                    <a:pt x="21600" y="14989"/>
                    <a:pt x="21600" y="18017"/>
                    <a:pt x="21600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435099" y="49212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575808" y="4608886"/>
              <a:ext cx="158559" cy="52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22" fill="norm" stroke="1" extrusionOk="0">
                  <a:moveTo>
                    <a:pt x="3232" y="9718"/>
                  </a:moveTo>
                  <a:cubicBezTo>
                    <a:pt x="3232" y="12157"/>
                    <a:pt x="3232" y="14595"/>
                    <a:pt x="3232" y="16381"/>
                  </a:cubicBezTo>
                  <a:cubicBezTo>
                    <a:pt x="3232" y="18166"/>
                    <a:pt x="3232" y="19298"/>
                    <a:pt x="3232" y="20126"/>
                  </a:cubicBezTo>
                  <a:cubicBezTo>
                    <a:pt x="3232" y="20953"/>
                    <a:pt x="3232" y="21476"/>
                    <a:pt x="3092" y="21519"/>
                  </a:cubicBezTo>
                  <a:cubicBezTo>
                    <a:pt x="2952" y="21563"/>
                    <a:pt x="2671" y="21128"/>
                    <a:pt x="2110" y="19298"/>
                  </a:cubicBezTo>
                  <a:cubicBezTo>
                    <a:pt x="1549" y="17469"/>
                    <a:pt x="708" y="14247"/>
                    <a:pt x="287" y="11329"/>
                  </a:cubicBezTo>
                  <a:cubicBezTo>
                    <a:pt x="-134" y="8411"/>
                    <a:pt x="-134" y="5798"/>
                    <a:pt x="567" y="4013"/>
                  </a:cubicBezTo>
                  <a:cubicBezTo>
                    <a:pt x="1269" y="2228"/>
                    <a:pt x="2671" y="1269"/>
                    <a:pt x="4074" y="703"/>
                  </a:cubicBezTo>
                  <a:cubicBezTo>
                    <a:pt x="5476" y="137"/>
                    <a:pt x="6879" y="-37"/>
                    <a:pt x="8282" y="7"/>
                  </a:cubicBezTo>
                  <a:cubicBezTo>
                    <a:pt x="9684" y="50"/>
                    <a:pt x="11087" y="311"/>
                    <a:pt x="12209" y="1182"/>
                  </a:cubicBezTo>
                  <a:cubicBezTo>
                    <a:pt x="13331" y="2053"/>
                    <a:pt x="14172" y="3534"/>
                    <a:pt x="14593" y="4492"/>
                  </a:cubicBezTo>
                  <a:cubicBezTo>
                    <a:pt x="15014" y="5450"/>
                    <a:pt x="15014" y="5886"/>
                    <a:pt x="14313" y="6408"/>
                  </a:cubicBezTo>
                  <a:cubicBezTo>
                    <a:pt x="13611" y="6931"/>
                    <a:pt x="12209" y="7540"/>
                    <a:pt x="12489" y="7889"/>
                  </a:cubicBezTo>
                  <a:cubicBezTo>
                    <a:pt x="12770" y="8237"/>
                    <a:pt x="14734" y="8324"/>
                    <a:pt x="16417" y="8498"/>
                  </a:cubicBezTo>
                  <a:cubicBezTo>
                    <a:pt x="18100" y="8673"/>
                    <a:pt x="19502" y="8934"/>
                    <a:pt x="20344" y="9413"/>
                  </a:cubicBezTo>
                  <a:cubicBezTo>
                    <a:pt x="21185" y="9892"/>
                    <a:pt x="21466" y="10589"/>
                    <a:pt x="19783" y="11024"/>
                  </a:cubicBezTo>
                  <a:cubicBezTo>
                    <a:pt x="18100" y="11460"/>
                    <a:pt x="14453" y="11634"/>
                    <a:pt x="10806" y="11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1765300" y="4819650"/>
              <a:ext cx="97127" cy="11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94" fill="norm" stroke="1" extrusionOk="0">
                  <a:moveTo>
                    <a:pt x="17923" y="7200"/>
                  </a:moveTo>
                  <a:cubicBezTo>
                    <a:pt x="15626" y="8000"/>
                    <a:pt x="13328" y="8800"/>
                    <a:pt x="11489" y="10000"/>
                  </a:cubicBezTo>
                  <a:cubicBezTo>
                    <a:pt x="9651" y="11200"/>
                    <a:pt x="8272" y="12800"/>
                    <a:pt x="7813" y="14800"/>
                  </a:cubicBezTo>
                  <a:cubicBezTo>
                    <a:pt x="7353" y="16800"/>
                    <a:pt x="7813" y="19200"/>
                    <a:pt x="9191" y="20400"/>
                  </a:cubicBezTo>
                  <a:cubicBezTo>
                    <a:pt x="10570" y="21600"/>
                    <a:pt x="12868" y="21600"/>
                    <a:pt x="15166" y="21000"/>
                  </a:cubicBezTo>
                  <a:cubicBezTo>
                    <a:pt x="17464" y="20400"/>
                    <a:pt x="19762" y="19200"/>
                    <a:pt x="20681" y="16600"/>
                  </a:cubicBezTo>
                  <a:cubicBezTo>
                    <a:pt x="21600" y="14000"/>
                    <a:pt x="21140" y="10000"/>
                    <a:pt x="17464" y="7000"/>
                  </a:cubicBezTo>
                  <a:cubicBezTo>
                    <a:pt x="13787" y="4000"/>
                    <a:pt x="6894" y="20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1645013" y="4360333"/>
              <a:ext cx="88538" cy="13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09" fill="norm" stroke="1" extrusionOk="0">
                  <a:moveTo>
                    <a:pt x="1455" y="11298"/>
                  </a:moveTo>
                  <a:cubicBezTo>
                    <a:pt x="941" y="12960"/>
                    <a:pt x="426" y="14622"/>
                    <a:pt x="169" y="16615"/>
                  </a:cubicBezTo>
                  <a:cubicBezTo>
                    <a:pt x="-88" y="18609"/>
                    <a:pt x="-88" y="20935"/>
                    <a:pt x="426" y="21268"/>
                  </a:cubicBezTo>
                  <a:cubicBezTo>
                    <a:pt x="941" y="21600"/>
                    <a:pt x="1969" y="19938"/>
                    <a:pt x="3255" y="16615"/>
                  </a:cubicBezTo>
                  <a:cubicBezTo>
                    <a:pt x="4541" y="13292"/>
                    <a:pt x="6083" y="8308"/>
                    <a:pt x="7626" y="4985"/>
                  </a:cubicBezTo>
                  <a:cubicBezTo>
                    <a:pt x="9169" y="1662"/>
                    <a:pt x="10712" y="0"/>
                    <a:pt x="11741" y="0"/>
                  </a:cubicBezTo>
                  <a:cubicBezTo>
                    <a:pt x="12769" y="0"/>
                    <a:pt x="13283" y="1662"/>
                    <a:pt x="14826" y="5151"/>
                  </a:cubicBezTo>
                  <a:cubicBezTo>
                    <a:pt x="16369" y="8640"/>
                    <a:pt x="18941" y="13957"/>
                    <a:pt x="21512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095500" y="4775199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6457"/>
                    <a:pt x="8826" y="11314"/>
                    <a:pt x="12426" y="7714"/>
                  </a:cubicBezTo>
                  <a:cubicBezTo>
                    <a:pt x="16026" y="4114"/>
                    <a:pt x="1881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197100" y="4692650"/>
              <a:ext cx="127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32"/>
                    <a:pt x="14400" y="12065"/>
                    <a:pt x="18000" y="15665"/>
                  </a:cubicBezTo>
                  <a:cubicBezTo>
                    <a:pt x="21600" y="19265"/>
                    <a:pt x="216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578615" y="4623993"/>
              <a:ext cx="202686" cy="27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27" fill="norm" stroke="1" extrusionOk="0">
                  <a:moveTo>
                    <a:pt x="18651" y="3319"/>
                  </a:moveTo>
                  <a:cubicBezTo>
                    <a:pt x="19096" y="1857"/>
                    <a:pt x="19542" y="396"/>
                    <a:pt x="19096" y="71"/>
                  </a:cubicBezTo>
                  <a:cubicBezTo>
                    <a:pt x="18651" y="-254"/>
                    <a:pt x="17315" y="558"/>
                    <a:pt x="14643" y="2101"/>
                  </a:cubicBezTo>
                  <a:cubicBezTo>
                    <a:pt x="11970" y="3644"/>
                    <a:pt x="7962" y="5917"/>
                    <a:pt x="5513" y="7460"/>
                  </a:cubicBezTo>
                  <a:cubicBezTo>
                    <a:pt x="3063" y="9003"/>
                    <a:pt x="2172" y="9815"/>
                    <a:pt x="2284" y="10302"/>
                  </a:cubicBezTo>
                  <a:cubicBezTo>
                    <a:pt x="2395" y="10790"/>
                    <a:pt x="3509" y="10952"/>
                    <a:pt x="5624" y="10952"/>
                  </a:cubicBezTo>
                  <a:cubicBezTo>
                    <a:pt x="7739" y="10952"/>
                    <a:pt x="10857" y="10790"/>
                    <a:pt x="12972" y="10708"/>
                  </a:cubicBezTo>
                  <a:cubicBezTo>
                    <a:pt x="15088" y="10627"/>
                    <a:pt x="16201" y="10627"/>
                    <a:pt x="17092" y="10952"/>
                  </a:cubicBezTo>
                  <a:cubicBezTo>
                    <a:pt x="17983" y="11277"/>
                    <a:pt x="18651" y="11926"/>
                    <a:pt x="18539" y="12495"/>
                  </a:cubicBezTo>
                  <a:cubicBezTo>
                    <a:pt x="18428" y="13063"/>
                    <a:pt x="17537" y="13551"/>
                    <a:pt x="14643" y="14606"/>
                  </a:cubicBezTo>
                  <a:cubicBezTo>
                    <a:pt x="11748" y="15662"/>
                    <a:pt x="6849" y="17286"/>
                    <a:pt x="3843" y="18504"/>
                  </a:cubicBezTo>
                  <a:cubicBezTo>
                    <a:pt x="836" y="19722"/>
                    <a:pt x="-277" y="20534"/>
                    <a:pt x="57" y="20940"/>
                  </a:cubicBezTo>
                  <a:cubicBezTo>
                    <a:pt x="391" y="21346"/>
                    <a:pt x="2172" y="21346"/>
                    <a:pt x="5958" y="20778"/>
                  </a:cubicBezTo>
                  <a:cubicBezTo>
                    <a:pt x="9744" y="20209"/>
                    <a:pt x="15533" y="19072"/>
                    <a:pt x="21323" y="17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838450" y="4648308"/>
              <a:ext cx="209550" cy="21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506"/>
                  </a:moveTo>
                  <a:cubicBezTo>
                    <a:pt x="0" y="1458"/>
                    <a:pt x="0" y="409"/>
                    <a:pt x="655" y="95"/>
                  </a:cubicBezTo>
                  <a:cubicBezTo>
                    <a:pt x="1309" y="-220"/>
                    <a:pt x="2618" y="199"/>
                    <a:pt x="5345" y="2192"/>
                  </a:cubicBezTo>
                  <a:cubicBezTo>
                    <a:pt x="8073" y="4184"/>
                    <a:pt x="12218" y="7749"/>
                    <a:pt x="15164" y="11209"/>
                  </a:cubicBezTo>
                  <a:cubicBezTo>
                    <a:pt x="18109" y="14669"/>
                    <a:pt x="19855" y="18025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933700" y="4633237"/>
              <a:ext cx="127000" cy="26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80"/>
                  </a:moveTo>
                  <a:cubicBezTo>
                    <a:pt x="19800" y="12"/>
                    <a:pt x="18000" y="-157"/>
                    <a:pt x="16380" y="265"/>
                  </a:cubicBezTo>
                  <a:cubicBezTo>
                    <a:pt x="14760" y="687"/>
                    <a:pt x="13320" y="1699"/>
                    <a:pt x="10980" y="4315"/>
                  </a:cubicBezTo>
                  <a:cubicBezTo>
                    <a:pt x="8640" y="6930"/>
                    <a:pt x="5400" y="11149"/>
                    <a:pt x="3420" y="14271"/>
                  </a:cubicBezTo>
                  <a:cubicBezTo>
                    <a:pt x="1440" y="17393"/>
                    <a:pt x="720" y="19418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060700" y="486409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092450" y="474344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149599" y="4572000"/>
              <a:ext cx="97205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600" fill="norm" stroke="1" extrusionOk="0">
                  <a:moveTo>
                    <a:pt x="6750" y="0"/>
                  </a:moveTo>
                  <a:cubicBezTo>
                    <a:pt x="13050" y="3135"/>
                    <a:pt x="19350" y="6271"/>
                    <a:pt x="20475" y="9465"/>
                  </a:cubicBezTo>
                  <a:cubicBezTo>
                    <a:pt x="21600" y="12658"/>
                    <a:pt x="17550" y="15910"/>
                    <a:pt x="13275" y="17942"/>
                  </a:cubicBezTo>
                  <a:cubicBezTo>
                    <a:pt x="9000" y="19974"/>
                    <a:pt x="4500" y="207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556390" y="4592496"/>
              <a:ext cx="142360" cy="32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504" fill="norm" stroke="1" extrusionOk="0">
                  <a:moveTo>
                    <a:pt x="12247" y="2445"/>
                  </a:moveTo>
                  <a:cubicBezTo>
                    <a:pt x="11638" y="1598"/>
                    <a:pt x="11030" y="751"/>
                    <a:pt x="9661" y="328"/>
                  </a:cubicBezTo>
                  <a:cubicBezTo>
                    <a:pt x="8292" y="-96"/>
                    <a:pt x="6162" y="-96"/>
                    <a:pt x="4641" y="257"/>
                  </a:cubicBezTo>
                  <a:cubicBezTo>
                    <a:pt x="3120" y="610"/>
                    <a:pt x="2207" y="1316"/>
                    <a:pt x="1143" y="3433"/>
                  </a:cubicBezTo>
                  <a:cubicBezTo>
                    <a:pt x="78" y="5551"/>
                    <a:pt x="-1139" y="9080"/>
                    <a:pt x="2055" y="12328"/>
                  </a:cubicBezTo>
                  <a:cubicBezTo>
                    <a:pt x="5250" y="15575"/>
                    <a:pt x="12855" y="18539"/>
                    <a:pt x="20461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461220" y="4523581"/>
              <a:ext cx="154342" cy="54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50" fill="norm" stroke="1" extrusionOk="0">
                  <a:moveTo>
                    <a:pt x="1686" y="8663"/>
                  </a:moveTo>
                  <a:cubicBezTo>
                    <a:pt x="1978" y="11081"/>
                    <a:pt x="2270" y="13500"/>
                    <a:pt x="2416" y="15501"/>
                  </a:cubicBezTo>
                  <a:cubicBezTo>
                    <a:pt x="2562" y="17503"/>
                    <a:pt x="2562" y="19087"/>
                    <a:pt x="2416" y="20088"/>
                  </a:cubicBezTo>
                  <a:cubicBezTo>
                    <a:pt x="2270" y="21089"/>
                    <a:pt x="1978" y="21506"/>
                    <a:pt x="1686" y="21298"/>
                  </a:cubicBezTo>
                  <a:cubicBezTo>
                    <a:pt x="1394" y="21089"/>
                    <a:pt x="1103" y="20255"/>
                    <a:pt x="811" y="18420"/>
                  </a:cubicBezTo>
                  <a:cubicBezTo>
                    <a:pt x="519" y="16586"/>
                    <a:pt x="227" y="13750"/>
                    <a:pt x="81" y="10873"/>
                  </a:cubicBezTo>
                  <a:cubicBezTo>
                    <a:pt x="-65" y="7996"/>
                    <a:pt x="-65" y="5077"/>
                    <a:pt x="519" y="3242"/>
                  </a:cubicBezTo>
                  <a:cubicBezTo>
                    <a:pt x="1103" y="1407"/>
                    <a:pt x="2270" y="657"/>
                    <a:pt x="3584" y="281"/>
                  </a:cubicBezTo>
                  <a:cubicBezTo>
                    <a:pt x="4897" y="-94"/>
                    <a:pt x="6357" y="-94"/>
                    <a:pt x="7962" y="281"/>
                  </a:cubicBezTo>
                  <a:cubicBezTo>
                    <a:pt x="9567" y="657"/>
                    <a:pt x="11319" y="1407"/>
                    <a:pt x="12486" y="2325"/>
                  </a:cubicBezTo>
                  <a:cubicBezTo>
                    <a:pt x="13654" y="3242"/>
                    <a:pt x="14238" y="4326"/>
                    <a:pt x="14530" y="5077"/>
                  </a:cubicBezTo>
                  <a:cubicBezTo>
                    <a:pt x="14821" y="5827"/>
                    <a:pt x="14821" y="6244"/>
                    <a:pt x="14530" y="6661"/>
                  </a:cubicBezTo>
                  <a:cubicBezTo>
                    <a:pt x="14238" y="7078"/>
                    <a:pt x="13654" y="7495"/>
                    <a:pt x="14238" y="7704"/>
                  </a:cubicBezTo>
                  <a:cubicBezTo>
                    <a:pt x="14821" y="7912"/>
                    <a:pt x="16573" y="7912"/>
                    <a:pt x="18032" y="8079"/>
                  </a:cubicBezTo>
                  <a:cubicBezTo>
                    <a:pt x="19492" y="8246"/>
                    <a:pt x="20659" y="8579"/>
                    <a:pt x="21097" y="8955"/>
                  </a:cubicBezTo>
                  <a:cubicBezTo>
                    <a:pt x="21535" y="9330"/>
                    <a:pt x="21243" y="9747"/>
                    <a:pt x="19784" y="10247"/>
                  </a:cubicBezTo>
                  <a:cubicBezTo>
                    <a:pt x="18324" y="10748"/>
                    <a:pt x="15697" y="11331"/>
                    <a:pt x="13362" y="11623"/>
                  </a:cubicBezTo>
                  <a:cubicBezTo>
                    <a:pt x="11027" y="11915"/>
                    <a:pt x="8984" y="11915"/>
                    <a:pt x="6940" y="11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702050" y="47561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3476349" y="4329641"/>
              <a:ext cx="124101" cy="13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596" fill="norm" stroke="1" extrusionOk="0">
                  <a:moveTo>
                    <a:pt x="1696" y="9000"/>
                  </a:moveTo>
                  <a:cubicBezTo>
                    <a:pt x="963" y="10636"/>
                    <a:pt x="231" y="12273"/>
                    <a:pt x="48" y="14564"/>
                  </a:cubicBezTo>
                  <a:cubicBezTo>
                    <a:pt x="-135" y="16854"/>
                    <a:pt x="231" y="19800"/>
                    <a:pt x="780" y="20454"/>
                  </a:cubicBezTo>
                  <a:cubicBezTo>
                    <a:pt x="1329" y="21109"/>
                    <a:pt x="2062" y="19473"/>
                    <a:pt x="2977" y="16036"/>
                  </a:cubicBezTo>
                  <a:cubicBezTo>
                    <a:pt x="3892" y="12600"/>
                    <a:pt x="4990" y="7364"/>
                    <a:pt x="6272" y="4091"/>
                  </a:cubicBezTo>
                  <a:cubicBezTo>
                    <a:pt x="7553" y="818"/>
                    <a:pt x="9018" y="-491"/>
                    <a:pt x="10665" y="164"/>
                  </a:cubicBezTo>
                  <a:cubicBezTo>
                    <a:pt x="12312" y="818"/>
                    <a:pt x="14143" y="3436"/>
                    <a:pt x="15973" y="6545"/>
                  </a:cubicBezTo>
                  <a:cubicBezTo>
                    <a:pt x="17804" y="9654"/>
                    <a:pt x="19634" y="13254"/>
                    <a:pt x="21465" y="16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083049" y="4649901"/>
              <a:ext cx="1714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267" y="11153"/>
                    <a:pt x="8533" y="2153"/>
                    <a:pt x="12133" y="353"/>
                  </a:cubicBezTo>
                  <a:cubicBezTo>
                    <a:pt x="15733" y="-1447"/>
                    <a:pt x="1866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095750" y="4775199"/>
              <a:ext cx="1841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4966" y="21600"/>
                    <a:pt x="9931" y="21600"/>
                    <a:pt x="13531" y="0"/>
                  </a:cubicBezTo>
                  <a:cubicBezTo>
                    <a:pt x="17131" y="21600"/>
                    <a:pt x="19366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685585" y="4521199"/>
              <a:ext cx="222965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6419" y="1462"/>
                    <a:pt x="11574" y="2923"/>
                    <a:pt x="8546" y="3979"/>
                  </a:cubicBezTo>
                  <a:cubicBezTo>
                    <a:pt x="5518" y="5035"/>
                    <a:pt x="4307" y="5684"/>
                    <a:pt x="3500" y="6415"/>
                  </a:cubicBezTo>
                  <a:cubicBezTo>
                    <a:pt x="2692" y="7146"/>
                    <a:pt x="2288" y="7958"/>
                    <a:pt x="2894" y="8526"/>
                  </a:cubicBezTo>
                  <a:cubicBezTo>
                    <a:pt x="3500" y="9095"/>
                    <a:pt x="5114" y="9420"/>
                    <a:pt x="7436" y="9988"/>
                  </a:cubicBezTo>
                  <a:cubicBezTo>
                    <a:pt x="9757" y="10556"/>
                    <a:pt x="12785" y="11368"/>
                    <a:pt x="14501" y="12180"/>
                  </a:cubicBezTo>
                  <a:cubicBezTo>
                    <a:pt x="16217" y="12992"/>
                    <a:pt x="16621" y="13805"/>
                    <a:pt x="16318" y="14373"/>
                  </a:cubicBezTo>
                  <a:cubicBezTo>
                    <a:pt x="16015" y="14941"/>
                    <a:pt x="15006" y="15266"/>
                    <a:pt x="12584" y="15916"/>
                  </a:cubicBezTo>
                  <a:cubicBezTo>
                    <a:pt x="10161" y="16565"/>
                    <a:pt x="6326" y="17540"/>
                    <a:pt x="3701" y="18433"/>
                  </a:cubicBezTo>
                  <a:cubicBezTo>
                    <a:pt x="1077" y="19326"/>
                    <a:pt x="-336" y="20138"/>
                    <a:pt x="68" y="20707"/>
                  </a:cubicBezTo>
                  <a:cubicBezTo>
                    <a:pt x="471" y="21275"/>
                    <a:pt x="2692" y="21600"/>
                    <a:pt x="6427" y="21600"/>
                  </a:cubicBezTo>
                  <a:cubicBezTo>
                    <a:pt x="10161" y="21600"/>
                    <a:pt x="15410" y="21275"/>
                    <a:pt x="20658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5111750" y="4495800"/>
              <a:ext cx="1778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6646"/>
                    <a:pt x="11829" y="13292"/>
                    <a:pt x="15429" y="16892"/>
                  </a:cubicBezTo>
                  <a:cubicBezTo>
                    <a:pt x="19029" y="20492"/>
                    <a:pt x="20314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5238750" y="4540249"/>
              <a:ext cx="1016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5300" y="988"/>
                  </a:cubicBezTo>
                  <a:cubicBezTo>
                    <a:pt x="13500" y="1976"/>
                    <a:pt x="12150" y="3953"/>
                    <a:pt x="10125" y="6706"/>
                  </a:cubicBezTo>
                  <a:cubicBezTo>
                    <a:pt x="8100" y="9459"/>
                    <a:pt x="5400" y="12988"/>
                    <a:pt x="3600" y="15600"/>
                  </a:cubicBezTo>
                  <a:cubicBezTo>
                    <a:pt x="1800" y="18212"/>
                    <a:pt x="9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384800" y="4819650"/>
              <a:ext cx="19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435600" y="46736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1268223" y="5660585"/>
              <a:ext cx="171111" cy="47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91" fill="norm" stroke="1" extrusionOk="0">
                  <a:moveTo>
                    <a:pt x="2592" y="8155"/>
                  </a:moveTo>
                  <a:cubicBezTo>
                    <a:pt x="3382" y="11486"/>
                    <a:pt x="4172" y="14816"/>
                    <a:pt x="4567" y="16719"/>
                  </a:cubicBezTo>
                  <a:cubicBezTo>
                    <a:pt x="4962" y="18622"/>
                    <a:pt x="4962" y="19098"/>
                    <a:pt x="4962" y="19764"/>
                  </a:cubicBezTo>
                  <a:cubicBezTo>
                    <a:pt x="4962" y="20430"/>
                    <a:pt x="4962" y="21287"/>
                    <a:pt x="4831" y="21382"/>
                  </a:cubicBezTo>
                  <a:cubicBezTo>
                    <a:pt x="4699" y="21477"/>
                    <a:pt x="4435" y="20811"/>
                    <a:pt x="3514" y="18480"/>
                  </a:cubicBezTo>
                  <a:cubicBezTo>
                    <a:pt x="2592" y="16148"/>
                    <a:pt x="1011" y="12152"/>
                    <a:pt x="353" y="9202"/>
                  </a:cubicBezTo>
                  <a:cubicBezTo>
                    <a:pt x="-306" y="6252"/>
                    <a:pt x="-43" y="4349"/>
                    <a:pt x="1143" y="2970"/>
                  </a:cubicBezTo>
                  <a:cubicBezTo>
                    <a:pt x="2328" y="1590"/>
                    <a:pt x="4435" y="733"/>
                    <a:pt x="6148" y="305"/>
                  </a:cubicBezTo>
                  <a:cubicBezTo>
                    <a:pt x="7860" y="-123"/>
                    <a:pt x="9177" y="-123"/>
                    <a:pt x="11021" y="448"/>
                  </a:cubicBezTo>
                  <a:cubicBezTo>
                    <a:pt x="12865" y="1019"/>
                    <a:pt x="15235" y="2161"/>
                    <a:pt x="16553" y="3255"/>
                  </a:cubicBezTo>
                  <a:cubicBezTo>
                    <a:pt x="17870" y="4349"/>
                    <a:pt x="18133" y="5396"/>
                    <a:pt x="18133" y="6157"/>
                  </a:cubicBezTo>
                  <a:cubicBezTo>
                    <a:pt x="18133" y="6918"/>
                    <a:pt x="17870" y="7394"/>
                    <a:pt x="17079" y="7680"/>
                  </a:cubicBezTo>
                  <a:cubicBezTo>
                    <a:pt x="16289" y="7965"/>
                    <a:pt x="14972" y="8060"/>
                    <a:pt x="14972" y="8060"/>
                  </a:cubicBezTo>
                  <a:cubicBezTo>
                    <a:pt x="14972" y="8060"/>
                    <a:pt x="16289" y="7965"/>
                    <a:pt x="17474" y="8108"/>
                  </a:cubicBezTo>
                  <a:cubicBezTo>
                    <a:pt x="18660" y="8251"/>
                    <a:pt x="19714" y="8631"/>
                    <a:pt x="20372" y="9059"/>
                  </a:cubicBezTo>
                  <a:cubicBezTo>
                    <a:pt x="21031" y="9488"/>
                    <a:pt x="21294" y="9963"/>
                    <a:pt x="21294" y="10439"/>
                  </a:cubicBezTo>
                  <a:cubicBezTo>
                    <a:pt x="21294" y="10915"/>
                    <a:pt x="21031" y="11391"/>
                    <a:pt x="19450" y="11866"/>
                  </a:cubicBezTo>
                  <a:cubicBezTo>
                    <a:pt x="17870" y="12342"/>
                    <a:pt x="14972" y="12818"/>
                    <a:pt x="12996" y="12913"/>
                  </a:cubicBezTo>
                  <a:cubicBezTo>
                    <a:pt x="11021" y="13008"/>
                    <a:pt x="9967" y="12723"/>
                    <a:pt x="8914" y="12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479550" y="5861050"/>
              <a:ext cx="88900" cy="9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21600" y="4320"/>
                  </a:moveTo>
                  <a:cubicBezTo>
                    <a:pt x="19029" y="3840"/>
                    <a:pt x="16457" y="3360"/>
                    <a:pt x="14143" y="4080"/>
                  </a:cubicBezTo>
                  <a:cubicBezTo>
                    <a:pt x="11829" y="4800"/>
                    <a:pt x="9771" y="6720"/>
                    <a:pt x="8229" y="8880"/>
                  </a:cubicBezTo>
                  <a:cubicBezTo>
                    <a:pt x="6686" y="11040"/>
                    <a:pt x="5657" y="13440"/>
                    <a:pt x="5400" y="15840"/>
                  </a:cubicBezTo>
                  <a:cubicBezTo>
                    <a:pt x="5143" y="18240"/>
                    <a:pt x="5657" y="20640"/>
                    <a:pt x="6943" y="21120"/>
                  </a:cubicBezTo>
                  <a:cubicBezTo>
                    <a:pt x="8229" y="21600"/>
                    <a:pt x="10286" y="20160"/>
                    <a:pt x="11571" y="18240"/>
                  </a:cubicBezTo>
                  <a:cubicBezTo>
                    <a:pt x="12857" y="16320"/>
                    <a:pt x="13371" y="13920"/>
                    <a:pt x="11314" y="10800"/>
                  </a:cubicBezTo>
                  <a:cubicBezTo>
                    <a:pt x="9257" y="7680"/>
                    <a:pt x="4629" y="384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329266" y="5497969"/>
              <a:ext cx="112184" cy="12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815" y="3490"/>
                  </a:moveTo>
                  <a:cubicBezTo>
                    <a:pt x="815" y="8249"/>
                    <a:pt x="815" y="13009"/>
                    <a:pt x="611" y="16304"/>
                  </a:cubicBezTo>
                  <a:cubicBezTo>
                    <a:pt x="408" y="19598"/>
                    <a:pt x="0" y="21429"/>
                    <a:pt x="0" y="21246"/>
                  </a:cubicBezTo>
                  <a:cubicBezTo>
                    <a:pt x="0" y="21063"/>
                    <a:pt x="408" y="18866"/>
                    <a:pt x="1223" y="15754"/>
                  </a:cubicBezTo>
                  <a:cubicBezTo>
                    <a:pt x="2038" y="12643"/>
                    <a:pt x="3260" y="8615"/>
                    <a:pt x="4687" y="5504"/>
                  </a:cubicBezTo>
                  <a:cubicBezTo>
                    <a:pt x="6113" y="2392"/>
                    <a:pt x="7743" y="195"/>
                    <a:pt x="9170" y="12"/>
                  </a:cubicBezTo>
                  <a:cubicBezTo>
                    <a:pt x="10596" y="-171"/>
                    <a:pt x="11819" y="1660"/>
                    <a:pt x="13857" y="4954"/>
                  </a:cubicBezTo>
                  <a:cubicBezTo>
                    <a:pt x="15894" y="8249"/>
                    <a:pt x="18747" y="13009"/>
                    <a:pt x="2160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760681" y="5664200"/>
              <a:ext cx="188769" cy="24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65" fill="norm" stroke="1" extrusionOk="0">
                  <a:moveTo>
                    <a:pt x="21404" y="0"/>
                  </a:moveTo>
                  <a:cubicBezTo>
                    <a:pt x="16604" y="732"/>
                    <a:pt x="11804" y="1464"/>
                    <a:pt x="8684" y="2014"/>
                  </a:cubicBezTo>
                  <a:cubicBezTo>
                    <a:pt x="5564" y="2563"/>
                    <a:pt x="4124" y="2929"/>
                    <a:pt x="2804" y="3478"/>
                  </a:cubicBezTo>
                  <a:cubicBezTo>
                    <a:pt x="1484" y="4027"/>
                    <a:pt x="284" y="4759"/>
                    <a:pt x="44" y="5492"/>
                  </a:cubicBezTo>
                  <a:cubicBezTo>
                    <a:pt x="-196" y="6224"/>
                    <a:pt x="524" y="6956"/>
                    <a:pt x="2924" y="7597"/>
                  </a:cubicBezTo>
                  <a:cubicBezTo>
                    <a:pt x="5324" y="8237"/>
                    <a:pt x="9404" y="8786"/>
                    <a:pt x="12044" y="9336"/>
                  </a:cubicBezTo>
                  <a:cubicBezTo>
                    <a:pt x="14684" y="9885"/>
                    <a:pt x="15884" y="10434"/>
                    <a:pt x="16124" y="11075"/>
                  </a:cubicBezTo>
                  <a:cubicBezTo>
                    <a:pt x="16364" y="11715"/>
                    <a:pt x="15644" y="12447"/>
                    <a:pt x="13124" y="13729"/>
                  </a:cubicBezTo>
                  <a:cubicBezTo>
                    <a:pt x="10604" y="15010"/>
                    <a:pt x="6284" y="16841"/>
                    <a:pt x="3764" y="18122"/>
                  </a:cubicBezTo>
                  <a:cubicBezTo>
                    <a:pt x="1244" y="19403"/>
                    <a:pt x="524" y="20136"/>
                    <a:pt x="764" y="20685"/>
                  </a:cubicBezTo>
                  <a:cubicBezTo>
                    <a:pt x="1004" y="21234"/>
                    <a:pt x="2204" y="21600"/>
                    <a:pt x="5324" y="21417"/>
                  </a:cubicBezTo>
                  <a:cubicBezTo>
                    <a:pt x="8444" y="21234"/>
                    <a:pt x="13484" y="20502"/>
                    <a:pt x="18524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2006600" y="5689600"/>
              <a:ext cx="1714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600"/>
                    <a:pt x="8533" y="7200"/>
                    <a:pt x="12133" y="10800"/>
                  </a:cubicBezTo>
                  <a:cubicBezTo>
                    <a:pt x="15733" y="14400"/>
                    <a:pt x="1866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2082800" y="5664200"/>
              <a:ext cx="1397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850"/>
                    <a:pt x="13745" y="5700"/>
                    <a:pt x="10145" y="9300"/>
                  </a:cubicBezTo>
                  <a:cubicBezTo>
                    <a:pt x="6545" y="12900"/>
                    <a:pt x="3273" y="17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2260600" y="59372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2286000" y="579120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2609850" y="5816600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2762250" y="5715000"/>
              <a:ext cx="254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760"/>
                    <a:pt x="3600" y="11520"/>
                    <a:pt x="7200" y="15120"/>
                  </a:cubicBezTo>
                  <a:cubicBezTo>
                    <a:pt x="10800" y="18720"/>
                    <a:pt x="16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2971800" y="5552840"/>
              <a:ext cx="128221" cy="59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70" fill="norm" stroke="1" extrusionOk="0">
                  <a:moveTo>
                    <a:pt x="0" y="21570"/>
                  </a:moveTo>
                  <a:cubicBezTo>
                    <a:pt x="354" y="18956"/>
                    <a:pt x="708" y="16343"/>
                    <a:pt x="885" y="13806"/>
                  </a:cubicBezTo>
                  <a:cubicBezTo>
                    <a:pt x="1062" y="11270"/>
                    <a:pt x="1062" y="8810"/>
                    <a:pt x="2302" y="6581"/>
                  </a:cubicBezTo>
                  <a:cubicBezTo>
                    <a:pt x="3541" y="4351"/>
                    <a:pt x="6020" y="2353"/>
                    <a:pt x="8144" y="1277"/>
                  </a:cubicBezTo>
                  <a:cubicBezTo>
                    <a:pt x="10269" y="201"/>
                    <a:pt x="12039" y="47"/>
                    <a:pt x="13810" y="8"/>
                  </a:cubicBezTo>
                  <a:cubicBezTo>
                    <a:pt x="15580" y="-30"/>
                    <a:pt x="17351" y="47"/>
                    <a:pt x="18767" y="547"/>
                  </a:cubicBezTo>
                  <a:cubicBezTo>
                    <a:pt x="20184" y="1046"/>
                    <a:pt x="21246" y="1969"/>
                    <a:pt x="21423" y="2814"/>
                  </a:cubicBezTo>
                  <a:cubicBezTo>
                    <a:pt x="21600" y="3660"/>
                    <a:pt x="20892" y="4428"/>
                    <a:pt x="19830" y="4966"/>
                  </a:cubicBezTo>
                  <a:cubicBezTo>
                    <a:pt x="18767" y="5505"/>
                    <a:pt x="17351" y="5812"/>
                    <a:pt x="17351" y="6081"/>
                  </a:cubicBezTo>
                  <a:cubicBezTo>
                    <a:pt x="17351" y="6350"/>
                    <a:pt x="18767" y="6581"/>
                    <a:pt x="19475" y="6965"/>
                  </a:cubicBezTo>
                  <a:cubicBezTo>
                    <a:pt x="20184" y="7349"/>
                    <a:pt x="20184" y="7887"/>
                    <a:pt x="18236" y="8349"/>
                  </a:cubicBezTo>
                  <a:cubicBezTo>
                    <a:pt x="16289" y="8810"/>
                    <a:pt x="12393" y="9194"/>
                    <a:pt x="8498" y="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3168650" y="57785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3063593" y="5372100"/>
              <a:ext cx="111407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110" y="0"/>
                  </a:moveTo>
                  <a:cubicBezTo>
                    <a:pt x="2703" y="5564"/>
                    <a:pt x="2295" y="11127"/>
                    <a:pt x="1684" y="14727"/>
                  </a:cubicBezTo>
                  <a:cubicBezTo>
                    <a:pt x="1073" y="18327"/>
                    <a:pt x="258" y="19964"/>
                    <a:pt x="54" y="19800"/>
                  </a:cubicBezTo>
                  <a:cubicBezTo>
                    <a:pt x="-150" y="19636"/>
                    <a:pt x="258" y="17673"/>
                    <a:pt x="665" y="15873"/>
                  </a:cubicBezTo>
                  <a:cubicBezTo>
                    <a:pt x="1073" y="14073"/>
                    <a:pt x="1480" y="12436"/>
                    <a:pt x="2295" y="10473"/>
                  </a:cubicBezTo>
                  <a:cubicBezTo>
                    <a:pt x="3110" y="8509"/>
                    <a:pt x="4333" y="6218"/>
                    <a:pt x="5963" y="5564"/>
                  </a:cubicBezTo>
                  <a:cubicBezTo>
                    <a:pt x="7593" y="4909"/>
                    <a:pt x="9631" y="5891"/>
                    <a:pt x="12280" y="8836"/>
                  </a:cubicBezTo>
                  <a:cubicBezTo>
                    <a:pt x="14929" y="11782"/>
                    <a:pt x="18190" y="16691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3354519" y="5588000"/>
              <a:ext cx="19513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9088" y="568"/>
                    <a:pt x="16766" y="1137"/>
                    <a:pt x="14095" y="1989"/>
                  </a:cubicBezTo>
                  <a:cubicBezTo>
                    <a:pt x="11424" y="2842"/>
                    <a:pt x="8405" y="3979"/>
                    <a:pt x="6198" y="5021"/>
                  </a:cubicBezTo>
                  <a:cubicBezTo>
                    <a:pt x="3992" y="6063"/>
                    <a:pt x="2598" y="7011"/>
                    <a:pt x="2598" y="7484"/>
                  </a:cubicBezTo>
                  <a:cubicBezTo>
                    <a:pt x="2598" y="7958"/>
                    <a:pt x="3992" y="7958"/>
                    <a:pt x="5385" y="7958"/>
                  </a:cubicBezTo>
                  <a:cubicBezTo>
                    <a:pt x="6779" y="7958"/>
                    <a:pt x="8172" y="7958"/>
                    <a:pt x="9450" y="7958"/>
                  </a:cubicBezTo>
                  <a:cubicBezTo>
                    <a:pt x="10727" y="7958"/>
                    <a:pt x="11888" y="7958"/>
                    <a:pt x="12817" y="8337"/>
                  </a:cubicBezTo>
                  <a:cubicBezTo>
                    <a:pt x="13746" y="8716"/>
                    <a:pt x="14443" y="9474"/>
                    <a:pt x="13746" y="10232"/>
                  </a:cubicBezTo>
                  <a:cubicBezTo>
                    <a:pt x="13050" y="10989"/>
                    <a:pt x="10959" y="11747"/>
                    <a:pt x="8637" y="12695"/>
                  </a:cubicBezTo>
                  <a:cubicBezTo>
                    <a:pt x="6314" y="13642"/>
                    <a:pt x="3759" y="14779"/>
                    <a:pt x="2134" y="15821"/>
                  </a:cubicBezTo>
                  <a:cubicBezTo>
                    <a:pt x="508" y="16863"/>
                    <a:pt x="-189" y="17811"/>
                    <a:pt x="43" y="18568"/>
                  </a:cubicBezTo>
                  <a:cubicBezTo>
                    <a:pt x="276" y="19326"/>
                    <a:pt x="1437" y="19895"/>
                    <a:pt x="4456" y="20368"/>
                  </a:cubicBezTo>
                  <a:cubicBezTo>
                    <a:pt x="7476" y="20842"/>
                    <a:pt x="12353" y="21221"/>
                    <a:pt x="17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3638550" y="5577630"/>
              <a:ext cx="184150" cy="25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882"/>
                  </a:moveTo>
                  <a:cubicBezTo>
                    <a:pt x="993" y="342"/>
                    <a:pt x="1986" y="-198"/>
                    <a:pt x="3228" y="72"/>
                  </a:cubicBezTo>
                  <a:cubicBezTo>
                    <a:pt x="4469" y="342"/>
                    <a:pt x="5959" y="1422"/>
                    <a:pt x="8317" y="3852"/>
                  </a:cubicBezTo>
                  <a:cubicBezTo>
                    <a:pt x="10676" y="6282"/>
                    <a:pt x="13903" y="10062"/>
                    <a:pt x="16262" y="13212"/>
                  </a:cubicBezTo>
                  <a:cubicBezTo>
                    <a:pt x="18621" y="16362"/>
                    <a:pt x="20110" y="18882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3695699" y="5575300"/>
              <a:ext cx="1587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4200"/>
                    <a:pt x="14112" y="8400"/>
                    <a:pt x="10512" y="12000"/>
                  </a:cubicBezTo>
                  <a:cubicBezTo>
                    <a:pt x="6912" y="15600"/>
                    <a:pt x="3456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3854450" y="5803899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886200" y="567690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886199" y="5437317"/>
              <a:ext cx="127001" cy="15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3357"/>
                  </a:moveTo>
                  <a:cubicBezTo>
                    <a:pt x="3240" y="1857"/>
                    <a:pt x="6480" y="357"/>
                    <a:pt x="9720" y="57"/>
                  </a:cubicBezTo>
                  <a:cubicBezTo>
                    <a:pt x="12960" y="-243"/>
                    <a:pt x="16200" y="657"/>
                    <a:pt x="18000" y="2607"/>
                  </a:cubicBezTo>
                  <a:cubicBezTo>
                    <a:pt x="19800" y="4557"/>
                    <a:pt x="20160" y="7557"/>
                    <a:pt x="19620" y="9507"/>
                  </a:cubicBezTo>
                  <a:cubicBezTo>
                    <a:pt x="19080" y="11457"/>
                    <a:pt x="17640" y="12357"/>
                    <a:pt x="15660" y="13857"/>
                  </a:cubicBezTo>
                  <a:cubicBezTo>
                    <a:pt x="13680" y="15357"/>
                    <a:pt x="11160" y="17457"/>
                    <a:pt x="10800" y="18507"/>
                  </a:cubicBezTo>
                  <a:cubicBezTo>
                    <a:pt x="10440" y="19557"/>
                    <a:pt x="12240" y="19557"/>
                    <a:pt x="14400" y="19857"/>
                  </a:cubicBezTo>
                  <a:cubicBezTo>
                    <a:pt x="16560" y="20157"/>
                    <a:pt x="19080" y="20757"/>
                    <a:pt x="2160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4286250" y="5789977"/>
              <a:ext cx="2032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50" y="11040"/>
                    <a:pt x="11700" y="1783"/>
                    <a:pt x="15300" y="240"/>
                  </a:cubicBezTo>
                  <a:cubicBezTo>
                    <a:pt x="18900" y="-1303"/>
                    <a:pt x="202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4311649" y="58928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817957" y="5636169"/>
              <a:ext cx="268394" cy="2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32" fill="norm" stroke="1" extrusionOk="0">
                  <a:moveTo>
                    <a:pt x="21397" y="733"/>
                  </a:moveTo>
                  <a:cubicBezTo>
                    <a:pt x="20553" y="214"/>
                    <a:pt x="19709" y="-304"/>
                    <a:pt x="17516" y="214"/>
                  </a:cubicBezTo>
                  <a:cubicBezTo>
                    <a:pt x="15322" y="733"/>
                    <a:pt x="11778" y="2288"/>
                    <a:pt x="8994" y="3670"/>
                  </a:cubicBezTo>
                  <a:cubicBezTo>
                    <a:pt x="6209" y="5053"/>
                    <a:pt x="4184" y="6262"/>
                    <a:pt x="2834" y="7126"/>
                  </a:cubicBezTo>
                  <a:cubicBezTo>
                    <a:pt x="1484" y="7990"/>
                    <a:pt x="809" y="8509"/>
                    <a:pt x="894" y="9114"/>
                  </a:cubicBezTo>
                  <a:cubicBezTo>
                    <a:pt x="978" y="9718"/>
                    <a:pt x="1822" y="10410"/>
                    <a:pt x="4100" y="11014"/>
                  </a:cubicBezTo>
                  <a:cubicBezTo>
                    <a:pt x="6378" y="11619"/>
                    <a:pt x="10091" y="12138"/>
                    <a:pt x="12284" y="12656"/>
                  </a:cubicBezTo>
                  <a:cubicBezTo>
                    <a:pt x="14478" y="13174"/>
                    <a:pt x="15153" y="13693"/>
                    <a:pt x="14816" y="14211"/>
                  </a:cubicBezTo>
                  <a:cubicBezTo>
                    <a:pt x="14478" y="14730"/>
                    <a:pt x="13128" y="15248"/>
                    <a:pt x="10681" y="16026"/>
                  </a:cubicBezTo>
                  <a:cubicBezTo>
                    <a:pt x="8234" y="16803"/>
                    <a:pt x="4691" y="17840"/>
                    <a:pt x="2581" y="18704"/>
                  </a:cubicBezTo>
                  <a:cubicBezTo>
                    <a:pt x="472" y="19568"/>
                    <a:pt x="-203" y="20259"/>
                    <a:pt x="50" y="20691"/>
                  </a:cubicBezTo>
                  <a:cubicBezTo>
                    <a:pt x="303" y="21123"/>
                    <a:pt x="1484" y="21296"/>
                    <a:pt x="4522" y="21210"/>
                  </a:cubicBezTo>
                  <a:cubicBezTo>
                    <a:pt x="7559" y="21123"/>
                    <a:pt x="12453" y="20778"/>
                    <a:pt x="17347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5187950" y="5657850"/>
              <a:ext cx="2286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0" y="1362"/>
                    <a:pt x="5200" y="2724"/>
                    <a:pt x="8200" y="5351"/>
                  </a:cubicBezTo>
                  <a:cubicBezTo>
                    <a:pt x="11200" y="7978"/>
                    <a:pt x="14600" y="11870"/>
                    <a:pt x="16900" y="14789"/>
                  </a:cubicBezTo>
                  <a:cubicBezTo>
                    <a:pt x="19200" y="17708"/>
                    <a:pt x="204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5308600" y="5638800"/>
              <a:ext cx="1079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800"/>
                    <a:pt x="13976" y="3600"/>
                    <a:pt x="10376" y="7200"/>
                  </a:cubicBezTo>
                  <a:cubicBezTo>
                    <a:pt x="6776" y="10800"/>
                    <a:pt x="3388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5454650" y="589915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5492750" y="579755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5600700" y="5670550"/>
              <a:ext cx="139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431"/>
                    <a:pt x="8509" y="8862"/>
                    <a:pt x="12109" y="12462"/>
                  </a:cubicBezTo>
                  <a:cubicBezTo>
                    <a:pt x="15709" y="16062"/>
                    <a:pt x="18655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5683250" y="5708650"/>
              <a:ext cx="952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749"/>
                    <a:pt x="11040" y="9498"/>
                    <a:pt x="7440" y="13098"/>
                  </a:cubicBezTo>
                  <a:cubicBezTo>
                    <a:pt x="3840" y="16698"/>
                    <a:pt x="1920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772150" y="593725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791200" y="58039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5861050" y="5651500"/>
              <a:ext cx="381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996"/>
                    <a:pt x="21600" y="9992"/>
                    <a:pt x="21600" y="13592"/>
                  </a:cubicBezTo>
                  <a:cubicBezTo>
                    <a:pt x="21600" y="17192"/>
                    <a:pt x="10800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5103908" y="5638800"/>
              <a:ext cx="4594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20384" y="0"/>
                  </a:moveTo>
                  <a:cubicBezTo>
                    <a:pt x="10993" y="3673"/>
                    <a:pt x="1601" y="7347"/>
                    <a:pt x="193" y="10947"/>
                  </a:cubicBezTo>
                  <a:cubicBezTo>
                    <a:pt x="-1216" y="14547"/>
                    <a:pt x="5358" y="18073"/>
                    <a:pt x="119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Drawing"/>
          <p:cNvGrpSpPr/>
          <p:nvPr/>
        </p:nvGrpSpPr>
        <p:grpSpPr>
          <a:xfrm>
            <a:off x="920649" y="1720877"/>
            <a:ext cx="8471002" cy="7023074"/>
            <a:chOff x="0" y="0"/>
            <a:chExt cx="8471000" cy="7023072"/>
          </a:xfrm>
        </p:grpSpPr>
        <p:sp>
          <p:nvSpPr>
            <p:cNvPr id="190" name="Line"/>
            <p:cNvSpPr/>
            <p:nvPr/>
          </p:nvSpPr>
          <p:spPr>
            <a:xfrm>
              <a:off x="314813" y="63901"/>
              <a:ext cx="200138" cy="43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330" fill="norm" stroke="1" extrusionOk="0">
                  <a:moveTo>
                    <a:pt x="19924" y="3439"/>
                  </a:moveTo>
                  <a:cubicBezTo>
                    <a:pt x="19924" y="2495"/>
                    <a:pt x="19924" y="1552"/>
                    <a:pt x="18070" y="870"/>
                  </a:cubicBezTo>
                  <a:cubicBezTo>
                    <a:pt x="16215" y="188"/>
                    <a:pt x="12506" y="-231"/>
                    <a:pt x="9233" y="136"/>
                  </a:cubicBezTo>
                  <a:cubicBezTo>
                    <a:pt x="5960" y="503"/>
                    <a:pt x="3124" y="1656"/>
                    <a:pt x="1488" y="2757"/>
                  </a:cubicBezTo>
                  <a:cubicBezTo>
                    <a:pt x="-149" y="3858"/>
                    <a:pt x="-585" y="4907"/>
                    <a:pt x="942" y="6270"/>
                  </a:cubicBezTo>
                  <a:cubicBezTo>
                    <a:pt x="2470" y="7633"/>
                    <a:pt x="5960" y="9311"/>
                    <a:pt x="9560" y="10988"/>
                  </a:cubicBezTo>
                  <a:cubicBezTo>
                    <a:pt x="13160" y="12666"/>
                    <a:pt x="16870" y="14344"/>
                    <a:pt x="18833" y="15550"/>
                  </a:cubicBezTo>
                  <a:cubicBezTo>
                    <a:pt x="20797" y="16755"/>
                    <a:pt x="21015" y="17489"/>
                    <a:pt x="20142" y="18223"/>
                  </a:cubicBezTo>
                  <a:cubicBezTo>
                    <a:pt x="19270" y="18957"/>
                    <a:pt x="17306" y="19691"/>
                    <a:pt x="15124" y="20216"/>
                  </a:cubicBezTo>
                  <a:cubicBezTo>
                    <a:pt x="12942" y="20740"/>
                    <a:pt x="10542" y="21054"/>
                    <a:pt x="8579" y="21212"/>
                  </a:cubicBezTo>
                  <a:cubicBezTo>
                    <a:pt x="6615" y="21369"/>
                    <a:pt x="5088" y="21369"/>
                    <a:pt x="4870" y="21212"/>
                  </a:cubicBezTo>
                  <a:cubicBezTo>
                    <a:pt x="4651" y="21054"/>
                    <a:pt x="5742" y="20740"/>
                    <a:pt x="6833" y="20478"/>
                  </a:cubicBezTo>
                  <a:cubicBezTo>
                    <a:pt x="7924" y="20216"/>
                    <a:pt x="9015" y="20006"/>
                    <a:pt x="10106" y="1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71600" y="368272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85242" y="260322"/>
              <a:ext cx="1810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21600"/>
                  </a:moveTo>
                  <a:cubicBezTo>
                    <a:pt x="10932" y="16615"/>
                    <a:pt x="1332" y="11631"/>
                    <a:pt x="132" y="8031"/>
                  </a:cubicBezTo>
                  <a:cubicBezTo>
                    <a:pt x="-1068" y="4431"/>
                    <a:pt x="6132" y="2215"/>
                    <a:pt x="13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85900" y="274904"/>
              <a:ext cx="222251" cy="15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400"/>
                  </a:moveTo>
                  <a:cubicBezTo>
                    <a:pt x="411" y="7726"/>
                    <a:pt x="823" y="13052"/>
                    <a:pt x="1029" y="16455"/>
                  </a:cubicBezTo>
                  <a:cubicBezTo>
                    <a:pt x="1234" y="19858"/>
                    <a:pt x="1234" y="21337"/>
                    <a:pt x="1337" y="20893"/>
                  </a:cubicBezTo>
                  <a:cubicBezTo>
                    <a:pt x="1440" y="20449"/>
                    <a:pt x="1646" y="18082"/>
                    <a:pt x="2160" y="14827"/>
                  </a:cubicBezTo>
                  <a:cubicBezTo>
                    <a:pt x="2674" y="11573"/>
                    <a:pt x="3497" y="7430"/>
                    <a:pt x="4217" y="4767"/>
                  </a:cubicBezTo>
                  <a:cubicBezTo>
                    <a:pt x="4937" y="2104"/>
                    <a:pt x="5554" y="921"/>
                    <a:pt x="6377" y="329"/>
                  </a:cubicBezTo>
                  <a:cubicBezTo>
                    <a:pt x="7200" y="-263"/>
                    <a:pt x="8229" y="-263"/>
                    <a:pt x="9051" y="2104"/>
                  </a:cubicBezTo>
                  <a:cubicBezTo>
                    <a:pt x="9874" y="4471"/>
                    <a:pt x="10491" y="9205"/>
                    <a:pt x="10800" y="12312"/>
                  </a:cubicBezTo>
                  <a:cubicBezTo>
                    <a:pt x="11109" y="15419"/>
                    <a:pt x="11109" y="16899"/>
                    <a:pt x="11314" y="16899"/>
                  </a:cubicBezTo>
                  <a:cubicBezTo>
                    <a:pt x="11520" y="16899"/>
                    <a:pt x="11931" y="15419"/>
                    <a:pt x="12549" y="13052"/>
                  </a:cubicBezTo>
                  <a:cubicBezTo>
                    <a:pt x="13166" y="10685"/>
                    <a:pt x="13989" y="7430"/>
                    <a:pt x="14811" y="5211"/>
                  </a:cubicBezTo>
                  <a:cubicBezTo>
                    <a:pt x="15634" y="2992"/>
                    <a:pt x="16457" y="1808"/>
                    <a:pt x="17074" y="1956"/>
                  </a:cubicBezTo>
                  <a:cubicBezTo>
                    <a:pt x="17691" y="2104"/>
                    <a:pt x="18103" y="3584"/>
                    <a:pt x="18823" y="6690"/>
                  </a:cubicBezTo>
                  <a:cubicBezTo>
                    <a:pt x="19543" y="9797"/>
                    <a:pt x="20571" y="14532"/>
                    <a:pt x="21600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976777" y="219811"/>
              <a:ext cx="95466" cy="43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10" fill="norm" stroke="1" extrusionOk="0">
                  <a:moveTo>
                    <a:pt x="1680" y="3875"/>
                  </a:moveTo>
                  <a:cubicBezTo>
                    <a:pt x="741" y="7006"/>
                    <a:pt x="-198" y="10136"/>
                    <a:pt x="37" y="12901"/>
                  </a:cubicBezTo>
                  <a:cubicBezTo>
                    <a:pt x="272" y="15667"/>
                    <a:pt x="1680" y="18067"/>
                    <a:pt x="2619" y="19527"/>
                  </a:cubicBezTo>
                  <a:cubicBezTo>
                    <a:pt x="3559" y="20988"/>
                    <a:pt x="4028" y="21510"/>
                    <a:pt x="4263" y="21510"/>
                  </a:cubicBezTo>
                  <a:cubicBezTo>
                    <a:pt x="4498" y="21510"/>
                    <a:pt x="4498" y="20988"/>
                    <a:pt x="4028" y="19110"/>
                  </a:cubicBezTo>
                  <a:cubicBezTo>
                    <a:pt x="3559" y="17232"/>
                    <a:pt x="2619" y="13997"/>
                    <a:pt x="2385" y="11075"/>
                  </a:cubicBezTo>
                  <a:cubicBezTo>
                    <a:pt x="2150" y="8153"/>
                    <a:pt x="2619" y="5545"/>
                    <a:pt x="3793" y="3771"/>
                  </a:cubicBezTo>
                  <a:cubicBezTo>
                    <a:pt x="4967" y="1997"/>
                    <a:pt x="6845" y="1058"/>
                    <a:pt x="9193" y="536"/>
                  </a:cubicBezTo>
                  <a:cubicBezTo>
                    <a:pt x="11541" y="14"/>
                    <a:pt x="14359" y="-90"/>
                    <a:pt x="16472" y="67"/>
                  </a:cubicBezTo>
                  <a:cubicBezTo>
                    <a:pt x="18585" y="223"/>
                    <a:pt x="19993" y="640"/>
                    <a:pt x="20698" y="1997"/>
                  </a:cubicBezTo>
                  <a:cubicBezTo>
                    <a:pt x="21402" y="3353"/>
                    <a:pt x="21402" y="5649"/>
                    <a:pt x="20228" y="7058"/>
                  </a:cubicBezTo>
                  <a:cubicBezTo>
                    <a:pt x="19054" y="8467"/>
                    <a:pt x="16706" y="8988"/>
                    <a:pt x="13889" y="9406"/>
                  </a:cubicBezTo>
                  <a:cubicBezTo>
                    <a:pt x="11072" y="9823"/>
                    <a:pt x="7785" y="10136"/>
                    <a:pt x="5437" y="9927"/>
                  </a:cubicBezTo>
                  <a:cubicBezTo>
                    <a:pt x="3089" y="9719"/>
                    <a:pt x="1680" y="8988"/>
                    <a:pt x="272" y="8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124050" y="88872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574"/>
                    <a:pt x="0" y="13148"/>
                    <a:pt x="3600" y="16748"/>
                  </a:cubicBezTo>
                  <a:cubicBezTo>
                    <a:pt x="7200" y="20348"/>
                    <a:pt x="14400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203327" y="213996"/>
              <a:ext cx="142974" cy="16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99" fill="norm" stroke="1" extrusionOk="0">
                  <a:moveTo>
                    <a:pt x="2362" y="12389"/>
                  </a:moveTo>
                  <a:cubicBezTo>
                    <a:pt x="4867" y="9419"/>
                    <a:pt x="7371" y="6449"/>
                    <a:pt x="8936" y="4289"/>
                  </a:cubicBezTo>
                  <a:cubicBezTo>
                    <a:pt x="10502" y="2129"/>
                    <a:pt x="11128" y="779"/>
                    <a:pt x="10502" y="239"/>
                  </a:cubicBezTo>
                  <a:cubicBezTo>
                    <a:pt x="9875" y="-301"/>
                    <a:pt x="7997" y="-31"/>
                    <a:pt x="5962" y="2129"/>
                  </a:cubicBezTo>
                  <a:cubicBezTo>
                    <a:pt x="3928" y="4289"/>
                    <a:pt x="1736" y="8339"/>
                    <a:pt x="641" y="11174"/>
                  </a:cubicBezTo>
                  <a:cubicBezTo>
                    <a:pt x="-455" y="14009"/>
                    <a:pt x="-455" y="15629"/>
                    <a:pt x="3145" y="17114"/>
                  </a:cubicBezTo>
                  <a:cubicBezTo>
                    <a:pt x="6745" y="18599"/>
                    <a:pt x="13945" y="19949"/>
                    <a:pt x="21145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699592" y="69822"/>
              <a:ext cx="173759" cy="32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7" fill="norm" stroke="1" extrusionOk="0">
                  <a:moveTo>
                    <a:pt x="9652" y="0"/>
                  </a:moveTo>
                  <a:cubicBezTo>
                    <a:pt x="7310" y="3066"/>
                    <a:pt x="4968" y="6132"/>
                    <a:pt x="3406" y="8849"/>
                  </a:cubicBezTo>
                  <a:cubicBezTo>
                    <a:pt x="1845" y="11566"/>
                    <a:pt x="1064" y="13935"/>
                    <a:pt x="544" y="15956"/>
                  </a:cubicBezTo>
                  <a:cubicBezTo>
                    <a:pt x="23" y="17977"/>
                    <a:pt x="-237" y="19649"/>
                    <a:pt x="283" y="20555"/>
                  </a:cubicBezTo>
                  <a:cubicBezTo>
                    <a:pt x="804" y="21461"/>
                    <a:pt x="2105" y="21600"/>
                    <a:pt x="5749" y="21252"/>
                  </a:cubicBezTo>
                  <a:cubicBezTo>
                    <a:pt x="9392" y="20903"/>
                    <a:pt x="15377" y="20067"/>
                    <a:pt x="21363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968600" y="33474"/>
              <a:ext cx="158751" cy="34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9593"/>
                  </a:moveTo>
                  <a:cubicBezTo>
                    <a:pt x="0" y="12956"/>
                    <a:pt x="0" y="16319"/>
                    <a:pt x="0" y="18388"/>
                  </a:cubicBezTo>
                  <a:cubicBezTo>
                    <a:pt x="0" y="20458"/>
                    <a:pt x="0" y="21234"/>
                    <a:pt x="0" y="20975"/>
                  </a:cubicBezTo>
                  <a:cubicBezTo>
                    <a:pt x="0" y="20717"/>
                    <a:pt x="0" y="19423"/>
                    <a:pt x="288" y="16384"/>
                  </a:cubicBezTo>
                  <a:cubicBezTo>
                    <a:pt x="576" y="13344"/>
                    <a:pt x="1152" y="8559"/>
                    <a:pt x="1728" y="5778"/>
                  </a:cubicBezTo>
                  <a:cubicBezTo>
                    <a:pt x="2304" y="2997"/>
                    <a:pt x="2880" y="2221"/>
                    <a:pt x="3888" y="1380"/>
                  </a:cubicBezTo>
                  <a:cubicBezTo>
                    <a:pt x="4896" y="539"/>
                    <a:pt x="6336" y="-366"/>
                    <a:pt x="8496" y="151"/>
                  </a:cubicBezTo>
                  <a:cubicBezTo>
                    <a:pt x="10656" y="669"/>
                    <a:pt x="13536" y="2609"/>
                    <a:pt x="14400" y="4161"/>
                  </a:cubicBezTo>
                  <a:cubicBezTo>
                    <a:pt x="15264" y="5713"/>
                    <a:pt x="14112" y="6877"/>
                    <a:pt x="12384" y="7847"/>
                  </a:cubicBezTo>
                  <a:cubicBezTo>
                    <a:pt x="10656" y="8817"/>
                    <a:pt x="8352" y="9593"/>
                    <a:pt x="6624" y="10305"/>
                  </a:cubicBezTo>
                  <a:cubicBezTo>
                    <a:pt x="4896" y="11016"/>
                    <a:pt x="3744" y="11663"/>
                    <a:pt x="5184" y="12633"/>
                  </a:cubicBezTo>
                  <a:cubicBezTo>
                    <a:pt x="6624" y="13603"/>
                    <a:pt x="10656" y="14896"/>
                    <a:pt x="13824" y="15996"/>
                  </a:cubicBezTo>
                  <a:cubicBezTo>
                    <a:pt x="16992" y="17095"/>
                    <a:pt x="19296" y="18000"/>
                    <a:pt x="21600" y="18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381100" y="514322"/>
              <a:ext cx="1143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20348"/>
                    <a:pt x="2880" y="19096"/>
                    <a:pt x="4260" y="17687"/>
                  </a:cubicBezTo>
                  <a:cubicBezTo>
                    <a:pt x="5640" y="16278"/>
                    <a:pt x="6960" y="14713"/>
                    <a:pt x="8400" y="12991"/>
                  </a:cubicBezTo>
                  <a:cubicBezTo>
                    <a:pt x="9840" y="11270"/>
                    <a:pt x="11400" y="9391"/>
                    <a:pt x="13040" y="7670"/>
                  </a:cubicBezTo>
                  <a:cubicBezTo>
                    <a:pt x="14680" y="5948"/>
                    <a:pt x="16400" y="4383"/>
                    <a:pt x="17840" y="3130"/>
                  </a:cubicBezTo>
                  <a:cubicBezTo>
                    <a:pt x="19280" y="1878"/>
                    <a:pt x="2044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15794" y="571472"/>
              <a:ext cx="1092457" cy="14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76" fill="norm" stroke="1" extrusionOk="0">
                  <a:moveTo>
                    <a:pt x="631" y="20079"/>
                  </a:moveTo>
                  <a:cubicBezTo>
                    <a:pt x="339" y="20383"/>
                    <a:pt x="47" y="20687"/>
                    <a:pt x="5" y="20992"/>
                  </a:cubicBezTo>
                  <a:cubicBezTo>
                    <a:pt x="-37" y="21296"/>
                    <a:pt x="172" y="21600"/>
                    <a:pt x="966" y="21144"/>
                  </a:cubicBezTo>
                  <a:cubicBezTo>
                    <a:pt x="1760" y="20687"/>
                    <a:pt x="3138" y="19470"/>
                    <a:pt x="4601" y="17949"/>
                  </a:cubicBezTo>
                  <a:cubicBezTo>
                    <a:pt x="6063" y="16428"/>
                    <a:pt x="7609" y="14603"/>
                    <a:pt x="9384" y="12777"/>
                  </a:cubicBezTo>
                  <a:cubicBezTo>
                    <a:pt x="11160" y="10952"/>
                    <a:pt x="13165" y="9127"/>
                    <a:pt x="15087" y="7149"/>
                  </a:cubicBezTo>
                  <a:cubicBezTo>
                    <a:pt x="17009" y="5172"/>
                    <a:pt x="18847" y="3042"/>
                    <a:pt x="19913" y="1825"/>
                  </a:cubicBezTo>
                  <a:cubicBezTo>
                    <a:pt x="20978" y="608"/>
                    <a:pt x="21271" y="304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406750" y="16507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425800" y="29207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181450" y="44422"/>
              <a:ext cx="171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6267" y="3600"/>
                  </a:cubicBezTo>
                  <a:cubicBezTo>
                    <a:pt x="9867" y="7200"/>
                    <a:pt x="1573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309896" y="82522"/>
              <a:ext cx="10650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0"/>
                  </a:moveTo>
                  <a:cubicBezTo>
                    <a:pt x="16652" y="2500"/>
                    <a:pt x="11993" y="5000"/>
                    <a:pt x="8393" y="7750"/>
                  </a:cubicBezTo>
                  <a:cubicBezTo>
                    <a:pt x="4793" y="10500"/>
                    <a:pt x="2252" y="13500"/>
                    <a:pt x="982" y="15750"/>
                  </a:cubicBezTo>
                  <a:cubicBezTo>
                    <a:pt x="-289" y="18000"/>
                    <a:pt x="-289" y="19500"/>
                    <a:pt x="770" y="20350"/>
                  </a:cubicBezTo>
                  <a:cubicBezTo>
                    <a:pt x="1829" y="21200"/>
                    <a:pt x="3946" y="21400"/>
                    <a:pt x="60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589029" y="241272"/>
              <a:ext cx="290922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791" y="21600"/>
                  </a:moveTo>
                  <a:cubicBezTo>
                    <a:pt x="1165" y="20329"/>
                    <a:pt x="539" y="19059"/>
                    <a:pt x="226" y="17365"/>
                  </a:cubicBezTo>
                  <a:cubicBezTo>
                    <a:pt x="-87" y="15671"/>
                    <a:pt x="-87" y="13553"/>
                    <a:pt x="304" y="10800"/>
                  </a:cubicBezTo>
                  <a:cubicBezTo>
                    <a:pt x="696" y="8047"/>
                    <a:pt x="1478" y="4659"/>
                    <a:pt x="2574" y="3388"/>
                  </a:cubicBezTo>
                  <a:cubicBezTo>
                    <a:pt x="3670" y="2118"/>
                    <a:pt x="5078" y="2965"/>
                    <a:pt x="6174" y="5294"/>
                  </a:cubicBezTo>
                  <a:cubicBezTo>
                    <a:pt x="7270" y="7624"/>
                    <a:pt x="8052" y="11435"/>
                    <a:pt x="9226" y="14188"/>
                  </a:cubicBezTo>
                  <a:cubicBezTo>
                    <a:pt x="10400" y="16941"/>
                    <a:pt x="11965" y="18635"/>
                    <a:pt x="14078" y="16094"/>
                  </a:cubicBezTo>
                  <a:cubicBezTo>
                    <a:pt x="16191" y="13553"/>
                    <a:pt x="18852" y="6776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633242" y="374622"/>
              <a:ext cx="2467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4349" y="21600"/>
                  </a:moveTo>
                  <a:cubicBezTo>
                    <a:pt x="3426" y="21600"/>
                    <a:pt x="2503" y="21600"/>
                    <a:pt x="1672" y="20965"/>
                  </a:cubicBezTo>
                  <a:cubicBezTo>
                    <a:pt x="841" y="20329"/>
                    <a:pt x="103" y="19059"/>
                    <a:pt x="10" y="17576"/>
                  </a:cubicBezTo>
                  <a:cubicBezTo>
                    <a:pt x="-82" y="16094"/>
                    <a:pt x="472" y="14400"/>
                    <a:pt x="1026" y="12706"/>
                  </a:cubicBezTo>
                  <a:cubicBezTo>
                    <a:pt x="1580" y="11012"/>
                    <a:pt x="2133" y="9318"/>
                    <a:pt x="2964" y="8259"/>
                  </a:cubicBezTo>
                  <a:cubicBezTo>
                    <a:pt x="3795" y="7200"/>
                    <a:pt x="4903" y="6776"/>
                    <a:pt x="7026" y="8047"/>
                  </a:cubicBezTo>
                  <a:cubicBezTo>
                    <a:pt x="9149" y="9318"/>
                    <a:pt x="12287" y="12282"/>
                    <a:pt x="14503" y="12071"/>
                  </a:cubicBezTo>
                  <a:cubicBezTo>
                    <a:pt x="16718" y="11859"/>
                    <a:pt x="18010" y="8471"/>
                    <a:pt x="19026" y="5929"/>
                  </a:cubicBezTo>
                  <a:cubicBezTo>
                    <a:pt x="20041" y="3388"/>
                    <a:pt x="20780" y="1694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324979" y="76671"/>
              <a:ext cx="168025" cy="55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98" fill="norm" stroke="1" extrusionOk="0">
                  <a:moveTo>
                    <a:pt x="1533" y="7046"/>
                  </a:moveTo>
                  <a:cubicBezTo>
                    <a:pt x="2066" y="9320"/>
                    <a:pt x="2600" y="11593"/>
                    <a:pt x="2733" y="13745"/>
                  </a:cubicBezTo>
                  <a:cubicBezTo>
                    <a:pt x="2866" y="15897"/>
                    <a:pt x="2600" y="17927"/>
                    <a:pt x="2333" y="19267"/>
                  </a:cubicBezTo>
                  <a:cubicBezTo>
                    <a:pt x="2066" y="20607"/>
                    <a:pt x="1800" y="21256"/>
                    <a:pt x="1400" y="21378"/>
                  </a:cubicBezTo>
                  <a:cubicBezTo>
                    <a:pt x="1000" y="21500"/>
                    <a:pt x="466" y="21094"/>
                    <a:pt x="200" y="19348"/>
                  </a:cubicBezTo>
                  <a:cubicBezTo>
                    <a:pt x="-67" y="17602"/>
                    <a:pt x="-67" y="14517"/>
                    <a:pt x="200" y="11553"/>
                  </a:cubicBezTo>
                  <a:cubicBezTo>
                    <a:pt x="466" y="8589"/>
                    <a:pt x="1000" y="5747"/>
                    <a:pt x="1533" y="4082"/>
                  </a:cubicBezTo>
                  <a:cubicBezTo>
                    <a:pt x="2066" y="2417"/>
                    <a:pt x="2600" y="1930"/>
                    <a:pt x="3133" y="1362"/>
                  </a:cubicBezTo>
                  <a:cubicBezTo>
                    <a:pt x="3666" y="793"/>
                    <a:pt x="4200" y="144"/>
                    <a:pt x="5133" y="22"/>
                  </a:cubicBezTo>
                  <a:cubicBezTo>
                    <a:pt x="6066" y="-100"/>
                    <a:pt x="7400" y="306"/>
                    <a:pt x="8733" y="996"/>
                  </a:cubicBezTo>
                  <a:cubicBezTo>
                    <a:pt x="10066" y="1686"/>
                    <a:pt x="11400" y="2661"/>
                    <a:pt x="12066" y="3514"/>
                  </a:cubicBezTo>
                  <a:cubicBezTo>
                    <a:pt x="12733" y="4366"/>
                    <a:pt x="12733" y="5097"/>
                    <a:pt x="13400" y="5422"/>
                  </a:cubicBezTo>
                  <a:cubicBezTo>
                    <a:pt x="14066" y="5747"/>
                    <a:pt x="15400" y="5665"/>
                    <a:pt x="17000" y="5990"/>
                  </a:cubicBezTo>
                  <a:cubicBezTo>
                    <a:pt x="18600" y="6315"/>
                    <a:pt x="20466" y="7046"/>
                    <a:pt x="21000" y="7858"/>
                  </a:cubicBezTo>
                  <a:cubicBezTo>
                    <a:pt x="21533" y="8670"/>
                    <a:pt x="20733" y="9563"/>
                    <a:pt x="19533" y="10213"/>
                  </a:cubicBezTo>
                  <a:cubicBezTo>
                    <a:pt x="18333" y="10862"/>
                    <a:pt x="16733" y="11268"/>
                    <a:pt x="15133" y="11512"/>
                  </a:cubicBezTo>
                  <a:cubicBezTo>
                    <a:pt x="13533" y="11756"/>
                    <a:pt x="11933" y="11837"/>
                    <a:pt x="11400" y="11715"/>
                  </a:cubicBezTo>
                  <a:cubicBezTo>
                    <a:pt x="10866" y="11593"/>
                    <a:pt x="11400" y="11268"/>
                    <a:pt x="11933" y="1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535647" y="298422"/>
              <a:ext cx="109234" cy="8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0630" fill="norm" stroke="1" extrusionOk="0">
                  <a:moveTo>
                    <a:pt x="16489" y="1507"/>
                  </a:moveTo>
                  <a:cubicBezTo>
                    <a:pt x="12489" y="2512"/>
                    <a:pt x="8489" y="3516"/>
                    <a:pt x="5689" y="5023"/>
                  </a:cubicBezTo>
                  <a:cubicBezTo>
                    <a:pt x="2889" y="6530"/>
                    <a:pt x="1289" y="8540"/>
                    <a:pt x="489" y="11051"/>
                  </a:cubicBezTo>
                  <a:cubicBezTo>
                    <a:pt x="-311" y="13563"/>
                    <a:pt x="-311" y="16577"/>
                    <a:pt x="1889" y="18586"/>
                  </a:cubicBezTo>
                  <a:cubicBezTo>
                    <a:pt x="4089" y="20595"/>
                    <a:pt x="8489" y="21600"/>
                    <a:pt x="12289" y="19340"/>
                  </a:cubicBezTo>
                  <a:cubicBezTo>
                    <a:pt x="16089" y="17079"/>
                    <a:pt x="19289" y="11553"/>
                    <a:pt x="20289" y="7786"/>
                  </a:cubicBezTo>
                  <a:cubicBezTo>
                    <a:pt x="21289" y="4019"/>
                    <a:pt x="20089" y="2009"/>
                    <a:pt x="17689" y="1005"/>
                  </a:cubicBezTo>
                  <a:cubicBezTo>
                    <a:pt x="15289" y="0"/>
                    <a:pt x="11689" y="0"/>
                    <a:pt x="80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870550" y="24127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999246" y="158722"/>
              <a:ext cx="2370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600" fill="norm" stroke="1" extrusionOk="0">
                  <a:moveTo>
                    <a:pt x="20158" y="0"/>
                  </a:moveTo>
                  <a:cubicBezTo>
                    <a:pt x="11158" y="2118"/>
                    <a:pt x="2158" y="4235"/>
                    <a:pt x="358" y="7518"/>
                  </a:cubicBezTo>
                  <a:cubicBezTo>
                    <a:pt x="-1442" y="10800"/>
                    <a:pt x="3958" y="15247"/>
                    <a:pt x="7558" y="17788"/>
                  </a:cubicBezTo>
                  <a:cubicBezTo>
                    <a:pt x="11158" y="20329"/>
                    <a:pt x="12958" y="20965"/>
                    <a:pt x="147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229506" y="-1"/>
              <a:ext cx="201672" cy="60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24" fill="norm" stroke="1" extrusionOk="0">
                  <a:moveTo>
                    <a:pt x="315" y="21524"/>
                  </a:moveTo>
                  <a:cubicBezTo>
                    <a:pt x="93" y="19282"/>
                    <a:pt x="-130" y="17040"/>
                    <a:pt x="93" y="14760"/>
                  </a:cubicBezTo>
                  <a:cubicBezTo>
                    <a:pt x="315" y="12480"/>
                    <a:pt x="983" y="10163"/>
                    <a:pt x="2319" y="8033"/>
                  </a:cubicBezTo>
                  <a:cubicBezTo>
                    <a:pt x="3656" y="5903"/>
                    <a:pt x="5660" y="3960"/>
                    <a:pt x="7330" y="2689"/>
                  </a:cubicBezTo>
                  <a:cubicBezTo>
                    <a:pt x="9000" y="1419"/>
                    <a:pt x="10336" y="821"/>
                    <a:pt x="11561" y="447"/>
                  </a:cubicBezTo>
                  <a:cubicBezTo>
                    <a:pt x="12785" y="73"/>
                    <a:pt x="13899" y="-76"/>
                    <a:pt x="14901" y="36"/>
                  </a:cubicBezTo>
                  <a:cubicBezTo>
                    <a:pt x="15903" y="148"/>
                    <a:pt x="16794" y="522"/>
                    <a:pt x="17684" y="1381"/>
                  </a:cubicBezTo>
                  <a:cubicBezTo>
                    <a:pt x="18575" y="2241"/>
                    <a:pt x="19466" y="3586"/>
                    <a:pt x="19243" y="4633"/>
                  </a:cubicBezTo>
                  <a:cubicBezTo>
                    <a:pt x="19021" y="5679"/>
                    <a:pt x="17684" y="6426"/>
                    <a:pt x="16571" y="6950"/>
                  </a:cubicBezTo>
                  <a:cubicBezTo>
                    <a:pt x="15458" y="7473"/>
                    <a:pt x="14567" y="7772"/>
                    <a:pt x="14790" y="8033"/>
                  </a:cubicBezTo>
                  <a:cubicBezTo>
                    <a:pt x="15012" y="8295"/>
                    <a:pt x="16348" y="8519"/>
                    <a:pt x="17684" y="9005"/>
                  </a:cubicBezTo>
                  <a:cubicBezTo>
                    <a:pt x="19021" y="9491"/>
                    <a:pt x="20357" y="10238"/>
                    <a:pt x="20913" y="10836"/>
                  </a:cubicBezTo>
                  <a:cubicBezTo>
                    <a:pt x="21470" y="11434"/>
                    <a:pt x="21247" y="11882"/>
                    <a:pt x="20357" y="12294"/>
                  </a:cubicBezTo>
                  <a:cubicBezTo>
                    <a:pt x="19466" y="12705"/>
                    <a:pt x="17907" y="13078"/>
                    <a:pt x="16237" y="13153"/>
                  </a:cubicBezTo>
                  <a:cubicBezTo>
                    <a:pt x="14567" y="13228"/>
                    <a:pt x="12785" y="13004"/>
                    <a:pt x="11004" y="12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5537300" y="279372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440"/>
                    <a:pt x="10800" y="2880"/>
                    <a:pt x="14400" y="6480"/>
                  </a:cubicBezTo>
                  <a:cubicBezTo>
                    <a:pt x="18000" y="10080"/>
                    <a:pt x="1980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727800" y="69822"/>
              <a:ext cx="184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1280"/>
                    <a:pt x="4966" y="2560"/>
                    <a:pt x="7572" y="4880"/>
                  </a:cubicBezTo>
                  <a:cubicBezTo>
                    <a:pt x="10179" y="7200"/>
                    <a:pt x="12910" y="10560"/>
                    <a:pt x="15269" y="13520"/>
                  </a:cubicBezTo>
                  <a:cubicBezTo>
                    <a:pt x="17628" y="16480"/>
                    <a:pt x="19614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715100" y="38072"/>
              <a:ext cx="2222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69" y="4243"/>
                    <a:pt x="12137" y="8486"/>
                    <a:pt x="8537" y="12086"/>
                  </a:cubicBezTo>
                  <a:cubicBezTo>
                    <a:pt x="4937" y="15686"/>
                    <a:pt x="2469" y="186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879781" y="1581764"/>
              <a:ext cx="225220" cy="41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11" fill="norm" stroke="1" extrusionOk="0">
                  <a:moveTo>
                    <a:pt x="21479" y="963"/>
                  </a:moveTo>
                  <a:cubicBezTo>
                    <a:pt x="20672" y="631"/>
                    <a:pt x="19864" y="298"/>
                    <a:pt x="18249" y="132"/>
                  </a:cubicBezTo>
                  <a:cubicBezTo>
                    <a:pt x="16634" y="-34"/>
                    <a:pt x="14212" y="-34"/>
                    <a:pt x="12193" y="77"/>
                  </a:cubicBezTo>
                  <a:cubicBezTo>
                    <a:pt x="10174" y="188"/>
                    <a:pt x="8559" y="409"/>
                    <a:pt x="7348" y="1129"/>
                  </a:cubicBezTo>
                  <a:cubicBezTo>
                    <a:pt x="6137" y="1849"/>
                    <a:pt x="5329" y="3068"/>
                    <a:pt x="4421" y="5172"/>
                  </a:cubicBezTo>
                  <a:cubicBezTo>
                    <a:pt x="3513" y="7277"/>
                    <a:pt x="2503" y="10268"/>
                    <a:pt x="1797" y="12483"/>
                  </a:cubicBezTo>
                  <a:cubicBezTo>
                    <a:pt x="1090" y="14698"/>
                    <a:pt x="686" y="16138"/>
                    <a:pt x="384" y="17301"/>
                  </a:cubicBezTo>
                  <a:cubicBezTo>
                    <a:pt x="81" y="18464"/>
                    <a:pt x="-121" y="19351"/>
                    <a:pt x="81" y="20015"/>
                  </a:cubicBezTo>
                  <a:cubicBezTo>
                    <a:pt x="283" y="20680"/>
                    <a:pt x="888" y="21123"/>
                    <a:pt x="2402" y="21344"/>
                  </a:cubicBezTo>
                  <a:cubicBezTo>
                    <a:pt x="3916" y="21566"/>
                    <a:pt x="6339" y="21566"/>
                    <a:pt x="8862" y="21344"/>
                  </a:cubicBezTo>
                  <a:cubicBezTo>
                    <a:pt x="11386" y="21123"/>
                    <a:pt x="14010" y="20680"/>
                    <a:pt x="16634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95450" y="1803372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185669" y="1541082"/>
              <a:ext cx="224132" cy="43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68" fill="norm" stroke="1" extrusionOk="0">
                  <a:moveTo>
                    <a:pt x="21376" y="1653"/>
                  </a:moveTo>
                  <a:cubicBezTo>
                    <a:pt x="21174" y="1134"/>
                    <a:pt x="20972" y="615"/>
                    <a:pt x="19963" y="303"/>
                  </a:cubicBezTo>
                  <a:cubicBezTo>
                    <a:pt x="18954" y="-8"/>
                    <a:pt x="17137" y="-112"/>
                    <a:pt x="15320" y="148"/>
                  </a:cubicBezTo>
                  <a:cubicBezTo>
                    <a:pt x="13503" y="407"/>
                    <a:pt x="11686" y="1030"/>
                    <a:pt x="10374" y="1913"/>
                  </a:cubicBezTo>
                  <a:cubicBezTo>
                    <a:pt x="9062" y="2796"/>
                    <a:pt x="8255" y="3938"/>
                    <a:pt x="7245" y="5911"/>
                  </a:cubicBezTo>
                  <a:cubicBezTo>
                    <a:pt x="6236" y="7884"/>
                    <a:pt x="5025" y="10688"/>
                    <a:pt x="3813" y="13076"/>
                  </a:cubicBezTo>
                  <a:cubicBezTo>
                    <a:pt x="2602" y="15465"/>
                    <a:pt x="1391" y="17438"/>
                    <a:pt x="684" y="18788"/>
                  </a:cubicBezTo>
                  <a:cubicBezTo>
                    <a:pt x="-22" y="20138"/>
                    <a:pt x="-224" y="20865"/>
                    <a:pt x="281" y="21176"/>
                  </a:cubicBezTo>
                  <a:cubicBezTo>
                    <a:pt x="785" y="21488"/>
                    <a:pt x="1997" y="21384"/>
                    <a:pt x="3712" y="21125"/>
                  </a:cubicBezTo>
                  <a:cubicBezTo>
                    <a:pt x="5428" y="20865"/>
                    <a:pt x="7649" y="20450"/>
                    <a:pt x="9869" y="2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460600" y="1606522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5929"/>
                    <a:pt x="7920" y="11859"/>
                    <a:pt x="11520" y="15459"/>
                  </a:cubicBezTo>
                  <a:cubicBezTo>
                    <a:pt x="15120" y="19059"/>
                    <a:pt x="1836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581250" y="1562072"/>
              <a:ext cx="82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450"/>
                    <a:pt x="17169" y="900"/>
                    <a:pt x="14677" y="2925"/>
                  </a:cubicBezTo>
                  <a:cubicBezTo>
                    <a:pt x="12185" y="4950"/>
                    <a:pt x="9415" y="8550"/>
                    <a:pt x="6923" y="11925"/>
                  </a:cubicBezTo>
                  <a:cubicBezTo>
                    <a:pt x="4431" y="15300"/>
                    <a:pt x="2215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809850" y="183512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833047" y="1703055"/>
              <a:ext cx="32508" cy="3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3" h="19886" fill="norm" stroke="1" extrusionOk="0">
                  <a:moveTo>
                    <a:pt x="16569" y="2585"/>
                  </a:moveTo>
                  <a:cubicBezTo>
                    <a:pt x="10216" y="3665"/>
                    <a:pt x="3863" y="4745"/>
                    <a:pt x="1322" y="7985"/>
                  </a:cubicBezTo>
                  <a:cubicBezTo>
                    <a:pt x="-1219" y="11225"/>
                    <a:pt x="52" y="16625"/>
                    <a:pt x="3863" y="18785"/>
                  </a:cubicBezTo>
                  <a:cubicBezTo>
                    <a:pt x="7675" y="20945"/>
                    <a:pt x="14028" y="19865"/>
                    <a:pt x="17205" y="16085"/>
                  </a:cubicBezTo>
                  <a:cubicBezTo>
                    <a:pt x="20381" y="12305"/>
                    <a:pt x="20381" y="5825"/>
                    <a:pt x="16569" y="2585"/>
                  </a:cubicBezTo>
                  <a:cubicBezTo>
                    <a:pt x="12757" y="-655"/>
                    <a:pt x="5134" y="-655"/>
                    <a:pt x="3228" y="1505"/>
                  </a:cubicBezTo>
                  <a:cubicBezTo>
                    <a:pt x="1322" y="3665"/>
                    <a:pt x="5134" y="7985"/>
                    <a:pt x="8946" y="12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994425" y="1523972"/>
              <a:ext cx="44026" cy="63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8307" y="2102"/>
                    <a:pt x="15222" y="4204"/>
                    <a:pt x="12136" y="6668"/>
                  </a:cubicBezTo>
                  <a:cubicBezTo>
                    <a:pt x="9050" y="9133"/>
                    <a:pt x="5964" y="11960"/>
                    <a:pt x="3907" y="14388"/>
                  </a:cubicBezTo>
                  <a:cubicBezTo>
                    <a:pt x="1850" y="16816"/>
                    <a:pt x="822" y="18846"/>
                    <a:pt x="307" y="20042"/>
                  </a:cubicBezTo>
                  <a:cubicBezTo>
                    <a:pt x="-207" y="21238"/>
                    <a:pt x="-207" y="21600"/>
                    <a:pt x="1336" y="21600"/>
                  </a:cubicBezTo>
                  <a:cubicBezTo>
                    <a:pt x="2879" y="21600"/>
                    <a:pt x="5964" y="21238"/>
                    <a:pt x="9050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2178150" y="1663672"/>
              <a:ext cx="146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160"/>
                    <a:pt x="8139" y="8320"/>
                    <a:pt x="11739" y="11920"/>
                  </a:cubicBezTo>
                  <a:cubicBezTo>
                    <a:pt x="15339" y="15520"/>
                    <a:pt x="18470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209900" y="1649843"/>
              <a:ext cx="146051" cy="35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631"/>
                  </a:moveTo>
                  <a:cubicBezTo>
                    <a:pt x="20661" y="850"/>
                    <a:pt x="19722" y="69"/>
                    <a:pt x="18783" y="4"/>
                  </a:cubicBezTo>
                  <a:cubicBezTo>
                    <a:pt x="17843" y="-61"/>
                    <a:pt x="16904" y="590"/>
                    <a:pt x="14400" y="2997"/>
                  </a:cubicBezTo>
                  <a:cubicBezTo>
                    <a:pt x="11896" y="5404"/>
                    <a:pt x="7826" y="9568"/>
                    <a:pt x="5165" y="12951"/>
                  </a:cubicBezTo>
                  <a:cubicBezTo>
                    <a:pt x="2504" y="16334"/>
                    <a:pt x="1252" y="18937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413100" y="1847822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419450" y="1732300"/>
              <a:ext cx="46188" cy="9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388" fill="norm" stroke="1" extrusionOk="0">
                  <a:moveTo>
                    <a:pt x="5635" y="21388"/>
                  </a:moveTo>
                  <a:cubicBezTo>
                    <a:pt x="5635" y="18876"/>
                    <a:pt x="5635" y="16365"/>
                    <a:pt x="5635" y="13853"/>
                  </a:cubicBezTo>
                  <a:cubicBezTo>
                    <a:pt x="5635" y="11341"/>
                    <a:pt x="5635" y="8830"/>
                    <a:pt x="8922" y="7072"/>
                  </a:cubicBezTo>
                  <a:cubicBezTo>
                    <a:pt x="12209" y="5314"/>
                    <a:pt x="18783" y="4309"/>
                    <a:pt x="20191" y="3053"/>
                  </a:cubicBezTo>
                  <a:cubicBezTo>
                    <a:pt x="21600" y="1797"/>
                    <a:pt x="17843" y="290"/>
                    <a:pt x="13617" y="39"/>
                  </a:cubicBezTo>
                  <a:cubicBezTo>
                    <a:pt x="9391" y="-212"/>
                    <a:pt x="4696" y="793"/>
                    <a:pt x="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514700" y="1472627"/>
              <a:ext cx="157973" cy="54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38" fill="norm" stroke="1" extrusionOk="0">
                  <a:moveTo>
                    <a:pt x="3411" y="1523"/>
                  </a:moveTo>
                  <a:cubicBezTo>
                    <a:pt x="3979" y="1106"/>
                    <a:pt x="4547" y="689"/>
                    <a:pt x="5826" y="397"/>
                  </a:cubicBezTo>
                  <a:cubicBezTo>
                    <a:pt x="7105" y="105"/>
                    <a:pt x="9095" y="-62"/>
                    <a:pt x="11226" y="21"/>
                  </a:cubicBezTo>
                  <a:cubicBezTo>
                    <a:pt x="13358" y="105"/>
                    <a:pt x="15632" y="438"/>
                    <a:pt x="16911" y="1648"/>
                  </a:cubicBezTo>
                  <a:cubicBezTo>
                    <a:pt x="18189" y="2857"/>
                    <a:pt x="18474" y="4942"/>
                    <a:pt x="18332" y="7319"/>
                  </a:cubicBezTo>
                  <a:cubicBezTo>
                    <a:pt x="18189" y="9696"/>
                    <a:pt x="17621" y="12364"/>
                    <a:pt x="17905" y="14366"/>
                  </a:cubicBezTo>
                  <a:cubicBezTo>
                    <a:pt x="18189" y="16367"/>
                    <a:pt x="19326" y="17702"/>
                    <a:pt x="20179" y="18702"/>
                  </a:cubicBezTo>
                  <a:cubicBezTo>
                    <a:pt x="21032" y="19703"/>
                    <a:pt x="21600" y="20370"/>
                    <a:pt x="20889" y="20787"/>
                  </a:cubicBezTo>
                  <a:cubicBezTo>
                    <a:pt x="20179" y="21204"/>
                    <a:pt x="18189" y="21371"/>
                    <a:pt x="14495" y="21455"/>
                  </a:cubicBezTo>
                  <a:cubicBezTo>
                    <a:pt x="10800" y="21538"/>
                    <a:pt x="5400" y="21538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428850" y="1137838"/>
              <a:ext cx="393701" cy="32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1379"/>
                  </a:moveTo>
                  <a:cubicBezTo>
                    <a:pt x="2671" y="17592"/>
                    <a:pt x="5342" y="13805"/>
                    <a:pt x="7548" y="10439"/>
                  </a:cubicBezTo>
                  <a:cubicBezTo>
                    <a:pt x="9755" y="7073"/>
                    <a:pt x="11497" y="4127"/>
                    <a:pt x="12542" y="2304"/>
                  </a:cubicBezTo>
                  <a:cubicBezTo>
                    <a:pt x="13587" y="480"/>
                    <a:pt x="13935" y="-221"/>
                    <a:pt x="14168" y="60"/>
                  </a:cubicBezTo>
                  <a:cubicBezTo>
                    <a:pt x="14400" y="340"/>
                    <a:pt x="14516" y="1602"/>
                    <a:pt x="15213" y="4057"/>
                  </a:cubicBezTo>
                  <a:cubicBezTo>
                    <a:pt x="15910" y="6511"/>
                    <a:pt x="17187" y="10158"/>
                    <a:pt x="18348" y="12683"/>
                  </a:cubicBezTo>
                  <a:cubicBezTo>
                    <a:pt x="19510" y="15208"/>
                    <a:pt x="20555" y="16610"/>
                    <a:pt x="21600" y="18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019400" y="2628872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4688"/>
                    <a:pt x="11400" y="9377"/>
                    <a:pt x="15000" y="12977"/>
                  </a:cubicBezTo>
                  <a:cubicBezTo>
                    <a:pt x="18600" y="16577"/>
                    <a:pt x="20100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178150" y="2657361"/>
              <a:ext cx="98244" cy="53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61" fill="norm" stroke="1" extrusionOk="0">
                  <a:moveTo>
                    <a:pt x="20681" y="896"/>
                  </a:moveTo>
                  <a:cubicBezTo>
                    <a:pt x="21140" y="471"/>
                    <a:pt x="21600" y="46"/>
                    <a:pt x="21140" y="4"/>
                  </a:cubicBezTo>
                  <a:cubicBezTo>
                    <a:pt x="20681" y="-39"/>
                    <a:pt x="19302" y="301"/>
                    <a:pt x="17004" y="1407"/>
                  </a:cubicBezTo>
                  <a:cubicBezTo>
                    <a:pt x="14706" y="2512"/>
                    <a:pt x="11489" y="4383"/>
                    <a:pt x="8502" y="5744"/>
                  </a:cubicBezTo>
                  <a:cubicBezTo>
                    <a:pt x="5515" y="7104"/>
                    <a:pt x="2757" y="7955"/>
                    <a:pt x="1609" y="9443"/>
                  </a:cubicBezTo>
                  <a:cubicBezTo>
                    <a:pt x="460" y="10931"/>
                    <a:pt x="919" y="13057"/>
                    <a:pt x="919" y="15183"/>
                  </a:cubicBezTo>
                  <a:cubicBezTo>
                    <a:pt x="919" y="17309"/>
                    <a:pt x="460" y="19435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286100" y="3086072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298255" y="2927322"/>
              <a:ext cx="71859" cy="7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1342" fill="norm" stroke="1" extrusionOk="0">
                  <a:moveTo>
                    <a:pt x="10954" y="5400"/>
                  </a:moveTo>
                  <a:cubicBezTo>
                    <a:pt x="7954" y="6000"/>
                    <a:pt x="4954" y="6600"/>
                    <a:pt x="2854" y="8400"/>
                  </a:cubicBezTo>
                  <a:cubicBezTo>
                    <a:pt x="754" y="10200"/>
                    <a:pt x="-446" y="13200"/>
                    <a:pt x="154" y="15600"/>
                  </a:cubicBezTo>
                  <a:cubicBezTo>
                    <a:pt x="754" y="18000"/>
                    <a:pt x="3154" y="19800"/>
                    <a:pt x="5854" y="20700"/>
                  </a:cubicBezTo>
                  <a:cubicBezTo>
                    <a:pt x="8554" y="21600"/>
                    <a:pt x="11554" y="21600"/>
                    <a:pt x="13954" y="20400"/>
                  </a:cubicBezTo>
                  <a:cubicBezTo>
                    <a:pt x="16354" y="19200"/>
                    <a:pt x="18154" y="16800"/>
                    <a:pt x="19354" y="14100"/>
                  </a:cubicBezTo>
                  <a:cubicBezTo>
                    <a:pt x="20554" y="11400"/>
                    <a:pt x="21154" y="8400"/>
                    <a:pt x="18454" y="6000"/>
                  </a:cubicBezTo>
                  <a:cubicBezTo>
                    <a:pt x="15754" y="3600"/>
                    <a:pt x="9754" y="1800"/>
                    <a:pt x="37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149315" y="2364604"/>
              <a:ext cx="181236" cy="18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18" fill="norm" stroke="1" extrusionOk="0">
                  <a:moveTo>
                    <a:pt x="4175" y="11500"/>
                  </a:moveTo>
                  <a:cubicBezTo>
                    <a:pt x="2919" y="13954"/>
                    <a:pt x="1663" y="16409"/>
                    <a:pt x="910" y="18250"/>
                  </a:cubicBezTo>
                  <a:cubicBezTo>
                    <a:pt x="156" y="20091"/>
                    <a:pt x="-95" y="21318"/>
                    <a:pt x="31" y="21318"/>
                  </a:cubicBezTo>
                  <a:cubicBezTo>
                    <a:pt x="156" y="21318"/>
                    <a:pt x="658" y="20091"/>
                    <a:pt x="2291" y="16532"/>
                  </a:cubicBezTo>
                  <a:cubicBezTo>
                    <a:pt x="3924" y="12973"/>
                    <a:pt x="6686" y="7082"/>
                    <a:pt x="8821" y="3768"/>
                  </a:cubicBezTo>
                  <a:cubicBezTo>
                    <a:pt x="10956" y="454"/>
                    <a:pt x="12463" y="-282"/>
                    <a:pt x="13593" y="86"/>
                  </a:cubicBezTo>
                  <a:cubicBezTo>
                    <a:pt x="14724" y="454"/>
                    <a:pt x="15477" y="1927"/>
                    <a:pt x="16482" y="4750"/>
                  </a:cubicBezTo>
                  <a:cubicBezTo>
                    <a:pt x="17486" y="7573"/>
                    <a:pt x="18742" y="11745"/>
                    <a:pt x="19621" y="14077"/>
                  </a:cubicBezTo>
                  <a:cubicBezTo>
                    <a:pt x="20500" y="16409"/>
                    <a:pt x="21003" y="16900"/>
                    <a:pt x="21505" y="17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3200500" y="1860522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3149700" y="2019272"/>
              <a:ext cx="2794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8" y="10800"/>
                    <a:pt x="8836" y="21600"/>
                    <a:pt x="12436" y="21600"/>
                  </a:cubicBezTo>
                  <a:cubicBezTo>
                    <a:pt x="16036" y="21600"/>
                    <a:pt x="1881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953981" y="1697031"/>
              <a:ext cx="182837" cy="72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60" fill="norm" stroke="1" extrusionOk="0">
                  <a:moveTo>
                    <a:pt x="988" y="9182"/>
                  </a:moveTo>
                  <a:cubicBezTo>
                    <a:pt x="988" y="11694"/>
                    <a:pt x="988" y="14205"/>
                    <a:pt x="988" y="16152"/>
                  </a:cubicBezTo>
                  <a:cubicBezTo>
                    <a:pt x="988" y="18098"/>
                    <a:pt x="988" y="19480"/>
                    <a:pt x="866" y="20327"/>
                  </a:cubicBezTo>
                  <a:cubicBezTo>
                    <a:pt x="743" y="21175"/>
                    <a:pt x="497" y="21489"/>
                    <a:pt x="375" y="21458"/>
                  </a:cubicBezTo>
                  <a:cubicBezTo>
                    <a:pt x="252" y="21426"/>
                    <a:pt x="252" y="21049"/>
                    <a:pt x="252" y="19542"/>
                  </a:cubicBezTo>
                  <a:cubicBezTo>
                    <a:pt x="252" y="18036"/>
                    <a:pt x="252" y="15398"/>
                    <a:pt x="129" y="13012"/>
                  </a:cubicBezTo>
                  <a:cubicBezTo>
                    <a:pt x="6" y="10626"/>
                    <a:pt x="-239" y="8491"/>
                    <a:pt x="620" y="6513"/>
                  </a:cubicBezTo>
                  <a:cubicBezTo>
                    <a:pt x="1479" y="4536"/>
                    <a:pt x="3443" y="2715"/>
                    <a:pt x="5038" y="1679"/>
                  </a:cubicBezTo>
                  <a:cubicBezTo>
                    <a:pt x="6634" y="642"/>
                    <a:pt x="7861" y="391"/>
                    <a:pt x="9456" y="203"/>
                  </a:cubicBezTo>
                  <a:cubicBezTo>
                    <a:pt x="11052" y="15"/>
                    <a:pt x="13016" y="-111"/>
                    <a:pt x="14611" y="140"/>
                  </a:cubicBezTo>
                  <a:cubicBezTo>
                    <a:pt x="16206" y="391"/>
                    <a:pt x="17434" y="1019"/>
                    <a:pt x="17679" y="1961"/>
                  </a:cubicBezTo>
                  <a:cubicBezTo>
                    <a:pt x="17925" y="2903"/>
                    <a:pt x="17188" y="4159"/>
                    <a:pt x="16452" y="4944"/>
                  </a:cubicBezTo>
                  <a:cubicBezTo>
                    <a:pt x="15716" y="5729"/>
                    <a:pt x="14979" y="6042"/>
                    <a:pt x="14120" y="6294"/>
                  </a:cubicBezTo>
                  <a:cubicBezTo>
                    <a:pt x="13261" y="6545"/>
                    <a:pt x="12279" y="6733"/>
                    <a:pt x="12402" y="6827"/>
                  </a:cubicBezTo>
                  <a:cubicBezTo>
                    <a:pt x="12525" y="6922"/>
                    <a:pt x="13752" y="6922"/>
                    <a:pt x="15347" y="7141"/>
                  </a:cubicBezTo>
                  <a:cubicBezTo>
                    <a:pt x="16943" y="7361"/>
                    <a:pt x="18906" y="7801"/>
                    <a:pt x="20011" y="8209"/>
                  </a:cubicBezTo>
                  <a:cubicBezTo>
                    <a:pt x="21116" y="8617"/>
                    <a:pt x="21361" y="8994"/>
                    <a:pt x="21116" y="9308"/>
                  </a:cubicBezTo>
                  <a:cubicBezTo>
                    <a:pt x="20870" y="9622"/>
                    <a:pt x="20134" y="9873"/>
                    <a:pt x="18047" y="9998"/>
                  </a:cubicBezTo>
                  <a:cubicBezTo>
                    <a:pt x="15961" y="10124"/>
                    <a:pt x="12525" y="10124"/>
                    <a:pt x="9088" y="1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218478" y="1930372"/>
              <a:ext cx="59406" cy="12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54" fill="norm" stroke="1" extrusionOk="0">
                  <a:moveTo>
                    <a:pt x="17180" y="7560"/>
                  </a:moveTo>
                  <a:cubicBezTo>
                    <a:pt x="11221" y="10080"/>
                    <a:pt x="5263" y="12600"/>
                    <a:pt x="2283" y="14940"/>
                  </a:cubicBezTo>
                  <a:cubicBezTo>
                    <a:pt x="-696" y="17280"/>
                    <a:pt x="-696" y="19440"/>
                    <a:pt x="1911" y="20520"/>
                  </a:cubicBezTo>
                  <a:cubicBezTo>
                    <a:pt x="4518" y="21600"/>
                    <a:pt x="9732" y="21600"/>
                    <a:pt x="13828" y="20700"/>
                  </a:cubicBezTo>
                  <a:cubicBezTo>
                    <a:pt x="17925" y="19800"/>
                    <a:pt x="20904" y="18000"/>
                    <a:pt x="20904" y="14400"/>
                  </a:cubicBezTo>
                  <a:cubicBezTo>
                    <a:pt x="20904" y="10800"/>
                    <a:pt x="17925" y="5400"/>
                    <a:pt x="149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002717" y="1507039"/>
              <a:ext cx="118534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43" y="1588"/>
                  </a:moveTo>
                  <a:cubicBezTo>
                    <a:pt x="3086" y="5082"/>
                    <a:pt x="1929" y="8576"/>
                    <a:pt x="1157" y="11118"/>
                  </a:cubicBezTo>
                  <a:cubicBezTo>
                    <a:pt x="386" y="13659"/>
                    <a:pt x="0" y="15247"/>
                    <a:pt x="0" y="15247"/>
                  </a:cubicBezTo>
                  <a:cubicBezTo>
                    <a:pt x="0" y="15247"/>
                    <a:pt x="386" y="13659"/>
                    <a:pt x="1543" y="11276"/>
                  </a:cubicBezTo>
                  <a:cubicBezTo>
                    <a:pt x="2700" y="8894"/>
                    <a:pt x="4629" y="5718"/>
                    <a:pt x="6943" y="3494"/>
                  </a:cubicBezTo>
                  <a:cubicBezTo>
                    <a:pt x="9257" y="1271"/>
                    <a:pt x="11957" y="0"/>
                    <a:pt x="13886" y="0"/>
                  </a:cubicBezTo>
                  <a:cubicBezTo>
                    <a:pt x="15814" y="0"/>
                    <a:pt x="16971" y="1271"/>
                    <a:pt x="18129" y="5082"/>
                  </a:cubicBezTo>
                  <a:cubicBezTo>
                    <a:pt x="19286" y="8894"/>
                    <a:pt x="20443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546700" y="1917672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280"/>
                    <a:pt x="11917" y="12960"/>
                    <a:pt x="15517" y="9360"/>
                  </a:cubicBezTo>
                  <a:cubicBezTo>
                    <a:pt x="19117" y="5760"/>
                    <a:pt x="2035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637301" y="1828772"/>
              <a:ext cx="23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778"/>
                    <a:pt x="-1447" y="1557"/>
                    <a:pt x="353" y="5157"/>
                  </a:cubicBezTo>
                  <a:cubicBezTo>
                    <a:pt x="2153" y="8757"/>
                    <a:pt x="11153" y="15178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944633" y="1706479"/>
              <a:ext cx="146266" cy="65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15" fill="norm" stroke="1" extrusionOk="0">
                  <a:moveTo>
                    <a:pt x="1217" y="21515"/>
                  </a:moveTo>
                  <a:cubicBezTo>
                    <a:pt x="608" y="19431"/>
                    <a:pt x="0" y="17348"/>
                    <a:pt x="0" y="15125"/>
                  </a:cubicBezTo>
                  <a:cubicBezTo>
                    <a:pt x="0" y="12903"/>
                    <a:pt x="608" y="10541"/>
                    <a:pt x="1977" y="8215"/>
                  </a:cubicBezTo>
                  <a:cubicBezTo>
                    <a:pt x="3346" y="5888"/>
                    <a:pt x="5476" y="3596"/>
                    <a:pt x="6845" y="2242"/>
                  </a:cubicBezTo>
                  <a:cubicBezTo>
                    <a:pt x="8214" y="887"/>
                    <a:pt x="8823" y="471"/>
                    <a:pt x="10039" y="228"/>
                  </a:cubicBezTo>
                  <a:cubicBezTo>
                    <a:pt x="11256" y="-16"/>
                    <a:pt x="13082" y="-85"/>
                    <a:pt x="14603" y="123"/>
                  </a:cubicBezTo>
                  <a:cubicBezTo>
                    <a:pt x="16124" y="332"/>
                    <a:pt x="17341" y="818"/>
                    <a:pt x="17645" y="1686"/>
                  </a:cubicBezTo>
                  <a:cubicBezTo>
                    <a:pt x="17949" y="2554"/>
                    <a:pt x="17341" y="3804"/>
                    <a:pt x="15972" y="4568"/>
                  </a:cubicBezTo>
                  <a:cubicBezTo>
                    <a:pt x="14603" y="5332"/>
                    <a:pt x="12473" y="5610"/>
                    <a:pt x="12321" y="5714"/>
                  </a:cubicBezTo>
                  <a:cubicBezTo>
                    <a:pt x="12169" y="5819"/>
                    <a:pt x="13994" y="5749"/>
                    <a:pt x="15668" y="5888"/>
                  </a:cubicBezTo>
                  <a:cubicBezTo>
                    <a:pt x="17341" y="6027"/>
                    <a:pt x="18862" y="6374"/>
                    <a:pt x="19927" y="6756"/>
                  </a:cubicBezTo>
                  <a:cubicBezTo>
                    <a:pt x="20992" y="7138"/>
                    <a:pt x="21600" y="7555"/>
                    <a:pt x="20231" y="8215"/>
                  </a:cubicBezTo>
                  <a:cubicBezTo>
                    <a:pt x="18862" y="8874"/>
                    <a:pt x="15515" y="9777"/>
                    <a:pt x="12169" y="1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130900" y="194307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975553" y="1502806"/>
              <a:ext cx="110898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790" y="8429"/>
                  </a:moveTo>
                  <a:cubicBezTo>
                    <a:pt x="2197" y="11063"/>
                    <a:pt x="2605" y="13698"/>
                    <a:pt x="2197" y="16332"/>
                  </a:cubicBezTo>
                  <a:cubicBezTo>
                    <a:pt x="1790" y="18966"/>
                    <a:pt x="567" y="21600"/>
                    <a:pt x="160" y="21600"/>
                  </a:cubicBezTo>
                  <a:cubicBezTo>
                    <a:pt x="-248" y="21600"/>
                    <a:pt x="160" y="18966"/>
                    <a:pt x="975" y="15805"/>
                  </a:cubicBezTo>
                  <a:cubicBezTo>
                    <a:pt x="1790" y="12644"/>
                    <a:pt x="3012" y="8956"/>
                    <a:pt x="4643" y="5795"/>
                  </a:cubicBezTo>
                  <a:cubicBezTo>
                    <a:pt x="6273" y="2634"/>
                    <a:pt x="8310" y="0"/>
                    <a:pt x="9941" y="0"/>
                  </a:cubicBezTo>
                  <a:cubicBezTo>
                    <a:pt x="11571" y="0"/>
                    <a:pt x="12794" y="2634"/>
                    <a:pt x="14627" y="6585"/>
                  </a:cubicBezTo>
                  <a:cubicBezTo>
                    <a:pt x="16461" y="10537"/>
                    <a:pt x="18907" y="15805"/>
                    <a:pt x="21352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543650" y="1784322"/>
              <a:ext cx="1079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76" y="4091"/>
                    <a:pt x="13553" y="8182"/>
                    <a:pt x="17153" y="11782"/>
                  </a:cubicBezTo>
                  <a:cubicBezTo>
                    <a:pt x="20753" y="15382"/>
                    <a:pt x="21176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492850" y="1784322"/>
              <a:ext cx="241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53" y="0"/>
                    <a:pt x="19705" y="0"/>
                    <a:pt x="17811" y="1252"/>
                  </a:cubicBezTo>
                  <a:cubicBezTo>
                    <a:pt x="15916" y="2504"/>
                    <a:pt x="13074" y="5009"/>
                    <a:pt x="9947" y="8609"/>
                  </a:cubicBezTo>
                  <a:cubicBezTo>
                    <a:pt x="6821" y="12209"/>
                    <a:pt x="3411" y="169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604783" y="1072413"/>
              <a:ext cx="870348" cy="156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71" fill="norm" stroke="1" extrusionOk="0">
                  <a:moveTo>
                    <a:pt x="16410" y="2268"/>
                  </a:moveTo>
                  <a:cubicBezTo>
                    <a:pt x="15728" y="2008"/>
                    <a:pt x="15047" y="1747"/>
                    <a:pt x="14575" y="1588"/>
                  </a:cubicBezTo>
                  <a:cubicBezTo>
                    <a:pt x="14103" y="1429"/>
                    <a:pt x="13841" y="1371"/>
                    <a:pt x="13683" y="1269"/>
                  </a:cubicBezTo>
                  <a:cubicBezTo>
                    <a:pt x="13526" y="1168"/>
                    <a:pt x="13474" y="1023"/>
                    <a:pt x="13448" y="879"/>
                  </a:cubicBezTo>
                  <a:cubicBezTo>
                    <a:pt x="13421" y="734"/>
                    <a:pt x="13421" y="589"/>
                    <a:pt x="13369" y="444"/>
                  </a:cubicBezTo>
                  <a:cubicBezTo>
                    <a:pt x="13317" y="299"/>
                    <a:pt x="13212" y="155"/>
                    <a:pt x="12923" y="68"/>
                  </a:cubicBezTo>
                  <a:cubicBezTo>
                    <a:pt x="12635" y="-19"/>
                    <a:pt x="12163" y="-48"/>
                    <a:pt x="11508" y="140"/>
                  </a:cubicBezTo>
                  <a:cubicBezTo>
                    <a:pt x="10852" y="328"/>
                    <a:pt x="10014" y="734"/>
                    <a:pt x="9122" y="1284"/>
                  </a:cubicBezTo>
                  <a:cubicBezTo>
                    <a:pt x="8231" y="1834"/>
                    <a:pt x="7287" y="2529"/>
                    <a:pt x="6317" y="3325"/>
                  </a:cubicBezTo>
                  <a:cubicBezTo>
                    <a:pt x="5348" y="4121"/>
                    <a:pt x="4351" y="5019"/>
                    <a:pt x="3382" y="5931"/>
                  </a:cubicBezTo>
                  <a:cubicBezTo>
                    <a:pt x="2412" y="6843"/>
                    <a:pt x="1468" y="7770"/>
                    <a:pt x="865" y="8653"/>
                  </a:cubicBezTo>
                  <a:cubicBezTo>
                    <a:pt x="262" y="9536"/>
                    <a:pt x="0" y="10376"/>
                    <a:pt x="0" y="11375"/>
                  </a:cubicBezTo>
                  <a:cubicBezTo>
                    <a:pt x="0" y="12373"/>
                    <a:pt x="262" y="13532"/>
                    <a:pt x="682" y="14560"/>
                  </a:cubicBezTo>
                  <a:cubicBezTo>
                    <a:pt x="1101" y="15587"/>
                    <a:pt x="1678" y="16485"/>
                    <a:pt x="2333" y="17354"/>
                  </a:cubicBezTo>
                  <a:cubicBezTo>
                    <a:pt x="2988" y="18222"/>
                    <a:pt x="3722" y="19062"/>
                    <a:pt x="4456" y="19728"/>
                  </a:cubicBezTo>
                  <a:cubicBezTo>
                    <a:pt x="5190" y="20394"/>
                    <a:pt x="5924" y="20886"/>
                    <a:pt x="6684" y="21176"/>
                  </a:cubicBezTo>
                  <a:cubicBezTo>
                    <a:pt x="7445" y="21465"/>
                    <a:pt x="8231" y="21552"/>
                    <a:pt x="9253" y="21393"/>
                  </a:cubicBezTo>
                  <a:cubicBezTo>
                    <a:pt x="10276" y="21234"/>
                    <a:pt x="11534" y="20828"/>
                    <a:pt x="12740" y="20365"/>
                  </a:cubicBezTo>
                  <a:cubicBezTo>
                    <a:pt x="13946" y="19902"/>
                    <a:pt x="15099" y="19380"/>
                    <a:pt x="16174" y="18729"/>
                  </a:cubicBezTo>
                  <a:cubicBezTo>
                    <a:pt x="17249" y="18077"/>
                    <a:pt x="18245" y="17296"/>
                    <a:pt x="19031" y="16413"/>
                  </a:cubicBezTo>
                  <a:cubicBezTo>
                    <a:pt x="19817" y="15529"/>
                    <a:pt x="20394" y="14545"/>
                    <a:pt x="20814" y="13676"/>
                  </a:cubicBezTo>
                  <a:cubicBezTo>
                    <a:pt x="21233" y="12808"/>
                    <a:pt x="21495" y="12055"/>
                    <a:pt x="21548" y="11215"/>
                  </a:cubicBezTo>
                  <a:cubicBezTo>
                    <a:pt x="21600" y="10376"/>
                    <a:pt x="21443" y="9449"/>
                    <a:pt x="21076" y="8494"/>
                  </a:cubicBezTo>
                  <a:cubicBezTo>
                    <a:pt x="20709" y="7538"/>
                    <a:pt x="20132" y="6554"/>
                    <a:pt x="19529" y="5569"/>
                  </a:cubicBezTo>
                  <a:cubicBezTo>
                    <a:pt x="18926" y="4585"/>
                    <a:pt x="18297" y="3600"/>
                    <a:pt x="17537" y="2761"/>
                  </a:cubicBezTo>
                  <a:cubicBezTo>
                    <a:pt x="16777" y="1921"/>
                    <a:pt x="15885" y="1226"/>
                    <a:pt x="15020" y="806"/>
                  </a:cubicBezTo>
                  <a:cubicBezTo>
                    <a:pt x="14155" y="386"/>
                    <a:pt x="13317" y="242"/>
                    <a:pt x="12556" y="256"/>
                  </a:cubicBezTo>
                  <a:cubicBezTo>
                    <a:pt x="11796" y="270"/>
                    <a:pt x="11115" y="444"/>
                    <a:pt x="10433" y="6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764155" y="1156833"/>
              <a:ext cx="616130" cy="130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0" fill="norm" stroke="1" extrusionOk="0">
                  <a:moveTo>
                    <a:pt x="18461" y="3430"/>
                  </a:moveTo>
                  <a:cubicBezTo>
                    <a:pt x="18314" y="2803"/>
                    <a:pt x="18167" y="2176"/>
                    <a:pt x="18057" y="1775"/>
                  </a:cubicBezTo>
                  <a:cubicBezTo>
                    <a:pt x="17946" y="1374"/>
                    <a:pt x="17873" y="1200"/>
                    <a:pt x="17395" y="1009"/>
                  </a:cubicBezTo>
                  <a:cubicBezTo>
                    <a:pt x="16918" y="817"/>
                    <a:pt x="16036" y="608"/>
                    <a:pt x="14677" y="451"/>
                  </a:cubicBezTo>
                  <a:cubicBezTo>
                    <a:pt x="13318" y="294"/>
                    <a:pt x="11481" y="190"/>
                    <a:pt x="9865" y="242"/>
                  </a:cubicBezTo>
                  <a:cubicBezTo>
                    <a:pt x="8249" y="294"/>
                    <a:pt x="6853" y="503"/>
                    <a:pt x="5567" y="974"/>
                  </a:cubicBezTo>
                  <a:cubicBezTo>
                    <a:pt x="4281" y="1444"/>
                    <a:pt x="3106" y="2176"/>
                    <a:pt x="2261" y="3029"/>
                  </a:cubicBezTo>
                  <a:cubicBezTo>
                    <a:pt x="1416" y="3883"/>
                    <a:pt x="902" y="4858"/>
                    <a:pt x="644" y="6043"/>
                  </a:cubicBezTo>
                  <a:cubicBezTo>
                    <a:pt x="387" y="7227"/>
                    <a:pt x="387" y="8621"/>
                    <a:pt x="351" y="9945"/>
                  </a:cubicBezTo>
                  <a:cubicBezTo>
                    <a:pt x="314" y="11269"/>
                    <a:pt x="240" y="12523"/>
                    <a:pt x="130" y="13760"/>
                  </a:cubicBezTo>
                  <a:cubicBezTo>
                    <a:pt x="20" y="14996"/>
                    <a:pt x="-127" y="16216"/>
                    <a:pt x="204" y="17331"/>
                  </a:cubicBezTo>
                  <a:cubicBezTo>
                    <a:pt x="534" y="18445"/>
                    <a:pt x="1342" y="19456"/>
                    <a:pt x="2004" y="20118"/>
                  </a:cubicBezTo>
                  <a:cubicBezTo>
                    <a:pt x="2665" y="20780"/>
                    <a:pt x="3179" y="21093"/>
                    <a:pt x="3804" y="21285"/>
                  </a:cubicBezTo>
                  <a:cubicBezTo>
                    <a:pt x="4428" y="21476"/>
                    <a:pt x="5163" y="21546"/>
                    <a:pt x="6008" y="21407"/>
                  </a:cubicBezTo>
                  <a:cubicBezTo>
                    <a:pt x="6853" y="21267"/>
                    <a:pt x="7808" y="20919"/>
                    <a:pt x="8983" y="20361"/>
                  </a:cubicBezTo>
                  <a:cubicBezTo>
                    <a:pt x="10159" y="19804"/>
                    <a:pt x="11555" y="19038"/>
                    <a:pt x="12840" y="18271"/>
                  </a:cubicBezTo>
                  <a:cubicBezTo>
                    <a:pt x="14126" y="17505"/>
                    <a:pt x="15302" y="16738"/>
                    <a:pt x="16404" y="15920"/>
                  </a:cubicBezTo>
                  <a:cubicBezTo>
                    <a:pt x="17506" y="15101"/>
                    <a:pt x="18534" y="14230"/>
                    <a:pt x="19269" y="13446"/>
                  </a:cubicBezTo>
                  <a:cubicBezTo>
                    <a:pt x="20004" y="12662"/>
                    <a:pt x="20444" y="11965"/>
                    <a:pt x="20812" y="10920"/>
                  </a:cubicBezTo>
                  <a:cubicBezTo>
                    <a:pt x="21179" y="9875"/>
                    <a:pt x="21473" y="8481"/>
                    <a:pt x="21363" y="7158"/>
                  </a:cubicBezTo>
                  <a:cubicBezTo>
                    <a:pt x="21253" y="5834"/>
                    <a:pt x="20738" y="4580"/>
                    <a:pt x="20187" y="3517"/>
                  </a:cubicBezTo>
                  <a:cubicBezTo>
                    <a:pt x="19636" y="2454"/>
                    <a:pt x="19049" y="1583"/>
                    <a:pt x="18130" y="991"/>
                  </a:cubicBezTo>
                  <a:cubicBezTo>
                    <a:pt x="17212" y="399"/>
                    <a:pt x="15963" y="85"/>
                    <a:pt x="14897" y="16"/>
                  </a:cubicBezTo>
                  <a:cubicBezTo>
                    <a:pt x="13832" y="-54"/>
                    <a:pt x="12951" y="120"/>
                    <a:pt x="12069" y="2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9150" y="3524222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0" y="3428972"/>
              <a:ext cx="4895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57" y="16200"/>
                  </a:moveTo>
                  <a:cubicBezTo>
                    <a:pt x="19" y="17400"/>
                    <a:pt x="-18" y="18600"/>
                    <a:pt x="10" y="19500"/>
                  </a:cubicBezTo>
                  <a:cubicBezTo>
                    <a:pt x="38" y="20400"/>
                    <a:pt x="131" y="21000"/>
                    <a:pt x="365" y="21300"/>
                  </a:cubicBezTo>
                  <a:cubicBezTo>
                    <a:pt x="598" y="21600"/>
                    <a:pt x="971" y="21600"/>
                    <a:pt x="1335" y="21600"/>
                  </a:cubicBezTo>
                  <a:cubicBezTo>
                    <a:pt x="1699" y="21600"/>
                    <a:pt x="2053" y="21600"/>
                    <a:pt x="2413" y="21300"/>
                  </a:cubicBezTo>
                  <a:cubicBezTo>
                    <a:pt x="2772" y="21000"/>
                    <a:pt x="3136" y="20400"/>
                    <a:pt x="3528" y="19650"/>
                  </a:cubicBezTo>
                  <a:cubicBezTo>
                    <a:pt x="3919" y="18900"/>
                    <a:pt x="4339" y="18000"/>
                    <a:pt x="4708" y="17100"/>
                  </a:cubicBezTo>
                  <a:cubicBezTo>
                    <a:pt x="5076" y="16200"/>
                    <a:pt x="5394" y="15300"/>
                    <a:pt x="5711" y="14400"/>
                  </a:cubicBezTo>
                  <a:cubicBezTo>
                    <a:pt x="6028" y="13500"/>
                    <a:pt x="6345" y="12600"/>
                    <a:pt x="6691" y="11700"/>
                  </a:cubicBezTo>
                  <a:cubicBezTo>
                    <a:pt x="7036" y="10800"/>
                    <a:pt x="7409" y="9900"/>
                    <a:pt x="7782" y="9150"/>
                  </a:cubicBezTo>
                  <a:cubicBezTo>
                    <a:pt x="8155" y="8400"/>
                    <a:pt x="8529" y="7800"/>
                    <a:pt x="8907" y="7200"/>
                  </a:cubicBezTo>
                  <a:cubicBezTo>
                    <a:pt x="9284" y="6600"/>
                    <a:pt x="9667" y="6000"/>
                    <a:pt x="10059" y="5250"/>
                  </a:cubicBezTo>
                  <a:cubicBezTo>
                    <a:pt x="10451" y="4500"/>
                    <a:pt x="10852" y="3600"/>
                    <a:pt x="11253" y="3000"/>
                  </a:cubicBezTo>
                  <a:cubicBezTo>
                    <a:pt x="11654" y="2400"/>
                    <a:pt x="12056" y="2100"/>
                    <a:pt x="12461" y="1800"/>
                  </a:cubicBezTo>
                  <a:cubicBezTo>
                    <a:pt x="12867" y="1500"/>
                    <a:pt x="13278" y="1200"/>
                    <a:pt x="13684" y="900"/>
                  </a:cubicBezTo>
                  <a:cubicBezTo>
                    <a:pt x="14090" y="600"/>
                    <a:pt x="14491" y="300"/>
                    <a:pt x="14892" y="150"/>
                  </a:cubicBezTo>
                  <a:cubicBezTo>
                    <a:pt x="15293" y="0"/>
                    <a:pt x="15694" y="0"/>
                    <a:pt x="16077" y="0"/>
                  </a:cubicBezTo>
                  <a:cubicBezTo>
                    <a:pt x="16460" y="0"/>
                    <a:pt x="16823" y="0"/>
                    <a:pt x="17183" y="150"/>
                  </a:cubicBezTo>
                  <a:cubicBezTo>
                    <a:pt x="17542" y="300"/>
                    <a:pt x="17896" y="600"/>
                    <a:pt x="18293" y="900"/>
                  </a:cubicBezTo>
                  <a:cubicBezTo>
                    <a:pt x="18690" y="1200"/>
                    <a:pt x="19128" y="1500"/>
                    <a:pt x="19590" y="2100"/>
                  </a:cubicBezTo>
                  <a:cubicBezTo>
                    <a:pt x="20052" y="2700"/>
                    <a:pt x="20537" y="3600"/>
                    <a:pt x="20873" y="4350"/>
                  </a:cubicBezTo>
                  <a:cubicBezTo>
                    <a:pt x="21209" y="5100"/>
                    <a:pt x="21395" y="5700"/>
                    <a:pt x="21582" y="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3335" y="3713372"/>
              <a:ext cx="127268" cy="49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1" fill="norm" stroke="1" extrusionOk="0">
                  <a:moveTo>
                    <a:pt x="4452" y="11089"/>
                  </a:moveTo>
                  <a:cubicBezTo>
                    <a:pt x="4452" y="13938"/>
                    <a:pt x="4452" y="16787"/>
                    <a:pt x="4452" y="18626"/>
                  </a:cubicBezTo>
                  <a:cubicBezTo>
                    <a:pt x="4452" y="20464"/>
                    <a:pt x="4452" y="21291"/>
                    <a:pt x="4098" y="21383"/>
                  </a:cubicBezTo>
                  <a:cubicBezTo>
                    <a:pt x="3744" y="21475"/>
                    <a:pt x="3036" y="20832"/>
                    <a:pt x="2151" y="19039"/>
                  </a:cubicBezTo>
                  <a:cubicBezTo>
                    <a:pt x="1265" y="17247"/>
                    <a:pt x="203" y="14306"/>
                    <a:pt x="26" y="11456"/>
                  </a:cubicBezTo>
                  <a:cubicBezTo>
                    <a:pt x="-151" y="8607"/>
                    <a:pt x="557" y="5849"/>
                    <a:pt x="2505" y="3965"/>
                  </a:cubicBezTo>
                  <a:cubicBezTo>
                    <a:pt x="4452" y="2081"/>
                    <a:pt x="7639" y="1070"/>
                    <a:pt x="10472" y="518"/>
                  </a:cubicBezTo>
                  <a:cubicBezTo>
                    <a:pt x="13305" y="-33"/>
                    <a:pt x="15783" y="-125"/>
                    <a:pt x="17731" y="151"/>
                  </a:cubicBezTo>
                  <a:cubicBezTo>
                    <a:pt x="19679" y="426"/>
                    <a:pt x="21095" y="1070"/>
                    <a:pt x="21272" y="1943"/>
                  </a:cubicBezTo>
                  <a:cubicBezTo>
                    <a:pt x="21449" y="2816"/>
                    <a:pt x="20387" y="3919"/>
                    <a:pt x="16669" y="5022"/>
                  </a:cubicBezTo>
                  <a:cubicBezTo>
                    <a:pt x="12951" y="6125"/>
                    <a:pt x="6577" y="7228"/>
                    <a:pt x="203" y="8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52500" y="3956022"/>
              <a:ext cx="127001" cy="18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209"/>
                  </a:moveTo>
                  <a:cubicBezTo>
                    <a:pt x="1440" y="1473"/>
                    <a:pt x="2880" y="736"/>
                    <a:pt x="4500" y="982"/>
                  </a:cubicBezTo>
                  <a:cubicBezTo>
                    <a:pt x="6120" y="1227"/>
                    <a:pt x="7920" y="2455"/>
                    <a:pt x="9540" y="5277"/>
                  </a:cubicBezTo>
                  <a:cubicBezTo>
                    <a:pt x="11160" y="8100"/>
                    <a:pt x="12600" y="12518"/>
                    <a:pt x="12960" y="15341"/>
                  </a:cubicBezTo>
                  <a:cubicBezTo>
                    <a:pt x="13320" y="18164"/>
                    <a:pt x="12600" y="19391"/>
                    <a:pt x="10980" y="20250"/>
                  </a:cubicBezTo>
                  <a:cubicBezTo>
                    <a:pt x="9360" y="21109"/>
                    <a:pt x="6840" y="21600"/>
                    <a:pt x="5040" y="20005"/>
                  </a:cubicBezTo>
                  <a:cubicBezTo>
                    <a:pt x="3240" y="18409"/>
                    <a:pt x="2160" y="14727"/>
                    <a:pt x="3600" y="11168"/>
                  </a:cubicBezTo>
                  <a:cubicBezTo>
                    <a:pt x="5040" y="7609"/>
                    <a:pt x="9000" y="4173"/>
                    <a:pt x="12420" y="2332"/>
                  </a:cubicBezTo>
                  <a:cubicBezTo>
                    <a:pt x="15840" y="491"/>
                    <a:pt x="18720" y="2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303171" y="3968159"/>
              <a:ext cx="97252" cy="17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0992" fill="norm" stroke="1" extrusionOk="0">
                  <a:moveTo>
                    <a:pt x="12518" y="840"/>
                  </a:moveTo>
                  <a:cubicBezTo>
                    <a:pt x="9818" y="325"/>
                    <a:pt x="7118" y="-189"/>
                    <a:pt x="5093" y="68"/>
                  </a:cubicBezTo>
                  <a:cubicBezTo>
                    <a:pt x="3068" y="325"/>
                    <a:pt x="1718" y="1354"/>
                    <a:pt x="818" y="3925"/>
                  </a:cubicBezTo>
                  <a:cubicBezTo>
                    <a:pt x="-82" y="6497"/>
                    <a:pt x="-532" y="10611"/>
                    <a:pt x="1043" y="13825"/>
                  </a:cubicBezTo>
                  <a:cubicBezTo>
                    <a:pt x="2618" y="17040"/>
                    <a:pt x="6218" y="19354"/>
                    <a:pt x="9143" y="20382"/>
                  </a:cubicBezTo>
                  <a:cubicBezTo>
                    <a:pt x="12068" y="21411"/>
                    <a:pt x="14318" y="21154"/>
                    <a:pt x="16568" y="19482"/>
                  </a:cubicBezTo>
                  <a:cubicBezTo>
                    <a:pt x="18818" y="17811"/>
                    <a:pt x="21068" y="14725"/>
                    <a:pt x="20618" y="12154"/>
                  </a:cubicBezTo>
                  <a:cubicBezTo>
                    <a:pt x="20168" y="9582"/>
                    <a:pt x="17018" y="7525"/>
                    <a:pt x="14093" y="6625"/>
                  </a:cubicBezTo>
                  <a:cubicBezTo>
                    <a:pt x="11168" y="5725"/>
                    <a:pt x="8468" y="5982"/>
                    <a:pt x="7568" y="6368"/>
                  </a:cubicBezTo>
                  <a:cubicBezTo>
                    <a:pt x="6668" y="6754"/>
                    <a:pt x="7568" y="7268"/>
                    <a:pt x="8468" y="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57300" y="3953142"/>
              <a:ext cx="92683" cy="37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467" fill="norm" stroke="1" extrusionOk="0">
                  <a:moveTo>
                    <a:pt x="0" y="3403"/>
                  </a:moveTo>
                  <a:cubicBezTo>
                    <a:pt x="1878" y="7123"/>
                    <a:pt x="3757" y="10843"/>
                    <a:pt x="4930" y="13663"/>
                  </a:cubicBezTo>
                  <a:cubicBezTo>
                    <a:pt x="6104" y="16483"/>
                    <a:pt x="6574" y="18403"/>
                    <a:pt x="6574" y="19663"/>
                  </a:cubicBezTo>
                  <a:cubicBezTo>
                    <a:pt x="6574" y="20923"/>
                    <a:pt x="6104" y="21523"/>
                    <a:pt x="5400" y="21463"/>
                  </a:cubicBezTo>
                  <a:cubicBezTo>
                    <a:pt x="4696" y="21403"/>
                    <a:pt x="3757" y="20683"/>
                    <a:pt x="2583" y="18223"/>
                  </a:cubicBezTo>
                  <a:cubicBezTo>
                    <a:pt x="1409" y="15763"/>
                    <a:pt x="0" y="11563"/>
                    <a:pt x="470" y="8383"/>
                  </a:cubicBezTo>
                  <a:cubicBezTo>
                    <a:pt x="939" y="5203"/>
                    <a:pt x="3287" y="3043"/>
                    <a:pt x="5400" y="1783"/>
                  </a:cubicBezTo>
                  <a:cubicBezTo>
                    <a:pt x="7513" y="523"/>
                    <a:pt x="9391" y="163"/>
                    <a:pt x="11739" y="43"/>
                  </a:cubicBezTo>
                  <a:cubicBezTo>
                    <a:pt x="14087" y="-77"/>
                    <a:pt x="16904" y="43"/>
                    <a:pt x="18783" y="523"/>
                  </a:cubicBezTo>
                  <a:cubicBezTo>
                    <a:pt x="20661" y="1003"/>
                    <a:pt x="21600" y="1843"/>
                    <a:pt x="18783" y="3403"/>
                  </a:cubicBezTo>
                  <a:cubicBezTo>
                    <a:pt x="15965" y="4963"/>
                    <a:pt x="9391" y="7243"/>
                    <a:pt x="2817" y="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579323" y="3961226"/>
              <a:ext cx="106578" cy="14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011" fill="norm" stroke="1" extrusionOk="0">
                  <a:moveTo>
                    <a:pt x="4807" y="10500"/>
                  </a:moveTo>
                  <a:cubicBezTo>
                    <a:pt x="6501" y="9247"/>
                    <a:pt x="8196" y="7995"/>
                    <a:pt x="10101" y="6117"/>
                  </a:cubicBezTo>
                  <a:cubicBezTo>
                    <a:pt x="12007" y="4239"/>
                    <a:pt x="14125" y="1734"/>
                    <a:pt x="13913" y="639"/>
                  </a:cubicBezTo>
                  <a:cubicBezTo>
                    <a:pt x="13701" y="-457"/>
                    <a:pt x="11160" y="-144"/>
                    <a:pt x="8407" y="1578"/>
                  </a:cubicBezTo>
                  <a:cubicBezTo>
                    <a:pt x="5654" y="3300"/>
                    <a:pt x="2690" y="6430"/>
                    <a:pt x="1207" y="9560"/>
                  </a:cubicBezTo>
                  <a:cubicBezTo>
                    <a:pt x="-275" y="12691"/>
                    <a:pt x="-275" y="15821"/>
                    <a:pt x="572" y="17856"/>
                  </a:cubicBezTo>
                  <a:cubicBezTo>
                    <a:pt x="1419" y="19891"/>
                    <a:pt x="3113" y="20830"/>
                    <a:pt x="6713" y="20986"/>
                  </a:cubicBezTo>
                  <a:cubicBezTo>
                    <a:pt x="10313" y="21143"/>
                    <a:pt x="15819" y="20517"/>
                    <a:pt x="21325" y="19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24000" y="3911572"/>
              <a:ext cx="133351" cy="18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7281"/>
                  </a:moveTo>
                  <a:cubicBezTo>
                    <a:pt x="3429" y="10193"/>
                    <a:pt x="6857" y="13106"/>
                    <a:pt x="8743" y="15411"/>
                  </a:cubicBezTo>
                  <a:cubicBezTo>
                    <a:pt x="10629" y="17717"/>
                    <a:pt x="10971" y="19416"/>
                    <a:pt x="10114" y="20387"/>
                  </a:cubicBezTo>
                  <a:cubicBezTo>
                    <a:pt x="9257" y="21357"/>
                    <a:pt x="7200" y="21600"/>
                    <a:pt x="5657" y="21236"/>
                  </a:cubicBezTo>
                  <a:cubicBezTo>
                    <a:pt x="4114" y="20872"/>
                    <a:pt x="3086" y="19901"/>
                    <a:pt x="3943" y="17231"/>
                  </a:cubicBezTo>
                  <a:cubicBezTo>
                    <a:pt x="4800" y="14562"/>
                    <a:pt x="7543" y="10193"/>
                    <a:pt x="10800" y="7038"/>
                  </a:cubicBezTo>
                  <a:cubicBezTo>
                    <a:pt x="14057" y="3883"/>
                    <a:pt x="17829" y="19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17400" y="3740122"/>
              <a:ext cx="41551" cy="34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66" fill="norm" stroke="1" extrusionOk="0">
                  <a:moveTo>
                    <a:pt x="8240" y="0"/>
                  </a:moveTo>
                  <a:cubicBezTo>
                    <a:pt x="6080" y="2733"/>
                    <a:pt x="3920" y="5465"/>
                    <a:pt x="2300" y="8783"/>
                  </a:cubicBezTo>
                  <a:cubicBezTo>
                    <a:pt x="680" y="12101"/>
                    <a:pt x="-400" y="16005"/>
                    <a:pt x="140" y="18282"/>
                  </a:cubicBezTo>
                  <a:cubicBezTo>
                    <a:pt x="680" y="20559"/>
                    <a:pt x="2840" y="21210"/>
                    <a:pt x="6620" y="21405"/>
                  </a:cubicBezTo>
                  <a:cubicBezTo>
                    <a:pt x="10400" y="21600"/>
                    <a:pt x="15800" y="21340"/>
                    <a:pt x="18500" y="20429"/>
                  </a:cubicBezTo>
                  <a:cubicBezTo>
                    <a:pt x="21200" y="19518"/>
                    <a:pt x="21200" y="17957"/>
                    <a:pt x="21200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901800" y="3848072"/>
              <a:ext cx="165101" cy="14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16663"/>
                  </a:moveTo>
                  <a:cubicBezTo>
                    <a:pt x="4431" y="15120"/>
                    <a:pt x="8862" y="13577"/>
                    <a:pt x="12046" y="12651"/>
                  </a:cubicBezTo>
                  <a:cubicBezTo>
                    <a:pt x="15231" y="11726"/>
                    <a:pt x="17169" y="11417"/>
                    <a:pt x="18277" y="12497"/>
                  </a:cubicBezTo>
                  <a:cubicBezTo>
                    <a:pt x="19385" y="13577"/>
                    <a:pt x="19662" y="16046"/>
                    <a:pt x="19662" y="18051"/>
                  </a:cubicBezTo>
                  <a:cubicBezTo>
                    <a:pt x="19662" y="20057"/>
                    <a:pt x="19385" y="21600"/>
                    <a:pt x="19246" y="20983"/>
                  </a:cubicBezTo>
                  <a:cubicBezTo>
                    <a:pt x="19108" y="20366"/>
                    <a:pt x="19108" y="17589"/>
                    <a:pt x="19108" y="14349"/>
                  </a:cubicBezTo>
                  <a:cubicBezTo>
                    <a:pt x="19108" y="11109"/>
                    <a:pt x="19108" y="7406"/>
                    <a:pt x="19523" y="4937"/>
                  </a:cubicBezTo>
                  <a:cubicBezTo>
                    <a:pt x="19938" y="2469"/>
                    <a:pt x="20769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106179" y="3848064"/>
              <a:ext cx="232827" cy="16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33" fill="norm" stroke="1" extrusionOk="0">
                  <a:moveTo>
                    <a:pt x="1643" y="4861"/>
                  </a:moveTo>
                  <a:cubicBezTo>
                    <a:pt x="1449" y="6211"/>
                    <a:pt x="1254" y="7561"/>
                    <a:pt x="1546" y="8641"/>
                  </a:cubicBezTo>
                  <a:cubicBezTo>
                    <a:pt x="1838" y="9721"/>
                    <a:pt x="2616" y="10531"/>
                    <a:pt x="3297" y="10396"/>
                  </a:cubicBezTo>
                  <a:cubicBezTo>
                    <a:pt x="3978" y="10261"/>
                    <a:pt x="4562" y="9181"/>
                    <a:pt x="4854" y="7966"/>
                  </a:cubicBezTo>
                  <a:cubicBezTo>
                    <a:pt x="5146" y="6751"/>
                    <a:pt x="5146" y="5401"/>
                    <a:pt x="4660" y="4996"/>
                  </a:cubicBezTo>
                  <a:cubicBezTo>
                    <a:pt x="4173" y="4591"/>
                    <a:pt x="3200" y="5131"/>
                    <a:pt x="2324" y="6616"/>
                  </a:cubicBezTo>
                  <a:cubicBezTo>
                    <a:pt x="1449" y="8101"/>
                    <a:pt x="670" y="10531"/>
                    <a:pt x="281" y="12421"/>
                  </a:cubicBezTo>
                  <a:cubicBezTo>
                    <a:pt x="-108" y="14311"/>
                    <a:pt x="-108" y="15661"/>
                    <a:pt x="378" y="16606"/>
                  </a:cubicBezTo>
                  <a:cubicBezTo>
                    <a:pt x="865" y="17551"/>
                    <a:pt x="1838" y="18091"/>
                    <a:pt x="3687" y="17686"/>
                  </a:cubicBezTo>
                  <a:cubicBezTo>
                    <a:pt x="5535" y="17281"/>
                    <a:pt x="8260" y="15931"/>
                    <a:pt x="10595" y="13636"/>
                  </a:cubicBezTo>
                  <a:cubicBezTo>
                    <a:pt x="12930" y="11341"/>
                    <a:pt x="14876" y="8101"/>
                    <a:pt x="15849" y="5806"/>
                  </a:cubicBezTo>
                  <a:cubicBezTo>
                    <a:pt x="16822" y="3511"/>
                    <a:pt x="16822" y="2161"/>
                    <a:pt x="16335" y="1216"/>
                  </a:cubicBezTo>
                  <a:cubicBezTo>
                    <a:pt x="15849" y="271"/>
                    <a:pt x="14876" y="-269"/>
                    <a:pt x="14195" y="136"/>
                  </a:cubicBezTo>
                  <a:cubicBezTo>
                    <a:pt x="13514" y="541"/>
                    <a:pt x="13124" y="1891"/>
                    <a:pt x="13124" y="3241"/>
                  </a:cubicBezTo>
                  <a:cubicBezTo>
                    <a:pt x="13124" y="4591"/>
                    <a:pt x="13514" y="5941"/>
                    <a:pt x="14778" y="7966"/>
                  </a:cubicBezTo>
                  <a:cubicBezTo>
                    <a:pt x="16043" y="9991"/>
                    <a:pt x="18184" y="12691"/>
                    <a:pt x="19546" y="14581"/>
                  </a:cubicBezTo>
                  <a:cubicBezTo>
                    <a:pt x="20908" y="16471"/>
                    <a:pt x="21492" y="17551"/>
                    <a:pt x="21395" y="18631"/>
                  </a:cubicBezTo>
                  <a:cubicBezTo>
                    <a:pt x="21297" y="19711"/>
                    <a:pt x="20519" y="20791"/>
                    <a:pt x="19157" y="21061"/>
                  </a:cubicBezTo>
                  <a:cubicBezTo>
                    <a:pt x="17795" y="21331"/>
                    <a:pt x="15849" y="20791"/>
                    <a:pt x="13903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807500" y="3696616"/>
              <a:ext cx="383351" cy="39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67" fill="norm" stroke="1" extrusionOk="0">
                  <a:moveTo>
                    <a:pt x="10813" y="2692"/>
                  </a:moveTo>
                  <a:cubicBezTo>
                    <a:pt x="10813" y="2006"/>
                    <a:pt x="10813" y="1320"/>
                    <a:pt x="10516" y="806"/>
                  </a:cubicBezTo>
                  <a:cubicBezTo>
                    <a:pt x="10219" y="292"/>
                    <a:pt x="9626" y="-51"/>
                    <a:pt x="8795" y="6"/>
                  </a:cubicBezTo>
                  <a:cubicBezTo>
                    <a:pt x="7964" y="63"/>
                    <a:pt x="6896" y="520"/>
                    <a:pt x="6243" y="2235"/>
                  </a:cubicBezTo>
                  <a:cubicBezTo>
                    <a:pt x="5591" y="3949"/>
                    <a:pt x="5353" y="6920"/>
                    <a:pt x="5591" y="9835"/>
                  </a:cubicBezTo>
                  <a:cubicBezTo>
                    <a:pt x="5828" y="12749"/>
                    <a:pt x="6540" y="15606"/>
                    <a:pt x="6896" y="17320"/>
                  </a:cubicBezTo>
                  <a:cubicBezTo>
                    <a:pt x="7252" y="19035"/>
                    <a:pt x="7252" y="19606"/>
                    <a:pt x="7074" y="20120"/>
                  </a:cubicBezTo>
                  <a:cubicBezTo>
                    <a:pt x="6896" y="20635"/>
                    <a:pt x="6540" y="21092"/>
                    <a:pt x="6065" y="21320"/>
                  </a:cubicBezTo>
                  <a:cubicBezTo>
                    <a:pt x="5591" y="21549"/>
                    <a:pt x="4997" y="21549"/>
                    <a:pt x="3989" y="21035"/>
                  </a:cubicBezTo>
                  <a:cubicBezTo>
                    <a:pt x="2980" y="20520"/>
                    <a:pt x="1556" y="19492"/>
                    <a:pt x="784" y="18692"/>
                  </a:cubicBezTo>
                  <a:cubicBezTo>
                    <a:pt x="13" y="17892"/>
                    <a:pt x="-106" y="17320"/>
                    <a:pt x="72" y="16863"/>
                  </a:cubicBezTo>
                  <a:cubicBezTo>
                    <a:pt x="250" y="16406"/>
                    <a:pt x="725" y="16063"/>
                    <a:pt x="2268" y="15549"/>
                  </a:cubicBezTo>
                  <a:cubicBezTo>
                    <a:pt x="3810" y="15035"/>
                    <a:pt x="6421" y="14349"/>
                    <a:pt x="8024" y="14006"/>
                  </a:cubicBezTo>
                  <a:cubicBezTo>
                    <a:pt x="9626" y="13663"/>
                    <a:pt x="10219" y="13663"/>
                    <a:pt x="10219" y="13835"/>
                  </a:cubicBezTo>
                  <a:cubicBezTo>
                    <a:pt x="10219" y="14006"/>
                    <a:pt x="9626" y="14349"/>
                    <a:pt x="9210" y="14806"/>
                  </a:cubicBezTo>
                  <a:cubicBezTo>
                    <a:pt x="8795" y="15263"/>
                    <a:pt x="8558" y="15835"/>
                    <a:pt x="8736" y="16235"/>
                  </a:cubicBezTo>
                  <a:cubicBezTo>
                    <a:pt x="8914" y="16635"/>
                    <a:pt x="9507" y="16863"/>
                    <a:pt x="10101" y="16978"/>
                  </a:cubicBezTo>
                  <a:cubicBezTo>
                    <a:pt x="10694" y="17092"/>
                    <a:pt x="11287" y="17092"/>
                    <a:pt x="11762" y="16863"/>
                  </a:cubicBezTo>
                  <a:cubicBezTo>
                    <a:pt x="12237" y="16635"/>
                    <a:pt x="12593" y="16178"/>
                    <a:pt x="12712" y="15606"/>
                  </a:cubicBezTo>
                  <a:cubicBezTo>
                    <a:pt x="12830" y="15035"/>
                    <a:pt x="12712" y="14349"/>
                    <a:pt x="12415" y="13835"/>
                  </a:cubicBezTo>
                  <a:cubicBezTo>
                    <a:pt x="12118" y="13320"/>
                    <a:pt x="11643" y="12978"/>
                    <a:pt x="11762" y="12635"/>
                  </a:cubicBezTo>
                  <a:cubicBezTo>
                    <a:pt x="11881" y="12292"/>
                    <a:pt x="12593" y="11949"/>
                    <a:pt x="13246" y="11778"/>
                  </a:cubicBezTo>
                  <a:cubicBezTo>
                    <a:pt x="13898" y="11606"/>
                    <a:pt x="14492" y="11606"/>
                    <a:pt x="15323" y="12006"/>
                  </a:cubicBezTo>
                  <a:cubicBezTo>
                    <a:pt x="16153" y="12406"/>
                    <a:pt x="17221" y="13206"/>
                    <a:pt x="17934" y="13835"/>
                  </a:cubicBezTo>
                  <a:cubicBezTo>
                    <a:pt x="18646" y="14463"/>
                    <a:pt x="19002" y="14920"/>
                    <a:pt x="19239" y="15606"/>
                  </a:cubicBezTo>
                  <a:cubicBezTo>
                    <a:pt x="19476" y="16292"/>
                    <a:pt x="19595" y="17206"/>
                    <a:pt x="19358" y="17892"/>
                  </a:cubicBezTo>
                  <a:cubicBezTo>
                    <a:pt x="19120" y="18578"/>
                    <a:pt x="18527" y="19035"/>
                    <a:pt x="18052" y="18978"/>
                  </a:cubicBezTo>
                  <a:cubicBezTo>
                    <a:pt x="17578" y="18920"/>
                    <a:pt x="17221" y="18349"/>
                    <a:pt x="17221" y="17149"/>
                  </a:cubicBezTo>
                  <a:cubicBezTo>
                    <a:pt x="17221" y="15949"/>
                    <a:pt x="17578" y="14120"/>
                    <a:pt x="18349" y="12920"/>
                  </a:cubicBezTo>
                  <a:cubicBezTo>
                    <a:pt x="19120" y="11720"/>
                    <a:pt x="20307" y="11149"/>
                    <a:pt x="21494" y="1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898605" y="3754411"/>
              <a:ext cx="171985" cy="53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28" fill="norm" stroke="1" extrusionOk="0">
                  <a:moveTo>
                    <a:pt x="3590" y="10355"/>
                  </a:moveTo>
                  <a:cubicBezTo>
                    <a:pt x="3326" y="13065"/>
                    <a:pt x="3063" y="15776"/>
                    <a:pt x="2931" y="17343"/>
                  </a:cubicBezTo>
                  <a:cubicBezTo>
                    <a:pt x="2800" y="18910"/>
                    <a:pt x="2800" y="19334"/>
                    <a:pt x="2800" y="19927"/>
                  </a:cubicBezTo>
                  <a:cubicBezTo>
                    <a:pt x="2800" y="20520"/>
                    <a:pt x="2800" y="21282"/>
                    <a:pt x="2536" y="21409"/>
                  </a:cubicBezTo>
                  <a:cubicBezTo>
                    <a:pt x="2273" y="21536"/>
                    <a:pt x="1746" y="21028"/>
                    <a:pt x="1219" y="19291"/>
                  </a:cubicBezTo>
                  <a:cubicBezTo>
                    <a:pt x="692" y="17555"/>
                    <a:pt x="165" y="14590"/>
                    <a:pt x="34" y="11710"/>
                  </a:cubicBezTo>
                  <a:cubicBezTo>
                    <a:pt x="-98" y="8830"/>
                    <a:pt x="165" y="6035"/>
                    <a:pt x="692" y="4256"/>
                  </a:cubicBezTo>
                  <a:cubicBezTo>
                    <a:pt x="1219" y="2477"/>
                    <a:pt x="2009" y="1715"/>
                    <a:pt x="2800" y="1164"/>
                  </a:cubicBezTo>
                  <a:cubicBezTo>
                    <a:pt x="3590" y="614"/>
                    <a:pt x="4380" y="275"/>
                    <a:pt x="5434" y="105"/>
                  </a:cubicBezTo>
                  <a:cubicBezTo>
                    <a:pt x="6487" y="-64"/>
                    <a:pt x="7804" y="-64"/>
                    <a:pt x="9648" y="360"/>
                  </a:cubicBezTo>
                  <a:cubicBezTo>
                    <a:pt x="11492" y="783"/>
                    <a:pt x="13863" y="1630"/>
                    <a:pt x="15048" y="2604"/>
                  </a:cubicBezTo>
                  <a:cubicBezTo>
                    <a:pt x="16234" y="3578"/>
                    <a:pt x="16234" y="4680"/>
                    <a:pt x="15707" y="5527"/>
                  </a:cubicBezTo>
                  <a:cubicBezTo>
                    <a:pt x="15180" y="6374"/>
                    <a:pt x="14126" y="6967"/>
                    <a:pt x="12941" y="7305"/>
                  </a:cubicBezTo>
                  <a:cubicBezTo>
                    <a:pt x="11756" y="7644"/>
                    <a:pt x="10439" y="7729"/>
                    <a:pt x="10439" y="7687"/>
                  </a:cubicBezTo>
                  <a:cubicBezTo>
                    <a:pt x="10439" y="7644"/>
                    <a:pt x="11756" y="7475"/>
                    <a:pt x="13600" y="7560"/>
                  </a:cubicBezTo>
                  <a:cubicBezTo>
                    <a:pt x="15443" y="7644"/>
                    <a:pt x="17814" y="7983"/>
                    <a:pt x="19263" y="8364"/>
                  </a:cubicBezTo>
                  <a:cubicBezTo>
                    <a:pt x="20712" y="8745"/>
                    <a:pt x="21239" y="9169"/>
                    <a:pt x="21370" y="9592"/>
                  </a:cubicBezTo>
                  <a:cubicBezTo>
                    <a:pt x="21502" y="10016"/>
                    <a:pt x="21239" y="10440"/>
                    <a:pt x="20580" y="10778"/>
                  </a:cubicBezTo>
                  <a:cubicBezTo>
                    <a:pt x="19922" y="11117"/>
                    <a:pt x="18868" y="11371"/>
                    <a:pt x="17814" y="11625"/>
                  </a:cubicBezTo>
                  <a:cubicBezTo>
                    <a:pt x="16761" y="11880"/>
                    <a:pt x="15707" y="12134"/>
                    <a:pt x="14390" y="12218"/>
                  </a:cubicBezTo>
                  <a:cubicBezTo>
                    <a:pt x="13073" y="12303"/>
                    <a:pt x="11492" y="12218"/>
                    <a:pt x="11361" y="12007"/>
                  </a:cubicBezTo>
                  <a:cubicBezTo>
                    <a:pt x="11229" y="11795"/>
                    <a:pt x="12546" y="11456"/>
                    <a:pt x="13863" y="1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106575" y="3987772"/>
              <a:ext cx="71939" cy="8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198" fill="norm" stroke="1" extrusionOk="0">
                  <a:moveTo>
                    <a:pt x="14024" y="3240"/>
                  </a:moveTo>
                  <a:cubicBezTo>
                    <a:pt x="11024" y="3240"/>
                    <a:pt x="8024" y="3240"/>
                    <a:pt x="5624" y="4320"/>
                  </a:cubicBezTo>
                  <a:cubicBezTo>
                    <a:pt x="3224" y="5400"/>
                    <a:pt x="1424" y="7560"/>
                    <a:pt x="524" y="10260"/>
                  </a:cubicBezTo>
                  <a:cubicBezTo>
                    <a:pt x="-376" y="12960"/>
                    <a:pt x="-376" y="16200"/>
                    <a:pt x="2624" y="18360"/>
                  </a:cubicBezTo>
                  <a:cubicBezTo>
                    <a:pt x="5624" y="20520"/>
                    <a:pt x="11624" y="21600"/>
                    <a:pt x="15524" y="21060"/>
                  </a:cubicBezTo>
                  <a:cubicBezTo>
                    <a:pt x="19424" y="20520"/>
                    <a:pt x="21224" y="18360"/>
                    <a:pt x="20024" y="14580"/>
                  </a:cubicBezTo>
                  <a:cubicBezTo>
                    <a:pt x="18824" y="10800"/>
                    <a:pt x="14624" y="5400"/>
                    <a:pt x="10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924015" y="3557702"/>
              <a:ext cx="117736" cy="12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02" fill="norm" stroke="1" extrusionOk="0">
                  <a:moveTo>
                    <a:pt x="2940" y="11396"/>
                  </a:moveTo>
                  <a:cubicBezTo>
                    <a:pt x="2554" y="13521"/>
                    <a:pt x="2168" y="15645"/>
                    <a:pt x="1590" y="17593"/>
                  </a:cubicBezTo>
                  <a:cubicBezTo>
                    <a:pt x="1011" y="19541"/>
                    <a:pt x="240" y="21311"/>
                    <a:pt x="47" y="20957"/>
                  </a:cubicBezTo>
                  <a:cubicBezTo>
                    <a:pt x="-146" y="20603"/>
                    <a:pt x="240" y="18124"/>
                    <a:pt x="1397" y="14937"/>
                  </a:cubicBezTo>
                  <a:cubicBezTo>
                    <a:pt x="2554" y="11750"/>
                    <a:pt x="4483" y="7855"/>
                    <a:pt x="6218" y="5022"/>
                  </a:cubicBezTo>
                  <a:cubicBezTo>
                    <a:pt x="7954" y="2190"/>
                    <a:pt x="9497" y="419"/>
                    <a:pt x="11040" y="65"/>
                  </a:cubicBezTo>
                  <a:cubicBezTo>
                    <a:pt x="12583" y="-289"/>
                    <a:pt x="14125" y="773"/>
                    <a:pt x="15861" y="4137"/>
                  </a:cubicBezTo>
                  <a:cubicBezTo>
                    <a:pt x="17597" y="7501"/>
                    <a:pt x="19525" y="13167"/>
                    <a:pt x="21454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030874" y="4294226"/>
              <a:ext cx="80727" cy="11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631" fill="norm" stroke="1" extrusionOk="0">
                  <a:moveTo>
                    <a:pt x="21123" y="871"/>
                  </a:moveTo>
                  <a:cubicBezTo>
                    <a:pt x="18354" y="85"/>
                    <a:pt x="15585" y="-700"/>
                    <a:pt x="11985" y="1067"/>
                  </a:cubicBezTo>
                  <a:cubicBezTo>
                    <a:pt x="8385" y="2835"/>
                    <a:pt x="3954" y="7155"/>
                    <a:pt x="1738" y="10885"/>
                  </a:cubicBezTo>
                  <a:cubicBezTo>
                    <a:pt x="-477" y="14616"/>
                    <a:pt x="-477" y="17758"/>
                    <a:pt x="1185" y="19329"/>
                  </a:cubicBezTo>
                  <a:cubicBezTo>
                    <a:pt x="2846" y="20900"/>
                    <a:pt x="6169" y="20900"/>
                    <a:pt x="8661" y="20115"/>
                  </a:cubicBezTo>
                  <a:cubicBezTo>
                    <a:pt x="11154" y="19329"/>
                    <a:pt x="12815" y="17758"/>
                    <a:pt x="14477" y="15795"/>
                  </a:cubicBezTo>
                  <a:cubicBezTo>
                    <a:pt x="16138" y="13831"/>
                    <a:pt x="17800" y="11475"/>
                    <a:pt x="18631" y="9315"/>
                  </a:cubicBezTo>
                  <a:cubicBezTo>
                    <a:pt x="19461" y="7155"/>
                    <a:pt x="19461" y="5191"/>
                    <a:pt x="17800" y="4209"/>
                  </a:cubicBezTo>
                  <a:cubicBezTo>
                    <a:pt x="16138" y="3227"/>
                    <a:pt x="12815" y="3227"/>
                    <a:pt x="13092" y="3227"/>
                  </a:cubicBezTo>
                  <a:cubicBezTo>
                    <a:pt x="13369" y="3227"/>
                    <a:pt x="17246" y="3227"/>
                    <a:pt x="21123" y="3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163575" y="4273522"/>
              <a:ext cx="87726" cy="13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084" fill="norm" stroke="1" extrusionOk="0">
                  <a:moveTo>
                    <a:pt x="2735" y="0"/>
                  </a:moveTo>
                  <a:cubicBezTo>
                    <a:pt x="2233" y="4909"/>
                    <a:pt x="1731" y="9818"/>
                    <a:pt x="977" y="13582"/>
                  </a:cubicBezTo>
                  <a:cubicBezTo>
                    <a:pt x="224" y="17345"/>
                    <a:pt x="-781" y="19964"/>
                    <a:pt x="977" y="20782"/>
                  </a:cubicBezTo>
                  <a:cubicBezTo>
                    <a:pt x="2735" y="21600"/>
                    <a:pt x="7256" y="20618"/>
                    <a:pt x="11024" y="19473"/>
                  </a:cubicBezTo>
                  <a:cubicBezTo>
                    <a:pt x="14791" y="18327"/>
                    <a:pt x="17805" y="17018"/>
                    <a:pt x="20819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280971" y="4242136"/>
              <a:ext cx="84630" cy="15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821" fill="norm" stroke="1" extrusionOk="0">
                  <a:moveTo>
                    <a:pt x="21064" y="804"/>
                  </a:moveTo>
                  <a:cubicBezTo>
                    <a:pt x="18430" y="235"/>
                    <a:pt x="15796" y="-333"/>
                    <a:pt x="12371" y="235"/>
                  </a:cubicBezTo>
                  <a:cubicBezTo>
                    <a:pt x="8947" y="804"/>
                    <a:pt x="4732" y="2509"/>
                    <a:pt x="2362" y="4356"/>
                  </a:cubicBezTo>
                  <a:cubicBezTo>
                    <a:pt x="-9" y="6204"/>
                    <a:pt x="-536" y="8193"/>
                    <a:pt x="518" y="9330"/>
                  </a:cubicBezTo>
                  <a:cubicBezTo>
                    <a:pt x="1571" y="10467"/>
                    <a:pt x="4205" y="10751"/>
                    <a:pt x="6840" y="11178"/>
                  </a:cubicBezTo>
                  <a:cubicBezTo>
                    <a:pt x="9474" y="11604"/>
                    <a:pt x="12108" y="12172"/>
                    <a:pt x="14479" y="12883"/>
                  </a:cubicBezTo>
                  <a:cubicBezTo>
                    <a:pt x="16849" y="13593"/>
                    <a:pt x="18957" y="14446"/>
                    <a:pt x="17903" y="16009"/>
                  </a:cubicBezTo>
                  <a:cubicBezTo>
                    <a:pt x="16849" y="17572"/>
                    <a:pt x="12635" y="19846"/>
                    <a:pt x="9474" y="20556"/>
                  </a:cubicBezTo>
                  <a:cubicBezTo>
                    <a:pt x="6313" y="21267"/>
                    <a:pt x="4205" y="20414"/>
                    <a:pt x="2098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804696" y="3746565"/>
              <a:ext cx="151455" cy="27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30" fill="norm" stroke="1" extrusionOk="0">
                  <a:moveTo>
                    <a:pt x="21466" y="15583"/>
                  </a:moveTo>
                  <a:cubicBezTo>
                    <a:pt x="17266" y="12985"/>
                    <a:pt x="13066" y="10386"/>
                    <a:pt x="11416" y="7869"/>
                  </a:cubicBezTo>
                  <a:cubicBezTo>
                    <a:pt x="9766" y="5352"/>
                    <a:pt x="10666" y="2916"/>
                    <a:pt x="11866" y="1535"/>
                  </a:cubicBezTo>
                  <a:cubicBezTo>
                    <a:pt x="13066" y="155"/>
                    <a:pt x="14566" y="-170"/>
                    <a:pt x="15766" y="74"/>
                  </a:cubicBezTo>
                  <a:cubicBezTo>
                    <a:pt x="16966" y="317"/>
                    <a:pt x="17866" y="1129"/>
                    <a:pt x="17566" y="2591"/>
                  </a:cubicBezTo>
                  <a:cubicBezTo>
                    <a:pt x="17266" y="4053"/>
                    <a:pt x="15766" y="6164"/>
                    <a:pt x="13066" y="8519"/>
                  </a:cubicBezTo>
                  <a:cubicBezTo>
                    <a:pt x="10366" y="10874"/>
                    <a:pt x="6466" y="13472"/>
                    <a:pt x="3916" y="15096"/>
                  </a:cubicBezTo>
                  <a:cubicBezTo>
                    <a:pt x="1366" y="16720"/>
                    <a:pt x="166" y="17370"/>
                    <a:pt x="16" y="18019"/>
                  </a:cubicBezTo>
                  <a:cubicBezTo>
                    <a:pt x="-134" y="18669"/>
                    <a:pt x="766" y="19319"/>
                    <a:pt x="3166" y="19887"/>
                  </a:cubicBezTo>
                  <a:cubicBezTo>
                    <a:pt x="5566" y="20456"/>
                    <a:pt x="9466" y="20943"/>
                    <a:pt x="13366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4363191" y="3745258"/>
              <a:ext cx="147997" cy="47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39" fill="norm" stroke="1" extrusionOk="0">
                  <a:moveTo>
                    <a:pt x="8122" y="8155"/>
                  </a:moveTo>
                  <a:cubicBezTo>
                    <a:pt x="7514" y="10277"/>
                    <a:pt x="6905" y="12398"/>
                    <a:pt x="6297" y="14472"/>
                  </a:cubicBezTo>
                  <a:cubicBezTo>
                    <a:pt x="5688" y="16545"/>
                    <a:pt x="5080" y="18570"/>
                    <a:pt x="4319" y="19823"/>
                  </a:cubicBezTo>
                  <a:cubicBezTo>
                    <a:pt x="3559" y="21077"/>
                    <a:pt x="2646" y="21559"/>
                    <a:pt x="1885" y="21414"/>
                  </a:cubicBezTo>
                  <a:cubicBezTo>
                    <a:pt x="1125" y="21270"/>
                    <a:pt x="516" y="20498"/>
                    <a:pt x="212" y="18280"/>
                  </a:cubicBezTo>
                  <a:cubicBezTo>
                    <a:pt x="-92" y="16063"/>
                    <a:pt x="-92" y="12398"/>
                    <a:pt x="364" y="9457"/>
                  </a:cubicBezTo>
                  <a:cubicBezTo>
                    <a:pt x="821" y="6516"/>
                    <a:pt x="1733" y="4298"/>
                    <a:pt x="2646" y="2948"/>
                  </a:cubicBezTo>
                  <a:cubicBezTo>
                    <a:pt x="3559" y="1598"/>
                    <a:pt x="4471" y="1116"/>
                    <a:pt x="5536" y="730"/>
                  </a:cubicBezTo>
                  <a:cubicBezTo>
                    <a:pt x="6601" y="345"/>
                    <a:pt x="7818" y="55"/>
                    <a:pt x="9187" y="7"/>
                  </a:cubicBezTo>
                  <a:cubicBezTo>
                    <a:pt x="10556" y="-41"/>
                    <a:pt x="12077" y="152"/>
                    <a:pt x="13750" y="730"/>
                  </a:cubicBezTo>
                  <a:cubicBezTo>
                    <a:pt x="15423" y="1309"/>
                    <a:pt x="17249" y="2273"/>
                    <a:pt x="17401" y="3238"/>
                  </a:cubicBezTo>
                  <a:cubicBezTo>
                    <a:pt x="17553" y="4202"/>
                    <a:pt x="16032" y="5166"/>
                    <a:pt x="14511" y="5745"/>
                  </a:cubicBezTo>
                  <a:cubicBezTo>
                    <a:pt x="12990" y="6323"/>
                    <a:pt x="11469" y="6516"/>
                    <a:pt x="11469" y="6564"/>
                  </a:cubicBezTo>
                  <a:cubicBezTo>
                    <a:pt x="11469" y="6613"/>
                    <a:pt x="12990" y="6516"/>
                    <a:pt x="14359" y="6613"/>
                  </a:cubicBezTo>
                  <a:cubicBezTo>
                    <a:pt x="15728" y="6709"/>
                    <a:pt x="16945" y="6998"/>
                    <a:pt x="18009" y="7336"/>
                  </a:cubicBezTo>
                  <a:cubicBezTo>
                    <a:pt x="19074" y="7673"/>
                    <a:pt x="19987" y="8059"/>
                    <a:pt x="20595" y="8493"/>
                  </a:cubicBezTo>
                  <a:cubicBezTo>
                    <a:pt x="21204" y="8927"/>
                    <a:pt x="21508" y="9409"/>
                    <a:pt x="21052" y="9843"/>
                  </a:cubicBezTo>
                  <a:cubicBezTo>
                    <a:pt x="20595" y="10277"/>
                    <a:pt x="19378" y="10663"/>
                    <a:pt x="18009" y="10952"/>
                  </a:cubicBezTo>
                  <a:cubicBezTo>
                    <a:pt x="16640" y="11241"/>
                    <a:pt x="15119" y="11434"/>
                    <a:pt x="13598" y="11530"/>
                  </a:cubicBezTo>
                  <a:cubicBezTo>
                    <a:pt x="12077" y="11627"/>
                    <a:pt x="10556" y="11627"/>
                    <a:pt x="10100" y="11579"/>
                  </a:cubicBezTo>
                  <a:cubicBezTo>
                    <a:pt x="9643" y="11530"/>
                    <a:pt x="10252" y="11434"/>
                    <a:pt x="10860" y="1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565750" y="396237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381600" y="3578109"/>
              <a:ext cx="8890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7491"/>
                  </a:moveTo>
                  <a:cubicBezTo>
                    <a:pt x="514" y="9153"/>
                    <a:pt x="1029" y="10814"/>
                    <a:pt x="1029" y="12476"/>
                  </a:cubicBezTo>
                  <a:cubicBezTo>
                    <a:pt x="1029" y="14137"/>
                    <a:pt x="514" y="15799"/>
                    <a:pt x="257" y="15799"/>
                  </a:cubicBezTo>
                  <a:cubicBezTo>
                    <a:pt x="0" y="15799"/>
                    <a:pt x="0" y="14137"/>
                    <a:pt x="771" y="11645"/>
                  </a:cubicBezTo>
                  <a:cubicBezTo>
                    <a:pt x="1543" y="9153"/>
                    <a:pt x="3086" y="5830"/>
                    <a:pt x="4629" y="3503"/>
                  </a:cubicBezTo>
                  <a:cubicBezTo>
                    <a:pt x="6171" y="1177"/>
                    <a:pt x="7714" y="-152"/>
                    <a:pt x="9000" y="14"/>
                  </a:cubicBezTo>
                  <a:cubicBezTo>
                    <a:pt x="10286" y="180"/>
                    <a:pt x="11314" y="1842"/>
                    <a:pt x="13371" y="5663"/>
                  </a:cubicBezTo>
                  <a:cubicBezTo>
                    <a:pt x="15429" y="9485"/>
                    <a:pt x="18514" y="15466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528376" y="4163370"/>
              <a:ext cx="75475" cy="10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146" fill="norm" stroke="1" extrusionOk="0">
                  <a:moveTo>
                    <a:pt x="19594" y="6537"/>
                  </a:moveTo>
                  <a:cubicBezTo>
                    <a:pt x="18994" y="4500"/>
                    <a:pt x="18394" y="2462"/>
                    <a:pt x="16594" y="1239"/>
                  </a:cubicBezTo>
                  <a:cubicBezTo>
                    <a:pt x="14794" y="17"/>
                    <a:pt x="11794" y="-391"/>
                    <a:pt x="9394" y="424"/>
                  </a:cubicBezTo>
                  <a:cubicBezTo>
                    <a:pt x="6994" y="1239"/>
                    <a:pt x="5194" y="3277"/>
                    <a:pt x="3694" y="5518"/>
                  </a:cubicBezTo>
                  <a:cubicBezTo>
                    <a:pt x="2194" y="7760"/>
                    <a:pt x="994" y="10205"/>
                    <a:pt x="394" y="12447"/>
                  </a:cubicBezTo>
                  <a:cubicBezTo>
                    <a:pt x="-206" y="14688"/>
                    <a:pt x="-206" y="16726"/>
                    <a:pt x="994" y="18356"/>
                  </a:cubicBezTo>
                  <a:cubicBezTo>
                    <a:pt x="2194" y="19986"/>
                    <a:pt x="4594" y="21209"/>
                    <a:pt x="8194" y="18764"/>
                  </a:cubicBezTo>
                  <a:cubicBezTo>
                    <a:pt x="11794" y="16318"/>
                    <a:pt x="16594" y="10205"/>
                    <a:pt x="21394" y="4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629215" y="4165572"/>
              <a:ext cx="101636" cy="11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989" fill="norm" stroke="1" extrusionOk="0">
                  <a:moveTo>
                    <a:pt x="5298" y="0"/>
                  </a:moveTo>
                  <a:cubicBezTo>
                    <a:pt x="3975" y="4320"/>
                    <a:pt x="2653" y="8640"/>
                    <a:pt x="1551" y="12371"/>
                  </a:cubicBezTo>
                  <a:cubicBezTo>
                    <a:pt x="449" y="16102"/>
                    <a:pt x="-433" y="19244"/>
                    <a:pt x="228" y="20422"/>
                  </a:cubicBezTo>
                  <a:cubicBezTo>
                    <a:pt x="889" y="21600"/>
                    <a:pt x="3094" y="20815"/>
                    <a:pt x="6840" y="19244"/>
                  </a:cubicBezTo>
                  <a:cubicBezTo>
                    <a:pt x="10587" y="17673"/>
                    <a:pt x="15877" y="15316"/>
                    <a:pt x="21167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748280" y="4153814"/>
              <a:ext cx="57058" cy="11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21242" fill="norm" stroke="1" extrusionOk="0">
                  <a:moveTo>
                    <a:pt x="18446" y="2105"/>
                  </a:moveTo>
                  <a:cubicBezTo>
                    <a:pt x="15466" y="968"/>
                    <a:pt x="12487" y="-169"/>
                    <a:pt x="9508" y="20"/>
                  </a:cubicBezTo>
                  <a:cubicBezTo>
                    <a:pt x="6528" y="210"/>
                    <a:pt x="3549" y="1726"/>
                    <a:pt x="1687" y="3431"/>
                  </a:cubicBezTo>
                  <a:cubicBezTo>
                    <a:pt x="-175" y="5136"/>
                    <a:pt x="-920" y="7031"/>
                    <a:pt x="1687" y="9305"/>
                  </a:cubicBezTo>
                  <a:cubicBezTo>
                    <a:pt x="4294" y="11578"/>
                    <a:pt x="10252" y="14231"/>
                    <a:pt x="14349" y="16315"/>
                  </a:cubicBezTo>
                  <a:cubicBezTo>
                    <a:pt x="18446" y="18399"/>
                    <a:pt x="20680" y="19915"/>
                    <a:pt x="19935" y="20673"/>
                  </a:cubicBezTo>
                  <a:cubicBezTo>
                    <a:pt x="19190" y="21431"/>
                    <a:pt x="15466" y="21431"/>
                    <a:pt x="12487" y="20673"/>
                  </a:cubicBezTo>
                  <a:cubicBezTo>
                    <a:pt x="9508" y="19915"/>
                    <a:pt x="7273" y="18399"/>
                    <a:pt x="6156" y="16694"/>
                  </a:cubicBezTo>
                  <a:cubicBezTo>
                    <a:pt x="5039" y="14989"/>
                    <a:pt x="5039" y="13094"/>
                    <a:pt x="5039" y="1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995433" y="3898872"/>
              <a:ext cx="84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4991200" y="408937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12850" y="4705322"/>
              <a:ext cx="127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75"/>
                    <a:pt x="14400" y="8550"/>
                    <a:pt x="10800" y="12150"/>
                  </a:cubicBezTo>
                  <a:cubicBezTo>
                    <a:pt x="7200" y="15750"/>
                    <a:pt x="360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20800" y="504187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17856" y="4743406"/>
              <a:ext cx="218253" cy="33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35" fill="norm" stroke="1" extrusionOk="0">
                  <a:moveTo>
                    <a:pt x="2163" y="2001"/>
                  </a:moveTo>
                  <a:cubicBezTo>
                    <a:pt x="2163" y="1067"/>
                    <a:pt x="2163" y="134"/>
                    <a:pt x="1955" y="134"/>
                  </a:cubicBezTo>
                  <a:cubicBezTo>
                    <a:pt x="1747" y="134"/>
                    <a:pt x="1332" y="1067"/>
                    <a:pt x="1020" y="3134"/>
                  </a:cubicBezTo>
                  <a:cubicBezTo>
                    <a:pt x="709" y="5201"/>
                    <a:pt x="501" y="8401"/>
                    <a:pt x="293" y="11201"/>
                  </a:cubicBezTo>
                  <a:cubicBezTo>
                    <a:pt x="86" y="14001"/>
                    <a:pt x="-122" y="16401"/>
                    <a:pt x="86" y="17934"/>
                  </a:cubicBezTo>
                  <a:cubicBezTo>
                    <a:pt x="293" y="19467"/>
                    <a:pt x="916" y="20134"/>
                    <a:pt x="1747" y="20601"/>
                  </a:cubicBezTo>
                  <a:cubicBezTo>
                    <a:pt x="2578" y="21067"/>
                    <a:pt x="3616" y="21334"/>
                    <a:pt x="5382" y="21201"/>
                  </a:cubicBezTo>
                  <a:cubicBezTo>
                    <a:pt x="7147" y="21067"/>
                    <a:pt x="9640" y="20534"/>
                    <a:pt x="12236" y="18801"/>
                  </a:cubicBezTo>
                  <a:cubicBezTo>
                    <a:pt x="14832" y="17067"/>
                    <a:pt x="17532" y="14134"/>
                    <a:pt x="19090" y="11601"/>
                  </a:cubicBezTo>
                  <a:cubicBezTo>
                    <a:pt x="20647" y="9067"/>
                    <a:pt x="21063" y="6934"/>
                    <a:pt x="21270" y="5201"/>
                  </a:cubicBezTo>
                  <a:cubicBezTo>
                    <a:pt x="21478" y="3467"/>
                    <a:pt x="21478" y="2134"/>
                    <a:pt x="21166" y="1201"/>
                  </a:cubicBezTo>
                  <a:cubicBezTo>
                    <a:pt x="20855" y="267"/>
                    <a:pt x="20232" y="-266"/>
                    <a:pt x="19816" y="134"/>
                  </a:cubicBezTo>
                  <a:cubicBezTo>
                    <a:pt x="19401" y="534"/>
                    <a:pt x="19193" y="1867"/>
                    <a:pt x="18986" y="3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168500" y="4868159"/>
              <a:ext cx="133351" cy="15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9812"/>
                  </a:moveTo>
                  <a:cubicBezTo>
                    <a:pt x="1029" y="13844"/>
                    <a:pt x="2057" y="17876"/>
                    <a:pt x="2914" y="17300"/>
                  </a:cubicBezTo>
                  <a:cubicBezTo>
                    <a:pt x="3771" y="16724"/>
                    <a:pt x="4457" y="11540"/>
                    <a:pt x="6343" y="7652"/>
                  </a:cubicBezTo>
                  <a:cubicBezTo>
                    <a:pt x="8229" y="3764"/>
                    <a:pt x="11314" y="1172"/>
                    <a:pt x="13543" y="308"/>
                  </a:cubicBezTo>
                  <a:cubicBezTo>
                    <a:pt x="15771" y="-556"/>
                    <a:pt x="17143" y="308"/>
                    <a:pt x="18343" y="4052"/>
                  </a:cubicBezTo>
                  <a:cubicBezTo>
                    <a:pt x="19543" y="7796"/>
                    <a:pt x="20571" y="14420"/>
                    <a:pt x="21600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412715" y="4711672"/>
              <a:ext cx="134669" cy="33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53" fill="norm" stroke="1" extrusionOk="0">
                  <a:moveTo>
                    <a:pt x="1561" y="0"/>
                  </a:moveTo>
                  <a:cubicBezTo>
                    <a:pt x="886" y="3260"/>
                    <a:pt x="211" y="6521"/>
                    <a:pt x="42" y="9985"/>
                  </a:cubicBezTo>
                  <a:cubicBezTo>
                    <a:pt x="-127" y="13449"/>
                    <a:pt x="211" y="17117"/>
                    <a:pt x="1223" y="17728"/>
                  </a:cubicBezTo>
                  <a:cubicBezTo>
                    <a:pt x="2236" y="18340"/>
                    <a:pt x="3923" y="15894"/>
                    <a:pt x="5611" y="14468"/>
                  </a:cubicBezTo>
                  <a:cubicBezTo>
                    <a:pt x="7298" y="13042"/>
                    <a:pt x="8986" y="12634"/>
                    <a:pt x="10673" y="12430"/>
                  </a:cubicBezTo>
                  <a:cubicBezTo>
                    <a:pt x="12360" y="12226"/>
                    <a:pt x="14048" y="12226"/>
                    <a:pt x="15736" y="12498"/>
                  </a:cubicBezTo>
                  <a:cubicBezTo>
                    <a:pt x="17423" y="12770"/>
                    <a:pt x="19110" y="13313"/>
                    <a:pt x="20123" y="14264"/>
                  </a:cubicBezTo>
                  <a:cubicBezTo>
                    <a:pt x="21135" y="15215"/>
                    <a:pt x="21473" y="16574"/>
                    <a:pt x="21473" y="17592"/>
                  </a:cubicBezTo>
                  <a:cubicBezTo>
                    <a:pt x="21473" y="18611"/>
                    <a:pt x="21135" y="19291"/>
                    <a:pt x="20292" y="19902"/>
                  </a:cubicBezTo>
                  <a:cubicBezTo>
                    <a:pt x="19448" y="20513"/>
                    <a:pt x="18098" y="21057"/>
                    <a:pt x="16579" y="21328"/>
                  </a:cubicBezTo>
                  <a:cubicBezTo>
                    <a:pt x="15061" y="21600"/>
                    <a:pt x="13373" y="21600"/>
                    <a:pt x="11686" y="21464"/>
                  </a:cubicBezTo>
                  <a:cubicBezTo>
                    <a:pt x="9998" y="21328"/>
                    <a:pt x="8310" y="21057"/>
                    <a:pt x="6285" y="20717"/>
                  </a:cubicBezTo>
                  <a:cubicBezTo>
                    <a:pt x="4260" y="20377"/>
                    <a:pt x="1898" y="19970"/>
                    <a:pt x="1729" y="19630"/>
                  </a:cubicBezTo>
                  <a:cubicBezTo>
                    <a:pt x="1561" y="19291"/>
                    <a:pt x="3586" y="19019"/>
                    <a:pt x="5611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593950" y="4870422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625700" y="4806887"/>
              <a:ext cx="57151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66" fill="norm" stroke="1" extrusionOk="0">
                  <a:moveTo>
                    <a:pt x="0" y="19966"/>
                  </a:moveTo>
                  <a:cubicBezTo>
                    <a:pt x="0" y="11658"/>
                    <a:pt x="0" y="3351"/>
                    <a:pt x="2000" y="858"/>
                  </a:cubicBezTo>
                  <a:cubicBezTo>
                    <a:pt x="4000" y="-1634"/>
                    <a:pt x="8000" y="1689"/>
                    <a:pt x="11600" y="5843"/>
                  </a:cubicBezTo>
                  <a:cubicBezTo>
                    <a:pt x="15200" y="9997"/>
                    <a:pt x="18400" y="14981"/>
                    <a:pt x="21600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724433" y="4867393"/>
              <a:ext cx="174318" cy="13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816" fill="norm" stroke="1" extrusionOk="0">
                  <a:moveTo>
                    <a:pt x="11283" y="1496"/>
                  </a:moveTo>
                  <a:cubicBezTo>
                    <a:pt x="9721" y="483"/>
                    <a:pt x="8160" y="-529"/>
                    <a:pt x="6338" y="315"/>
                  </a:cubicBezTo>
                  <a:cubicBezTo>
                    <a:pt x="4516" y="1158"/>
                    <a:pt x="2434" y="3858"/>
                    <a:pt x="1263" y="7065"/>
                  </a:cubicBezTo>
                  <a:cubicBezTo>
                    <a:pt x="92" y="10271"/>
                    <a:pt x="-168" y="13984"/>
                    <a:pt x="92" y="16515"/>
                  </a:cubicBezTo>
                  <a:cubicBezTo>
                    <a:pt x="352" y="19046"/>
                    <a:pt x="1133" y="20396"/>
                    <a:pt x="2174" y="20734"/>
                  </a:cubicBezTo>
                  <a:cubicBezTo>
                    <a:pt x="3215" y="21071"/>
                    <a:pt x="4516" y="20396"/>
                    <a:pt x="5948" y="18371"/>
                  </a:cubicBezTo>
                  <a:cubicBezTo>
                    <a:pt x="7379" y="16346"/>
                    <a:pt x="8940" y="12971"/>
                    <a:pt x="10242" y="9934"/>
                  </a:cubicBezTo>
                  <a:cubicBezTo>
                    <a:pt x="11543" y="6896"/>
                    <a:pt x="12584" y="4196"/>
                    <a:pt x="13234" y="3690"/>
                  </a:cubicBezTo>
                  <a:cubicBezTo>
                    <a:pt x="13885" y="3183"/>
                    <a:pt x="14145" y="4871"/>
                    <a:pt x="14926" y="7740"/>
                  </a:cubicBezTo>
                  <a:cubicBezTo>
                    <a:pt x="15707" y="10609"/>
                    <a:pt x="17008" y="14659"/>
                    <a:pt x="18179" y="17021"/>
                  </a:cubicBezTo>
                  <a:cubicBezTo>
                    <a:pt x="19350" y="19384"/>
                    <a:pt x="20391" y="20059"/>
                    <a:pt x="21432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970046" y="4827527"/>
              <a:ext cx="64502" cy="18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316" fill="norm" stroke="1" extrusionOk="0">
                  <a:moveTo>
                    <a:pt x="13714" y="3424"/>
                  </a:moveTo>
                  <a:cubicBezTo>
                    <a:pt x="12364" y="2224"/>
                    <a:pt x="11014" y="1024"/>
                    <a:pt x="8651" y="424"/>
                  </a:cubicBezTo>
                  <a:cubicBezTo>
                    <a:pt x="6289" y="-176"/>
                    <a:pt x="2914" y="-176"/>
                    <a:pt x="1226" y="664"/>
                  </a:cubicBezTo>
                  <a:cubicBezTo>
                    <a:pt x="-461" y="1504"/>
                    <a:pt x="-461" y="3184"/>
                    <a:pt x="1564" y="4984"/>
                  </a:cubicBezTo>
                  <a:cubicBezTo>
                    <a:pt x="3589" y="6784"/>
                    <a:pt x="7639" y="8704"/>
                    <a:pt x="11689" y="11224"/>
                  </a:cubicBezTo>
                  <a:cubicBezTo>
                    <a:pt x="15739" y="13744"/>
                    <a:pt x="19789" y="16864"/>
                    <a:pt x="20464" y="18784"/>
                  </a:cubicBezTo>
                  <a:cubicBezTo>
                    <a:pt x="21139" y="20704"/>
                    <a:pt x="18439" y="21424"/>
                    <a:pt x="16076" y="21304"/>
                  </a:cubicBezTo>
                  <a:cubicBezTo>
                    <a:pt x="13714" y="21184"/>
                    <a:pt x="11689" y="20224"/>
                    <a:pt x="9664" y="19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076550" y="4859677"/>
              <a:ext cx="209551" cy="18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7873"/>
                  </a:moveTo>
                  <a:cubicBezTo>
                    <a:pt x="2182" y="7382"/>
                    <a:pt x="4364" y="6891"/>
                    <a:pt x="6000" y="6155"/>
                  </a:cubicBezTo>
                  <a:cubicBezTo>
                    <a:pt x="7636" y="5418"/>
                    <a:pt x="8727" y="4437"/>
                    <a:pt x="9382" y="3332"/>
                  </a:cubicBezTo>
                  <a:cubicBezTo>
                    <a:pt x="10036" y="2228"/>
                    <a:pt x="10255" y="1000"/>
                    <a:pt x="9818" y="387"/>
                  </a:cubicBezTo>
                  <a:cubicBezTo>
                    <a:pt x="9382" y="-227"/>
                    <a:pt x="8291" y="-227"/>
                    <a:pt x="6982" y="1246"/>
                  </a:cubicBezTo>
                  <a:cubicBezTo>
                    <a:pt x="5673" y="2718"/>
                    <a:pt x="4145" y="5664"/>
                    <a:pt x="3382" y="7873"/>
                  </a:cubicBezTo>
                  <a:cubicBezTo>
                    <a:pt x="2618" y="10082"/>
                    <a:pt x="2618" y="11555"/>
                    <a:pt x="4582" y="13764"/>
                  </a:cubicBezTo>
                  <a:cubicBezTo>
                    <a:pt x="6545" y="15973"/>
                    <a:pt x="10473" y="18918"/>
                    <a:pt x="13636" y="20146"/>
                  </a:cubicBezTo>
                  <a:cubicBezTo>
                    <a:pt x="16800" y="21373"/>
                    <a:pt x="19200" y="20882"/>
                    <a:pt x="21600" y="2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244736" y="4612522"/>
              <a:ext cx="178948" cy="42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08" fill="norm" stroke="1" extrusionOk="0">
                  <a:moveTo>
                    <a:pt x="12590" y="17983"/>
                  </a:moveTo>
                  <a:cubicBezTo>
                    <a:pt x="12844" y="17242"/>
                    <a:pt x="13098" y="16501"/>
                    <a:pt x="12717" y="15971"/>
                  </a:cubicBezTo>
                  <a:cubicBezTo>
                    <a:pt x="12336" y="15442"/>
                    <a:pt x="11319" y="15124"/>
                    <a:pt x="9540" y="14965"/>
                  </a:cubicBezTo>
                  <a:cubicBezTo>
                    <a:pt x="7762" y="14806"/>
                    <a:pt x="5220" y="14806"/>
                    <a:pt x="3315" y="15336"/>
                  </a:cubicBezTo>
                  <a:cubicBezTo>
                    <a:pt x="1409" y="15865"/>
                    <a:pt x="138" y="16924"/>
                    <a:pt x="11" y="18089"/>
                  </a:cubicBezTo>
                  <a:cubicBezTo>
                    <a:pt x="-116" y="19253"/>
                    <a:pt x="900" y="20524"/>
                    <a:pt x="2806" y="21001"/>
                  </a:cubicBezTo>
                  <a:cubicBezTo>
                    <a:pt x="4712" y="21477"/>
                    <a:pt x="7508" y="21159"/>
                    <a:pt x="10049" y="19730"/>
                  </a:cubicBezTo>
                  <a:cubicBezTo>
                    <a:pt x="12590" y="18301"/>
                    <a:pt x="14877" y="15759"/>
                    <a:pt x="16656" y="12848"/>
                  </a:cubicBezTo>
                  <a:cubicBezTo>
                    <a:pt x="18435" y="9936"/>
                    <a:pt x="19705" y="6653"/>
                    <a:pt x="20468" y="4695"/>
                  </a:cubicBezTo>
                  <a:cubicBezTo>
                    <a:pt x="21230" y="2736"/>
                    <a:pt x="21484" y="2101"/>
                    <a:pt x="21484" y="1465"/>
                  </a:cubicBezTo>
                  <a:cubicBezTo>
                    <a:pt x="21484" y="830"/>
                    <a:pt x="21230" y="195"/>
                    <a:pt x="20468" y="36"/>
                  </a:cubicBezTo>
                  <a:cubicBezTo>
                    <a:pt x="19705" y="-123"/>
                    <a:pt x="18435" y="195"/>
                    <a:pt x="17037" y="1889"/>
                  </a:cubicBezTo>
                  <a:cubicBezTo>
                    <a:pt x="15639" y="3583"/>
                    <a:pt x="14115" y="6653"/>
                    <a:pt x="13733" y="9989"/>
                  </a:cubicBezTo>
                  <a:cubicBezTo>
                    <a:pt x="13352" y="13324"/>
                    <a:pt x="14115" y="16924"/>
                    <a:pt x="14877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96988" y="5746301"/>
              <a:ext cx="209513" cy="30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93" fill="norm" stroke="1" extrusionOk="0">
                  <a:moveTo>
                    <a:pt x="2588" y="2693"/>
                  </a:moveTo>
                  <a:cubicBezTo>
                    <a:pt x="3020" y="1953"/>
                    <a:pt x="3452" y="1213"/>
                    <a:pt x="4748" y="622"/>
                  </a:cubicBezTo>
                  <a:cubicBezTo>
                    <a:pt x="6044" y="30"/>
                    <a:pt x="8204" y="-414"/>
                    <a:pt x="10040" y="622"/>
                  </a:cubicBezTo>
                  <a:cubicBezTo>
                    <a:pt x="11876" y="1657"/>
                    <a:pt x="13388" y="4172"/>
                    <a:pt x="12740" y="6761"/>
                  </a:cubicBezTo>
                  <a:cubicBezTo>
                    <a:pt x="12092" y="9350"/>
                    <a:pt x="9284" y="12013"/>
                    <a:pt x="6908" y="14011"/>
                  </a:cubicBezTo>
                  <a:cubicBezTo>
                    <a:pt x="4532" y="16008"/>
                    <a:pt x="2588" y="17339"/>
                    <a:pt x="1400" y="18375"/>
                  </a:cubicBezTo>
                  <a:cubicBezTo>
                    <a:pt x="212" y="19411"/>
                    <a:pt x="-220" y="20150"/>
                    <a:pt x="104" y="20594"/>
                  </a:cubicBezTo>
                  <a:cubicBezTo>
                    <a:pt x="428" y="21038"/>
                    <a:pt x="1508" y="21186"/>
                    <a:pt x="5180" y="21038"/>
                  </a:cubicBezTo>
                  <a:cubicBezTo>
                    <a:pt x="8852" y="20890"/>
                    <a:pt x="15116" y="20446"/>
                    <a:pt x="21380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63650" y="5994372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23061" y="5599542"/>
              <a:ext cx="151790" cy="41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52" fill="norm" stroke="1" extrusionOk="0">
                  <a:moveTo>
                    <a:pt x="7113" y="9826"/>
                  </a:moveTo>
                  <a:cubicBezTo>
                    <a:pt x="5313" y="12540"/>
                    <a:pt x="3513" y="15254"/>
                    <a:pt x="2463" y="16882"/>
                  </a:cubicBezTo>
                  <a:cubicBezTo>
                    <a:pt x="1413" y="18510"/>
                    <a:pt x="1113" y="19053"/>
                    <a:pt x="813" y="19758"/>
                  </a:cubicBezTo>
                  <a:cubicBezTo>
                    <a:pt x="513" y="20464"/>
                    <a:pt x="213" y="21332"/>
                    <a:pt x="63" y="21440"/>
                  </a:cubicBezTo>
                  <a:cubicBezTo>
                    <a:pt x="-87" y="21549"/>
                    <a:pt x="-87" y="20898"/>
                    <a:pt x="1413" y="18510"/>
                  </a:cubicBezTo>
                  <a:cubicBezTo>
                    <a:pt x="2913" y="16122"/>
                    <a:pt x="5913" y="11997"/>
                    <a:pt x="8313" y="8795"/>
                  </a:cubicBezTo>
                  <a:cubicBezTo>
                    <a:pt x="10713" y="5593"/>
                    <a:pt x="12513" y="3314"/>
                    <a:pt x="14013" y="1903"/>
                  </a:cubicBezTo>
                  <a:cubicBezTo>
                    <a:pt x="15513" y="492"/>
                    <a:pt x="16713" y="-51"/>
                    <a:pt x="17613" y="3"/>
                  </a:cubicBezTo>
                  <a:cubicBezTo>
                    <a:pt x="18513" y="58"/>
                    <a:pt x="19113" y="709"/>
                    <a:pt x="19413" y="3097"/>
                  </a:cubicBezTo>
                  <a:cubicBezTo>
                    <a:pt x="19713" y="5485"/>
                    <a:pt x="19713" y="9609"/>
                    <a:pt x="20013" y="12594"/>
                  </a:cubicBezTo>
                  <a:cubicBezTo>
                    <a:pt x="20313" y="15579"/>
                    <a:pt x="20913" y="17424"/>
                    <a:pt x="21513" y="1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79600" y="5848322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486"/>
                    <a:pt x="1964" y="13371"/>
                    <a:pt x="5564" y="9771"/>
                  </a:cubicBezTo>
                  <a:cubicBezTo>
                    <a:pt x="9164" y="6171"/>
                    <a:pt x="1538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261217" y="5676872"/>
              <a:ext cx="214201" cy="25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42" fill="norm" stroke="1" extrusionOk="0">
                  <a:moveTo>
                    <a:pt x="2795" y="5311"/>
                  </a:moveTo>
                  <a:cubicBezTo>
                    <a:pt x="1736" y="7436"/>
                    <a:pt x="677" y="9561"/>
                    <a:pt x="254" y="11331"/>
                  </a:cubicBezTo>
                  <a:cubicBezTo>
                    <a:pt x="-170" y="13102"/>
                    <a:pt x="42" y="14518"/>
                    <a:pt x="148" y="13456"/>
                  </a:cubicBezTo>
                  <a:cubicBezTo>
                    <a:pt x="254" y="12393"/>
                    <a:pt x="254" y="8852"/>
                    <a:pt x="465" y="6374"/>
                  </a:cubicBezTo>
                  <a:cubicBezTo>
                    <a:pt x="677" y="3895"/>
                    <a:pt x="1101" y="2479"/>
                    <a:pt x="1736" y="2036"/>
                  </a:cubicBezTo>
                  <a:cubicBezTo>
                    <a:pt x="2371" y="1593"/>
                    <a:pt x="3218" y="2125"/>
                    <a:pt x="4489" y="3984"/>
                  </a:cubicBezTo>
                  <a:cubicBezTo>
                    <a:pt x="5759" y="5843"/>
                    <a:pt x="7454" y="9030"/>
                    <a:pt x="8936" y="11951"/>
                  </a:cubicBezTo>
                  <a:cubicBezTo>
                    <a:pt x="10418" y="14872"/>
                    <a:pt x="11689" y="17528"/>
                    <a:pt x="12748" y="19210"/>
                  </a:cubicBezTo>
                  <a:cubicBezTo>
                    <a:pt x="13806" y="20892"/>
                    <a:pt x="14654" y="21600"/>
                    <a:pt x="15924" y="21069"/>
                  </a:cubicBezTo>
                  <a:cubicBezTo>
                    <a:pt x="17195" y="20538"/>
                    <a:pt x="18889" y="18767"/>
                    <a:pt x="19948" y="15492"/>
                  </a:cubicBezTo>
                  <a:cubicBezTo>
                    <a:pt x="21006" y="12216"/>
                    <a:pt x="21430" y="7436"/>
                    <a:pt x="21430" y="4603"/>
                  </a:cubicBezTo>
                  <a:cubicBezTo>
                    <a:pt x="21430" y="1770"/>
                    <a:pt x="21006" y="885"/>
                    <a:pt x="20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251050" y="5772122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91"/>
                    <a:pt x="7200" y="6583"/>
                    <a:pt x="3600" y="10183"/>
                  </a:cubicBezTo>
                  <a:cubicBezTo>
                    <a:pt x="0" y="13783"/>
                    <a:pt x="0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77900" y="6575623"/>
              <a:ext cx="145106" cy="29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54" fill="norm" stroke="1" extrusionOk="0">
                  <a:moveTo>
                    <a:pt x="0" y="3890"/>
                  </a:moveTo>
                  <a:cubicBezTo>
                    <a:pt x="0" y="3124"/>
                    <a:pt x="0" y="2358"/>
                    <a:pt x="1565" y="1516"/>
                  </a:cubicBezTo>
                  <a:cubicBezTo>
                    <a:pt x="3130" y="673"/>
                    <a:pt x="6261" y="-246"/>
                    <a:pt x="8922" y="60"/>
                  </a:cubicBezTo>
                  <a:cubicBezTo>
                    <a:pt x="11583" y="367"/>
                    <a:pt x="13774" y="1899"/>
                    <a:pt x="14243" y="3814"/>
                  </a:cubicBezTo>
                  <a:cubicBezTo>
                    <a:pt x="14713" y="5728"/>
                    <a:pt x="13461" y="8026"/>
                    <a:pt x="11739" y="9405"/>
                  </a:cubicBezTo>
                  <a:cubicBezTo>
                    <a:pt x="10017" y="10784"/>
                    <a:pt x="7826" y="11243"/>
                    <a:pt x="7670" y="11473"/>
                  </a:cubicBezTo>
                  <a:cubicBezTo>
                    <a:pt x="7513" y="11703"/>
                    <a:pt x="9391" y="11703"/>
                    <a:pt x="11739" y="12009"/>
                  </a:cubicBezTo>
                  <a:cubicBezTo>
                    <a:pt x="14087" y="12316"/>
                    <a:pt x="16904" y="12928"/>
                    <a:pt x="18783" y="13541"/>
                  </a:cubicBezTo>
                  <a:cubicBezTo>
                    <a:pt x="20661" y="14154"/>
                    <a:pt x="21600" y="14767"/>
                    <a:pt x="21443" y="15763"/>
                  </a:cubicBezTo>
                  <a:cubicBezTo>
                    <a:pt x="21287" y="16758"/>
                    <a:pt x="20035" y="18137"/>
                    <a:pt x="16591" y="19133"/>
                  </a:cubicBezTo>
                  <a:cubicBezTo>
                    <a:pt x="13148" y="20128"/>
                    <a:pt x="7513" y="20741"/>
                    <a:pt x="1878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38250" y="680082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64452" y="6453294"/>
              <a:ext cx="361199" cy="53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0" fill="norm" stroke="1" extrusionOk="0">
                  <a:moveTo>
                    <a:pt x="4451" y="4301"/>
                  </a:moveTo>
                  <a:cubicBezTo>
                    <a:pt x="3826" y="4130"/>
                    <a:pt x="3202" y="3959"/>
                    <a:pt x="2578" y="3830"/>
                  </a:cubicBezTo>
                  <a:cubicBezTo>
                    <a:pt x="1953" y="3701"/>
                    <a:pt x="1329" y="3616"/>
                    <a:pt x="1267" y="3059"/>
                  </a:cubicBezTo>
                  <a:cubicBezTo>
                    <a:pt x="1204" y="2501"/>
                    <a:pt x="1704" y="1473"/>
                    <a:pt x="2266" y="830"/>
                  </a:cubicBezTo>
                  <a:cubicBezTo>
                    <a:pt x="2827" y="187"/>
                    <a:pt x="3452" y="-70"/>
                    <a:pt x="3889" y="16"/>
                  </a:cubicBezTo>
                  <a:cubicBezTo>
                    <a:pt x="4326" y="101"/>
                    <a:pt x="4575" y="530"/>
                    <a:pt x="4700" y="2073"/>
                  </a:cubicBezTo>
                  <a:cubicBezTo>
                    <a:pt x="4825" y="3616"/>
                    <a:pt x="4825" y="6273"/>
                    <a:pt x="4451" y="8287"/>
                  </a:cubicBezTo>
                  <a:cubicBezTo>
                    <a:pt x="4076" y="10301"/>
                    <a:pt x="3327" y="11673"/>
                    <a:pt x="2640" y="12401"/>
                  </a:cubicBezTo>
                  <a:cubicBezTo>
                    <a:pt x="1953" y="13130"/>
                    <a:pt x="1329" y="13216"/>
                    <a:pt x="767" y="13130"/>
                  </a:cubicBezTo>
                  <a:cubicBezTo>
                    <a:pt x="205" y="13044"/>
                    <a:pt x="-294" y="12787"/>
                    <a:pt x="205" y="11844"/>
                  </a:cubicBezTo>
                  <a:cubicBezTo>
                    <a:pt x="705" y="10901"/>
                    <a:pt x="2203" y="9273"/>
                    <a:pt x="4388" y="7773"/>
                  </a:cubicBezTo>
                  <a:cubicBezTo>
                    <a:pt x="6573" y="6273"/>
                    <a:pt x="9445" y="4901"/>
                    <a:pt x="11318" y="3873"/>
                  </a:cubicBezTo>
                  <a:cubicBezTo>
                    <a:pt x="13190" y="2844"/>
                    <a:pt x="14064" y="2159"/>
                    <a:pt x="14626" y="1601"/>
                  </a:cubicBezTo>
                  <a:cubicBezTo>
                    <a:pt x="15188" y="1044"/>
                    <a:pt x="15438" y="616"/>
                    <a:pt x="15126" y="701"/>
                  </a:cubicBezTo>
                  <a:cubicBezTo>
                    <a:pt x="14814" y="787"/>
                    <a:pt x="13940" y="1387"/>
                    <a:pt x="12878" y="2801"/>
                  </a:cubicBezTo>
                  <a:cubicBezTo>
                    <a:pt x="11817" y="4216"/>
                    <a:pt x="10568" y="6444"/>
                    <a:pt x="9507" y="8887"/>
                  </a:cubicBezTo>
                  <a:cubicBezTo>
                    <a:pt x="8446" y="11330"/>
                    <a:pt x="7572" y="13987"/>
                    <a:pt x="7260" y="16044"/>
                  </a:cubicBezTo>
                  <a:cubicBezTo>
                    <a:pt x="6948" y="18101"/>
                    <a:pt x="7197" y="19559"/>
                    <a:pt x="7572" y="20416"/>
                  </a:cubicBezTo>
                  <a:cubicBezTo>
                    <a:pt x="7946" y="21273"/>
                    <a:pt x="8446" y="21530"/>
                    <a:pt x="9008" y="21530"/>
                  </a:cubicBezTo>
                  <a:cubicBezTo>
                    <a:pt x="9570" y="21530"/>
                    <a:pt x="10194" y="21273"/>
                    <a:pt x="10943" y="20587"/>
                  </a:cubicBezTo>
                  <a:cubicBezTo>
                    <a:pt x="11692" y="19901"/>
                    <a:pt x="12566" y="18787"/>
                    <a:pt x="13066" y="17887"/>
                  </a:cubicBezTo>
                  <a:cubicBezTo>
                    <a:pt x="13565" y="16987"/>
                    <a:pt x="13690" y="16301"/>
                    <a:pt x="13565" y="15787"/>
                  </a:cubicBezTo>
                  <a:cubicBezTo>
                    <a:pt x="13440" y="15273"/>
                    <a:pt x="13066" y="14930"/>
                    <a:pt x="12629" y="14630"/>
                  </a:cubicBezTo>
                  <a:cubicBezTo>
                    <a:pt x="12192" y="14330"/>
                    <a:pt x="11692" y="14073"/>
                    <a:pt x="11755" y="13816"/>
                  </a:cubicBezTo>
                  <a:cubicBezTo>
                    <a:pt x="11817" y="13559"/>
                    <a:pt x="12441" y="13301"/>
                    <a:pt x="14127" y="12744"/>
                  </a:cubicBezTo>
                  <a:cubicBezTo>
                    <a:pt x="15812" y="12187"/>
                    <a:pt x="18559" y="11330"/>
                    <a:pt x="21306" y="1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763682" y="6399523"/>
              <a:ext cx="230319" cy="28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77" fill="norm" stroke="1" extrusionOk="0">
                  <a:moveTo>
                    <a:pt x="21367" y="2952"/>
                  </a:moveTo>
                  <a:cubicBezTo>
                    <a:pt x="21171" y="2000"/>
                    <a:pt x="20974" y="1047"/>
                    <a:pt x="20385" y="491"/>
                  </a:cubicBezTo>
                  <a:cubicBezTo>
                    <a:pt x="19796" y="-65"/>
                    <a:pt x="18814" y="-224"/>
                    <a:pt x="16851" y="411"/>
                  </a:cubicBezTo>
                  <a:cubicBezTo>
                    <a:pt x="14887" y="1047"/>
                    <a:pt x="11942" y="2476"/>
                    <a:pt x="10076" y="3508"/>
                  </a:cubicBezTo>
                  <a:cubicBezTo>
                    <a:pt x="8211" y="4541"/>
                    <a:pt x="7425" y="5176"/>
                    <a:pt x="6738" y="5891"/>
                  </a:cubicBezTo>
                  <a:cubicBezTo>
                    <a:pt x="6051" y="6605"/>
                    <a:pt x="5462" y="7400"/>
                    <a:pt x="6051" y="8114"/>
                  </a:cubicBezTo>
                  <a:cubicBezTo>
                    <a:pt x="6640" y="8829"/>
                    <a:pt x="8407" y="9464"/>
                    <a:pt x="9978" y="9782"/>
                  </a:cubicBezTo>
                  <a:cubicBezTo>
                    <a:pt x="11549" y="10100"/>
                    <a:pt x="12923" y="10100"/>
                    <a:pt x="13218" y="10338"/>
                  </a:cubicBezTo>
                  <a:cubicBezTo>
                    <a:pt x="13512" y="10576"/>
                    <a:pt x="12727" y="11052"/>
                    <a:pt x="10960" y="11847"/>
                  </a:cubicBezTo>
                  <a:cubicBezTo>
                    <a:pt x="9192" y="12641"/>
                    <a:pt x="6443" y="13752"/>
                    <a:pt x="4382" y="14944"/>
                  </a:cubicBezTo>
                  <a:cubicBezTo>
                    <a:pt x="2320" y="16135"/>
                    <a:pt x="945" y="17405"/>
                    <a:pt x="356" y="18438"/>
                  </a:cubicBezTo>
                  <a:cubicBezTo>
                    <a:pt x="-233" y="19470"/>
                    <a:pt x="-37" y="20264"/>
                    <a:pt x="552" y="20741"/>
                  </a:cubicBezTo>
                  <a:cubicBezTo>
                    <a:pt x="1142" y="21217"/>
                    <a:pt x="2123" y="21376"/>
                    <a:pt x="4971" y="21217"/>
                  </a:cubicBezTo>
                  <a:cubicBezTo>
                    <a:pt x="7818" y="21058"/>
                    <a:pt x="12531" y="20582"/>
                    <a:pt x="17243" y="20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013050" y="6648422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013050" y="6548524"/>
              <a:ext cx="46568" cy="3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0442" fill="norm" stroke="1" extrusionOk="0">
                  <a:moveTo>
                    <a:pt x="8452" y="20442"/>
                  </a:moveTo>
                  <a:cubicBezTo>
                    <a:pt x="13148" y="19002"/>
                    <a:pt x="17843" y="17562"/>
                    <a:pt x="19722" y="13242"/>
                  </a:cubicBezTo>
                  <a:cubicBezTo>
                    <a:pt x="21600" y="8922"/>
                    <a:pt x="20661" y="1722"/>
                    <a:pt x="16904" y="282"/>
                  </a:cubicBezTo>
                  <a:cubicBezTo>
                    <a:pt x="13148" y="-1158"/>
                    <a:pt x="6574" y="3162"/>
                    <a:pt x="0" y="7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329353" y="6568034"/>
              <a:ext cx="261548" cy="11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208" fill="norm" stroke="1" extrusionOk="0">
                  <a:moveTo>
                    <a:pt x="2690" y="19277"/>
                  </a:moveTo>
                  <a:cubicBezTo>
                    <a:pt x="1826" y="20049"/>
                    <a:pt x="962" y="20820"/>
                    <a:pt x="443" y="19470"/>
                  </a:cubicBezTo>
                  <a:cubicBezTo>
                    <a:pt x="-75" y="18120"/>
                    <a:pt x="-248" y="14649"/>
                    <a:pt x="530" y="10791"/>
                  </a:cubicBezTo>
                  <a:cubicBezTo>
                    <a:pt x="1307" y="6934"/>
                    <a:pt x="3035" y="2691"/>
                    <a:pt x="4763" y="956"/>
                  </a:cubicBezTo>
                  <a:cubicBezTo>
                    <a:pt x="6491" y="-780"/>
                    <a:pt x="8219" y="-9"/>
                    <a:pt x="9602" y="2113"/>
                  </a:cubicBezTo>
                  <a:cubicBezTo>
                    <a:pt x="10984" y="4234"/>
                    <a:pt x="12021" y="7706"/>
                    <a:pt x="12971" y="10791"/>
                  </a:cubicBezTo>
                  <a:cubicBezTo>
                    <a:pt x="13922" y="13877"/>
                    <a:pt x="14786" y="16577"/>
                    <a:pt x="15563" y="17349"/>
                  </a:cubicBezTo>
                  <a:cubicBezTo>
                    <a:pt x="16341" y="18120"/>
                    <a:pt x="17032" y="16963"/>
                    <a:pt x="17982" y="14070"/>
                  </a:cubicBezTo>
                  <a:cubicBezTo>
                    <a:pt x="18933" y="11177"/>
                    <a:pt x="20142" y="6549"/>
                    <a:pt x="21352" y="1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689506" y="6341178"/>
              <a:ext cx="199845" cy="36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5" fill="norm" stroke="1" extrusionOk="0">
                  <a:moveTo>
                    <a:pt x="1004" y="8709"/>
                  </a:moveTo>
                  <a:cubicBezTo>
                    <a:pt x="1459" y="11812"/>
                    <a:pt x="1913" y="14916"/>
                    <a:pt x="1913" y="16840"/>
                  </a:cubicBezTo>
                  <a:cubicBezTo>
                    <a:pt x="1913" y="18764"/>
                    <a:pt x="1459" y="19509"/>
                    <a:pt x="1118" y="20192"/>
                  </a:cubicBezTo>
                  <a:cubicBezTo>
                    <a:pt x="776" y="20874"/>
                    <a:pt x="549" y="21495"/>
                    <a:pt x="322" y="21495"/>
                  </a:cubicBezTo>
                  <a:cubicBezTo>
                    <a:pt x="94" y="21495"/>
                    <a:pt x="-133" y="20874"/>
                    <a:pt x="94" y="18516"/>
                  </a:cubicBezTo>
                  <a:cubicBezTo>
                    <a:pt x="322" y="16157"/>
                    <a:pt x="1004" y="12061"/>
                    <a:pt x="1572" y="9578"/>
                  </a:cubicBezTo>
                  <a:cubicBezTo>
                    <a:pt x="2141" y="7095"/>
                    <a:pt x="2595" y="6226"/>
                    <a:pt x="3050" y="5481"/>
                  </a:cubicBezTo>
                  <a:cubicBezTo>
                    <a:pt x="3505" y="4736"/>
                    <a:pt x="3960" y="4116"/>
                    <a:pt x="4755" y="3929"/>
                  </a:cubicBezTo>
                  <a:cubicBezTo>
                    <a:pt x="5551" y="3743"/>
                    <a:pt x="6688" y="3992"/>
                    <a:pt x="7711" y="5171"/>
                  </a:cubicBezTo>
                  <a:cubicBezTo>
                    <a:pt x="8734" y="6350"/>
                    <a:pt x="9644" y="8461"/>
                    <a:pt x="10440" y="10571"/>
                  </a:cubicBezTo>
                  <a:cubicBezTo>
                    <a:pt x="11235" y="12681"/>
                    <a:pt x="11918" y="14792"/>
                    <a:pt x="12713" y="16033"/>
                  </a:cubicBezTo>
                  <a:cubicBezTo>
                    <a:pt x="13509" y="17274"/>
                    <a:pt x="14419" y="17647"/>
                    <a:pt x="15214" y="17398"/>
                  </a:cubicBezTo>
                  <a:cubicBezTo>
                    <a:pt x="16010" y="17150"/>
                    <a:pt x="16692" y="16281"/>
                    <a:pt x="17715" y="13923"/>
                  </a:cubicBezTo>
                  <a:cubicBezTo>
                    <a:pt x="18739" y="11564"/>
                    <a:pt x="20103" y="7716"/>
                    <a:pt x="20785" y="5419"/>
                  </a:cubicBezTo>
                  <a:cubicBezTo>
                    <a:pt x="21467" y="3123"/>
                    <a:pt x="21467" y="2378"/>
                    <a:pt x="21467" y="1695"/>
                  </a:cubicBezTo>
                  <a:cubicBezTo>
                    <a:pt x="21467" y="1012"/>
                    <a:pt x="21467" y="392"/>
                    <a:pt x="21353" y="143"/>
                  </a:cubicBezTo>
                  <a:cubicBezTo>
                    <a:pt x="21240" y="-105"/>
                    <a:pt x="21012" y="19"/>
                    <a:pt x="20785" y="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934425" y="6489672"/>
              <a:ext cx="93684" cy="13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67" fill="norm" stroke="1" extrusionOk="0">
                  <a:moveTo>
                    <a:pt x="15698" y="0"/>
                  </a:moveTo>
                  <a:cubicBezTo>
                    <a:pt x="10418" y="4191"/>
                    <a:pt x="5138" y="8382"/>
                    <a:pt x="2498" y="11284"/>
                  </a:cubicBezTo>
                  <a:cubicBezTo>
                    <a:pt x="-142" y="14185"/>
                    <a:pt x="-142" y="15797"/>
                    <a:pt x="98" y="17409"/>
                  </a:cubicBezTo>
                  <a:cubicBezTo>
                    <a:pt x="338" y="19021"/>
                    <a:pt x="818" y="20633"/>
                    <a:pt x="3698" y="21116"/>
                  </a:cubicBezTo>
                  <a:cubicBezTo>
                    <a:pt x="6578" y="21600"/>
                    <a:pt x="11858" y="20955"/>
                    <a:pt x="15458" y="18699"/>
                  </a:cubicBezTo>
                  <a:cubicBezTo>
                    <a:pt x="19058" y="16442"/>
                    <a:pt x="20978" y="12573"/>
                    <a:pt x="21218" y="9188"/>
                  </a:cubicBezTo>
                  <a:cubicBezTo>
                    <a:pt x="21458" y="5803"/>
                    <a:pt x="20018" y="2901"/>
                    <a:pt x="18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054450" y="6470622"/>
              <a:ext cx="146051" cy="22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200"/>
                  </a:moveTo>
                  <a:cubicBezTo>
                    <a:pt x="2817" y="3000"/>
                    <a:pt x="5635" y="4800"/>
                    <a:pt x="7670" y="7400"/>
                  </a:cubicBezTo>
                  <a:cubicBezTo>
                    <a:pt x="9704" y="10000"/>
                    <a:pt x="10957" y="13400"/>
                    <a:pt x="11270" y="15700"/>
                  </a:cubicBezTo>
                  <a:cubicBezTo>
                    <a:pt x="11583" y="18000"/>
                    <a:pt x="10957" y="19200"/>
                    <a:pt x="9548" y="20100"/>
                  </a:cubicBezTo>
                  <a:cubicBezTo>
                    <a:pt x="8139" y="21000"/>
                    <a:pt x="5948" y="21600"/>
                    <a:pt x="4539" y="21300"/>
                  </a:cubicBezTo>
                  <a:cubicBezTo>
                    <a:pt x="3130" y="21000"/>
                    <a:pt x="2504" y="19800"/>
                    <a:pt x="3287" y="16600"/>
                  </a:cubicBezTo>
                  <a:cubicBezTo>
                    <a:pt x="4070" y="13400"/>
                    <a:pt x="6261" y="8200"/>
                    <a:pt x="9548" y="5100"/>
                  </a:cubicBezTo>
                  <a:cubicBezTo>
                    <a:pt x="12835" y="2000"/>
                    <a:pt x="17217" y="1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232250" y="6762722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830939" y="6254722"/>
              <a:ext cx="296662" cy="38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9" fill="norm" stroke="1" extrusionOk="0">
                  <a:moveTo>
                    <a:pt x="10367" y="0"/>
                  </a:moveTo>
                  <a:cubicBezTo>
                    <a:pt x="9302" y="2597"/>
                    <a:pt x="8237" y="5193"/>
                    <a:pt x="7629" y="8321"/>
                  </a:cubicBezTo>
                  <a:cubicBezTo>
                    <a:pt x="7020" y="11449"/>
                    <a:pt x="6868" y="15108"/>
                    <a:pt x="6944" y="17292"/>
                  </a:cubicBezTo>
                  <a:cubicBezTo>
                    <a:pt x="7020" y="19475"/>
                    <a:pt x="7325" y="20184"/>
                    <a:pt x="7781" y="20715"/>
                  </a:cubicBezTo>
                  <a:cubicBezTo>
                    <a:pt x="8237" y="21246"/>
                    <a:pt x="8846" y="21600"/>
                    <a:pt x="9226" y="21423"/>
                  </a:cubicBezTo>
                  <a:cubicBezTo>
                    <a:pt x="9606" y="21246"/>
                    <a:pt x="9758" y="20538"/>
                    <a:pt x="8770" y="19298"/>
                  </a:cubicBezTo>
                  <a:cubicBezTo>
                    <a:pt x="7781" y="18059"/>
                    <a:pt x="5651" y="16289"/>
                    <a:pt x="3902" y="15167"/>
                  </a:cubicBezTo>
                  <a:cubicBezTo>
                    <a:pt x="2153" y="14046"/>
                    <a:pt x="784" y="13574"/>
                    <a:pt x="251" y="13043"/>
                  </a:cubicBezTo>
                  <a:cubicBezTo>
                    <a:pt x="-281" y="12511"/>
                    <a:pt x="23" y="11921"/>
                    <a:pt x="1240" y="10918"/>
                  </a:cubicBezTo>
                  <a:cubicBezTo>
                    <a:pt x="2457" y="9915"/>
                    <a:pt x="4587" y="8498"/>
                    <a:pt x="6716" y="6728"/>
                  </a:cubicBezTo>
                  <a:cubicBezTo>
                    <a:pt x="8846" y="4957"/>
                    <a:pt x="10975" y="2833"/>
                    <a:pt x="12420" y="1593"/>
                  </a:cubicBezTo>
                  <a:cubicBezTo>
                    <a:pt x="13865" y="354"/>
                    <a:pt x="14626" y="0"/>
                    <a:pt x="15006" y="236"/>
                  </a:cubicBezTo>
                  <a:cubicBezTo>
                    <a:pt x="15387" y="472"/>
                    <a:pt x="15387" y="1298"/>
                    <a:pt x="15082" y="3482"/>
                  </a:cubicBezTo>
                  <a:cubicBezTo>
                    <a:pt x="14778" y="5666"/>
                    <a:pt x="14170" y="9207"/>
                    <a:pt x="13637" y="11685"/>
                  </a:cubicBezTo>
                  <a:cubicBezTo>
                    <a:pt x="13105" y="14164"/>
                    <a:pt x="12649" y="15580"/>
                    <a:pt x="12192" y="16525"/>
                  </a:cubicBezTo>
                  <a:cubicBezTo>
                    <a:pt x="11736" y="17469"/>
                    <a:pt x="11280" y="17941"/>
                    <a:pt x="11051" y="17823"/>
                  </a:cubicBezTo>
                  <a:cubicBezTo>
                    <a:pt x="10823" y="17705"/>
                    <a:pt x="10823" y="16997"/>
                    <a:pt x="10975" y="16289"/>
                  </a:cubicBezTo>
                  <a:cubicBezTo>
                    <a:pt x="11127" y="15580"/>
                    <a:pt x="11432" y="14872"/>
                    <a:pt x="11888" y="14282"/>
                  </a:cubicBezTo>
                  <a:cubicBezTo>
                    <a:pt x="12344" y="13692"/>
                    <a:pt x="12953" y="13220"/>
                    <a:pt x="13637" y="12984"/>
                  </a:cubicBezTo>
                  <a:cubicBezTo>
                    <a:pt x="14322" y="12748"/>
                    <a:pt x="15082" y="12748"/>
                    <a:pt x="16071" y="13515"/>
                  </a:cubicBezTo>
                  <a:cubicBezTo>
                    <a:pt x="17060" y="14282"/>
                    <a:pt x="18277" y="15816"/>
                    <a:pt x="19189" y="16820"/>
                  </a:cubicBezTo>
                  <a:cubicBezTo>
                    <a:pt x="20102" y="17823"/>
                    <a:pt x="20711" y="18295"/>
                    <a:pt x="21319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137783" y="6442407"/>
              <a:ext cx="221048" cy="14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717" fill="norm" stroke="1" extrusionOk="0">
                  <a:moveTo>
                    <a:pt x="1451" y="12999"/>
                  </a:moveTo>
                  <a:cubicBezTo>
                    <a:pt x="1249" y="11499"/>
                    <a:pt x="1047" y="9999"/>
                    <a:pt x="1653" y="8649"/>
                  </a:cubicBezTo>
                  <a:cubicBezTo>
                    <a:pt x="2258" y="7299"/>
                    <a:pt x="3672" y="6099"/>
                    <a:pt x="4580" y="4749"/>
                  </a:cubicBezTo>
                  <a:cubicBezTo>
                    <a:pt x="5488" y="3399"/>
                    <a:pt x="5892" y="1899"/>
                    <a:pt x="5589" y="1299"/>
                  </a:cubicBezTo>
                  <a:cubicBezTo>
                    <a:pt x="5286" y="699"/>
                    <a:pt x="4277" y="999"/>
                    <a:pt x="3268" y="2499"/>
                  </a:cubicBezTo>
                  <a:cubicBezTo>
                    <a:pt x="2258" y="3999"/>
                    <a:pt x="1249" y="6699"/>
                    <a:pt x="643" y="9549"/>
                  </a:cubicBezTo>
                  <a:cubicBezTo>
                    <a:pt x="38" y="12399"/>
                    <a:pt x="-164" y="15399"/>
                    <a:pt x="139" y="17349"/>
                  </a:cubicBezTo>
                  <a:cubicBezTo>
                    <a:pt x="442" y="19299"/>
                    <a:pt x="1249" y="20199"/>
                    <a:pt x="2561" y="19899"/>
                  </a:cubicBezTo>
                  <a:cubicBezTo>
                    <a:pt x="3873" y="19599"/>
                    <a:pt x="5690" y="18099"/>
                    <a:pt x="6800" y="16599"/>
                  </a:cubicBezTo>
                  <a:cubicBezTo>
                    <a:pt x="7911" y="15099"/>
                    <a:pt x="8315" y="13599"/>
                    <a:pt x="8819" y="11799"/>
                  </a:cubicBezTo>
                  <a:cubicBezTo>
                    <a:pt x="9324" y="9999"/>
                    <a:pt x="9929" y="7899"/>
                    <a:pt x="10333" y="7599"/>
                  </a:cubicBezTo>
                  <a:cubicBezTo>
                    <a:pt x="10737" y="7299"/>
                    <a:pt x="10939" y="8799"/>
                    <a:pt x="10939" y="10299"/>
                  </a:cubicBezTo>
                  <a:cubicBezTo>
                    <a:pt x="10939" y="11799"/>
                    <a:pt x="10737" y="13299"/>
                    <a:pt x="10434" y="15399"/>
                  </a:cubicBezTo>
                  <a:cubicBezTo>
                    <a:pt x="10131" y="17499"/>
                    <a:pt x="9728" y="20199"/>
                    <a:pt x="9526" y="20649"/>
                  </a:cubicBezTo>
                  <a:cubicBezTo>
                    <a:pt x="9324" y="21099"/>
                    <a:pt x="9324" y="19299"/>
                    <a:pt x="10131" y="15699"/>
                  </a:cubicBezTo>
                  <a:cubicBezTo>
                    <a:pt x="10939" y="12099"/>
                    <a:pt x="12554" y="6699"/>
                    <a:pt x="13765" y="3549"/>
                  </a:cubicBezTo>
                  <a:cubicBezTo>
                    <a:pt x="14976" y="399"/>
                    <a:pt x="15784" y="-501"/>
                    <a:pt x="17096" y="249"/>
                  </a:cubicBezTo>
                  <a:cubicBezTo>
                    <a:pt x="18408" y="999"/>
                    <a:pt x="20225" y="3399"/>
                    <a:pt x="20830" y="6849"/>
                  </a:cubicBezTo>
                  <a:cubicBezTo>
                    <a:pt x="21436" y="10299"/>
                    <a:pt x="20830" y="14799"/>
                    <a:pt x="20225" y="19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847267" y="6272553"/>
              <a:ext cx="142658" cy="39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50" fill="norm" stroke="1" extrusionOk="0">
                  <a:moveTo>
                    <a:pt x="1588" y="7994"/>
                  </a:moveTo>
                  <a:cubicBezTo>
                    <a:pt x="1588" y="11900"/>
                    <a:pt x="1588" y="15806"/>
                    <a:pt x="1429" y="18162"/>
                  </a:cubicBezTo>
                  <a:cubicBezTo>
                    <a:pt x="1271" y="20517"/>
                    <a:pt x="953" y="21321"/>
                    <a:pt x="635" y="21436"/>
                  </a:cubicBezTo>
                  <a:cubicBezTo>
                    <a:pt x="318" y="21551"/>
                    <a:pt x="0" y="20977"/>
                    <a:pt x="0" y="18621"/>
                  </a:cubicBezTo>
                  <a:cubicBezTo>
                    <a:pt x="0" y="16266"/>
                    <a:pt x="318" y="12130"/>
                    <a:pt x="953" y="9085"/>
                  </a:cubicBezTo>
                  <a:cubicBezTo>
                    <a:pt x="1588" y="6040"/>
                    <a:pt x="2541" y="4087"/>
                    <a:pt x="3653" y="2823"/>
                  </a:cubicBezTo>
                  <a:cubicBezTo>
                    <a:pt x="4765" y="1560"/>
                    <a:pt x="6035" y="985"/>
                    <a:pt x="7465" y="583"/>
                  </a:cubicBezTo>
                  <a:cubicBezTo>
                    <a:pt x="8894" y="181"/>
                    <a:pt x="10482" y="-49"/>
                    <a:pt x="11912" y="8"/>
                  </a:cubicBezTo>
                  <a:cubicBezTo>
                    <a:pt x="13341" y="66"/>
                    <a:pt x="14612" y="411"/>
                    <a:pt x="15565" y="1215"/>
                  </a:cubicBezTo>
                  <a:cubicBezTo>
                    <a:pt x="16518" y="2019"/>
                    <a:pt x="17153" y="3283"/>
                    <a:pt x="16835" y="4489"/>
                  </a:cubicBezTo>
                  <a:cubicBezTo>
                    <a:pt x="16518" y="5696"/>
                    <a:pt x="15247" y="6845"/>
                    <a:pt x="13818" y="7591"/>
                  </a:cubicBezTo>
                  <a:cubicBezTo>
                    <a:pt x="12388" y="8338"/>
                    <a:pt x="10800" y="8683"/>
                    <a:pt x="10800" y="8740"/>
                  </a:cubicBezTo>
                  <a:cubicBezTo>
                    <a:pt x="10800" y="8798"/>
                    <a:pt x="12388" y="8568"/>
                    <a:pt x="13976" y="8568"/>
                  </a:cubicBezTo>
                  <a:cubicBezTo>
                    <a:pt x="15565" y="8568"/>
                    <a:pt x="17153" y="8798"/>
                    <a:pt x="18424" y="9142"/>
                  </a:cubicBezTo>
                  <a:cubicBezTo>
                    <a:pt x="19694" y="9487"/>
                    <a:pt x="20647" y="9947"/>
                    <a:pt x="21124" y="10579"/>
                  </a:cubicBezTo>
                  <a:cubicBezTo>
                    <a:pt x="21600" y="11211"/>
                    <a:pt x="21600" y="12015"/>
                    <a:pt x="20171" y="12704"/>
                  </a:cubicBezTo>
                  <a:cubicBezTo>
                    <a:pt x="18741" y="13394"/>
                    <a:pt x="15882" y="13968"/>
                    <a:pt x="12865" y="14083"/>
                  </a:cubicBezTo>
                  <a:cubicBezTo>
                    <a:pt x="9847" y="14198"/>
                    <a:pt x="6671" y="13853"/>
                    <a:pt x="3494" y="13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994639" y="6557005"/>
              <a:ext cx="73888" cy="14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0786" fill="norm" stroke="1" extrusionOk="0">
                  <a:moveTo>
                    <a:pt x="18316" y="5068"/>
                  </a:moveTo>
                  <a:cubicBezTo>
                    <a:pt x="18316" y="3503"/>
                    <a:pt x="18316" y="1937"/>
                    <a:pt x="16857" y="998"/>
                  </a:cubicBezTo>
                  <a:cubicBezTo>
                    <a:pt x="15397" y="59"/>
                    <a:pt x="12478" y="-254"/>
                    <a:pt x="10143" y="216"/>
                  </a:cubicBezTo>
                  <a:cubicBezTo>
                    <a:pt x="7808" y="685"/>
                    <a:pt x="6057" y="1937"/>
                    <a:pt x="4305" y="4598"/>
                  </a:cubicBezTo>
                  <a:cubicBezTo>
                    <a:pt x="2554" y="7259"/>
                    <a:pt x="803" y="11329"/>
                    <a:pt x="219" y="14146"/>
                  </a:cubicBezTo>
                  <a:cubicBezTo>
                    <a:pt x="-365" y="16963"/>
                    <a:pt x="219" y="18529"/>
                    <a:pt x="1970" y="19624"/>
                  </a:cubicBezTo>
                  <a:cubicBezTo>
                    <a:pt x="3721" y="20720"/>
                    <a:pt x="6640" y="21346"/>
                    <a:pt x="10435" y="20094"/>
                  </a:cubicBezTo>
                  <a:cubicBezTo>
                    <a:pt x="14230" y="18842"/>
                    <a:pt x="18900" y="15711"/>
                    <a:pt x="20067" y="13520"/>
                  </a:cubicBezTo>
                  <a:cubicBezTo>
                    <a:pt x="21235" y="11329"/>
                    <a:pt x="18900" y="10076"/>
                    <a:pt x="16565" y="8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092800" y="6584922"/>
              <a:ext cx="82551" cy="13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0"/>
                  </a:moveTo>
                  <a:cubicBezTo>
                    <a:pt x="1662" y="2945"/>
                    <a:pt x="3323" y="5891"/>
                    <a:pt x="4154" y="8182"/>
                  </a:cubicBezTo>
                  <a:cubicBezTo>
                    <a:pt x="4985" y="10473"/>
                    <a:pt x="4985" y="12109"/>
                    <a:pt x="3877" y="14400"/>
                  </a:cubicBezTo>
                  <a:cubicBezTo>
                    <a:pt x="2769" y="16691"/>
                    <a:pt x="554" y="19636"/>
                    <a:pt x="831" y="20618"/>
                  </a:cubicBezTo>
                  <a:cubicBezTo>
                    <a:pt x="1108" y="21600"/>
                    <a:pt x="3877" y="20618"/>
                    <a:pt x="7754" y="19964"/>
                  </a:cubicBezTo>
                  <a:cubicBezTo>
                    <a:pt x="11631" y="19309"/>
                    <a:pt x="16615" y="18982"/>
                    <a:pt x="21600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162650" y="6589749"/>
              <a:ext cx="91153" cy="13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81" fill="norm" stroke="1" extrusionOk="0">
                  <a:moveTo>
                    <a:pt x="20618" y="5145"/>
                  </a:moveTo>
                  <a:cubicBezTo>
                    <a:pt x="20127" y="3508"/>
                    <a:pt x="19636" y="1872"/>
                    <a:pt x="18164" y="890"/>
                  </a:cubicBezTo>
                  <a:cubicBezTo>
                    <a:pt x="16691" y="-92"/>
                    <a:pt x="14236" y="-419"/>
                    <a:pt x="12518" y="726"/>
                  </a:cubicBezTo>
                  <a:cubicBezTo>
                    <a:pt x="10800" y="1872"/>
                    <a:pt x="9818" y="4490"/>
                    <a:pt x="10309" y="6454"/>
                  </a:cubicBezTo>
                  <a:cubicBezTo>
                    <a:pt x="10800" y="8417"/>
                    <a:pt x="12764" y="9726"/>
                    <a:pt x="14727" y="11036"/>
                  </a:cubicBezTo>
                  <a:cubicBezTo>
                    <a:pt x="16691" y="12345"/>
                    <a:pt x="18655" y="13654"/>
                    <a:pt x="19882" y="15126"/>
                  </a:cubicBezTo>
                  <a:cubicBezTo>
                    <a:pt x="21109" y="16599"/>
                    <a:pt x="21600" y="18236"/>
                    <a:pt x="20618" y="19381"/>
                  </a:cubicBezTo>
                  <a:cubicBezTo>
                    <a:pt x="19636" y="20526"/>
                    <a:pt x="17182" y="21181"/>
                    <a:pt x="13500" y="21181"/>
                  </a:cubicBezTo>
                  <a:cubicBezTo>
                    <a:pt x="9818" y="21181"/>
                    <a:pt x="4909" y="20526"/>
                    <a:pt x="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901083" y="6048259"/>
              <a:ext cx="115518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61" fill="norm" stroke="1" extrusionOk="0">
                  <a:moveTo>
                    <a:pt x="2582" y="13247"/>
                  </a:moveTo>
                  <a:cubicBezTo>
                    <a:pt x="1404" y="14464"/>
                    <a:pt x="226" y="15681"/>
                    <a:pt x="29" y="15376"/>
                  </a:cubicBezTo>
                  <a:cubicBezTo>
                    <a:pt x="-167" y="15072"/>
                    <a:pt x="618" y="13247"/>
                    <a:pt x="2386" y="10813"/>
                  </a:cubicBezTo>
                  <a:cubicBezTo>
                    <a:pt x="4153" y="8379"/>
                    <a:pt x="6902" y="5337"/>
                    <a:pt x="9062" y="3207"/>
                  </a:cubicBezTo>
                  <a:cubicBezTo>
                    <a:pt x="11222" y="1078"/>
                    <a:pt x="12793" y="-139"/>
                    <a:pt x="13775" y="13"/>
                  </a:cubicBezTo>
                  <a:cubicBezTo>
                    <a:pt x="14757" y="165"/>
                    <a:pt x="15149" y="1686"/>
                    <a:pt x="16328" y="5489"/>
                  </a:cubicBezTo>
                  <a:cubicBezTo>
                    <a:pt x="17506" y="9292"/>
                    <a:pt x="19469" y="15376"/>
                    <a:pt x="21433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562700" y="6303406"/>
              <a:ext cx="1524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0800"/>
                    <a:pt x="11400" y="0"/>
                    <a:pt x="15000" y="0"/>
                  </a:cubicBezTo>
                  <a:cubicBezTo>
                    <a:pt x="18600" y="0"/>
                    <a:pt x="201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537300" y="6432522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089750" y="6188459"/>
              <a:ext cx="193411" cy="50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48" fill="norm" stroke="1" extrusionOk="0">
                  <a:moveTo>
                    <a:pt x="0" y="21448"/>
                  </a:moveTo>
                  <a:cubicBezTo>
                    <a:pt x="470" y="19648"/>
                    <a:pt x="939" y="17848"/>
                    <a:pt x="1878" y="15373"/>
                  </a:cubicBezTo>
                  <a:cubicBezTo>
                    <a:pt x="2817" y="12898"/>
                    <a:pt x="4226" y="9748"/>
                    <a:pt x="5870" y="7138"/>
                  </a:cubicBezTo>
                  <a:cubicBezTo>
                    <a:pt x="7513" y="4528"/>
                    <a:pt x="9391" y="2458"/>
                    <a:pt x="10800" y="1288"/>
                  </a:cubicBezTo>
                  <a:cubicBezTo>
                    <a:pt x="12209" y="118"/>
                    <a:pt x="13148" y="-152"/>
                    <a:pt x="13617" y="73"/>
                  </a:cubicBezTo>
                  <a:cubicBezTo>
                    <a:pt x="14087" y="298"/>
                    <a:pt x="14087" y="1018"/>
                    <a:pt x="13500" y="2188"/>
                  </a:cubicBezTo>
                  <a:cubicBezTo>
                    <a:pt x="12913" y="3358"/>
                    <a:pt x="11739" y="4978"/>
                    <a:pt x="11152" y="6148"/>
                  </a:cubicBezTo>
                  <a:cubicBezTo>
                    <a:pt x="10565" y="7318"/>
                    <a:pt x="10565" y="8038"/>
                    <a:pt x="11152" y="8398"/>
                  </a:cubicBezTo>
                  <a:cubicBezTo>
                    <a:pt x="11739" y="8758"/>
                    <a:pt x="12913" y="8758"/>
                    <a:pt x="14087" y="8758"/>
                  </a:cubicBezTo>
                  <a:cubicBezTo>
                    <a:pt x="15261" y="8758"/>
                    <a:pt x="16435" y="8758"/>
                    <a:pt x="17609" y="8848"/>
                  </a:cubicBezTo>
                  <a:cubicBezTo>
                    <a:pt x="18783" y="8938"/>
                    <a:pt x="19957" y="9118"/>
                    <a:pt x="20661" y="9478"/>
                  </a:cubicBezTo>
                  <a:cubicBezTo>
                    <a:pt x="21365" y="9838"/>
                    <a:pt x="21600" y="10378"/>
                    <a:pt x="21365" y="10828"/>
                  </a:cubicBezTo>
                  <a:cubicBezTo>
                    <a:pt x="21130" y="11278"/>
                    <a:pt x="20426" y="11638"/>
                    <a:pt x="18430" y="12088"/>
                  </a:cubicBezTo>
                  <a:cubicBezTo>
                    <a:pt x="16435" y="12538"/>
                    <a:pt x="13148" y="13078"/>
                    <a:pt x="10917" y="13213"/>
                  </a:cubicBezTo>
                  <a:cubicBezTo>
                    <a:pt x="8687" y="13348"/>
                    <a:pt x="7513" y="13078"/>
                    <a:pt x="6339" y="12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156169" y="6000231"/>
              <a:ext cx="92332" cy="14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38" fill="norm" stroke="1" extrusionOk="0">
                  <a:moveTo>
                    <a:pt x="5214" y="10556"/>
                  </a:moveTo>
                  <a:cubicBezTo>
                    <a:pt x="4232" y="12462"/>
                    <a:pt x="3250" y="14367"/>
                    <a:pt x="2269" y="16114"/>
                  </a:cubicBezTo>
                  <a:cubicBezTo>
                    <a:pt x="1287" y="17862"/>
                    <a:pt x="305" y="19450"/>
                    <a:pt x="59" y="19291"/>
                  </a:cubicBezTo>
                  <a:cubicBezTo>
                    <a:pt x="-186" y="19132"/>
                    <a:pt x="305" y="17226"/>
                    <a:pt x="2023" y="14050"/>
                  </a:cubicBezTo>
                  <a:cubicBezTo>
                    <a:pt x="3741" y="10873"/>
                    <a:pt x="6687" y="6426"/>
                    <a:pt x="8896" y="3567"/>
                  </a:cubicBezTo>
                  <a:cubicBezTo>
                    <a:pt x="11105" y="709"/>
                    <a:pt x="12578" y="-562"/>
                    <a:pt x="14050" y="232"/>
                  </a:cubicBezTo>
                  <a:cubicBezTo>
                    <a:pt x="15523" y="1026"/>
                    <a:pt x="16996" y="3885"/>
                    <a:pt x="18223" y="7697"/>
                  </a:cubicBezTo>
                  <a:cubicBezTo>
                    <a:pt x="19450" y="11509"/>
                    <a:pt x="20432" y="16273"/>
                    <a:pt x="21414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305650" y="6454659"/>
              <a:ext cx="189443" cy="27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24" fill="norm" stroke="1" extrusionOk="0">
                  <a:moveTo>
                    <a:pt x="0" y="21524"/>
                  </a:moveTo>
                  <a:cubicBezTo>
                    <a:pt x="1200" y="17072"/>
                    <a:pt x="2400" y="12620"/>
                    <a:pt x="3840" y="9240"/>
                  </a:cubicBezTo>
                  <a:cubicBezTo>
                    <a:pt x="5280" y="5860"/>
                    <a:pt x="6960" y="3551"/>
                    <a:pt x="8160" y="2068"/>
                  </a:cubicBezTo>
                  <a:cubicBezTo>
                    <a:pt x="9360" y="584"/>
                    <a:pt x="10080" y="-76"/>
                    <a:pt x="10440" y="6"/>
                  </a:cubicBezTo>
                  <a:cubicBezTo>
                    <a:pt x="10800" y="89"/>
                    <a:pt x="10800" y="913"/>
                    <a:pt x="10800" y="1738"/>
                  </a:cubicBezTo>
                  <a:cubicBezTo>
                    <a:pt x="10800" y="2562"/>
                    <a:pt x="10800" y="3387"/>
                    <a:pt x="10680" y="4706"/>
                  </a:cubicBezTo>
                  <a:cubicBezTo>
                    <a:pt x="10560" y="6025"/>
                    <a:pt x="10320" y="7839"/>
                    <a:pt x="10680" y="8498"/>
                  </a:cubicBezTo>
                  <a:cubicBezTo>
                    <a:pt x="11040" y="9158"/>
                    <a:pt x="12000" y="8663"/>
                    <a:pt x="12960" y="8003"/>
                  </a:cubicBezTo>
                  <a:cubicBezTo>
                    <a:pt x="13920" y="7344"/>
                    <a:pt x="14880" y="6519"/>
                    <a:pt x="15840" y="5695"/>
                  </a:cubicBezTo>
                  <a:cubicBezTo>
                    <a:pt x="16800" y="4871"/>
                    <a:pt x="17760" y="4046"/>
                    <a:pt x="18720" y="3881"/>
                  </a:cubicBezTo>
                  <a:cubicBezTo>
                    <a:pt x="19680" y="3716"/>
                    <a:pt x="20640" y="4211"/>
                    <a:pt x="21120" y="5365"/>
                  </a:cubicBezTo>
                  <a:cubicBezTo>
                    <a:pt x="21600" y="6519"/>
                    <a:pt x="21600" y="8333"/>
                    <a:pt x="21120" y="10642"/>
                  </a:cubicBezTo>
                  <a:cubicBezTo>
                    <a:pt x="20640" y="12950"/>
                    <a:pt x="19680" y="15753"/>
                    <a:pt x="18720" y="18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516918" y="6496022"/>
              <a:ext cx="74483" cy="20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59" fill="norm" stroke="1" extrusionOk="0">
                  <a:moveTo>
                    <a:pt x="21113" y="0"/>
                  </a:moveTo>
                  <a:cubicBezTo>
                    <a:pt x="15113" y="4800"/>
                    <a:pt x="9113" y="9600"/>
                    <a:pt x="5213" y="13200"/>
                  </a:cubicBezTo>
                  <a:cubicBezTo>
                    <a:pt x="1313" y="16800"/>
                    <a:pt x="-487" y="19200"/>
                    <a:pt x="113" y="20400"/>
                  </a:cubicBezTo>
                  <a:cubicBezTo>
                    <a:pt x="713" y="21600"/>
                    <a:pt x="3713" y="21600"/>
                    <a:pt x="7613" y="21273"/>
                  </a:cubicBezTo>
                  <a:cubicBezTo>
                    <a:pt x="11513" y="20945"/>
                    <a:pt x="16313" y="20291"/>
                    <a:pt x="21113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618499" y="6507349"/>
              <a:ext cx="157052" cy="19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93" fill="norm" stroke="1" extrusionOk="0">
                  <a:moveTo>
                    <a:pt x="21369" y="148"/>
                  </a:moveTo>
                  <a:cubicBezTo>
                    <a:pt x="18489" y="-80"/>
                    <a:pt x="15609" y="-307"/>
                    <a:pt x="12585" y="1626"/>
                  </a:cubicBezTo>
                  <a:cubicBezTo>
                    <a:pt x="9561" y="3558"/>
                    <a:pt x="6393" y="7651"/>
                    <a:pt x="4521" y="10266"/>
                  </a:cubicBezTo>
                  <a:cubicBezTo>
                    <a:pt x="2649" y="12880"/>
                    <a:pt x="2073" y="14017"/>
                    <a:pt x="1353" y="15495"/>
                  </a:cubicBezTo>
                  <a:cubicBezTo>
                    <a:pt x="633" y="16973"/>
                    <a:pt x="-231" y="18792"/>
                    <a:pt x="57" y="19815"/>
                  </a:cubicBezTo>
                  <a:cubicBezTo>
                    <a:pt x="345" y="20838"/>
                    <a:pt x="1785" y="21066"/>
                    <a:pt x="4521" y="21179"/>
                  </a:cubicBezTo>
                  <a:cubicBezTo>
                    <a:pt x="7257" y="21293"/>
                    <a:pt x="11289" y="21293"/>
                    <a:pt x="15321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627054" y="6626785"/>
              <a:ext cx="116747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073" fill="norm" stroke="1" extrusionOk="0">
                  <a:moveTo>
                    <a:pt x="2760" y="20073"/>
                  </a:moveTo>
                  <a:cubicBezTo>
                    <a:pt x="1217" y="14182"/>
                    <a:pt x="-326" y="8291"/>
                    <a:pt x="60" y="4364"/>
                  </a:cubicBezTo>
                  <a:cubicBezTo>
                    <a:pt x="445" y="437"/>
                    <a:pt x="2760" y="-1527"/>
                    <a:pt x="6617" y="1418"/>
                  </a:cubicBezTo>
                  <a:cubicBezTo>
                    <a:pt x="10474" y="4364"/>
                    <a:pt x="15874" y="12218"/>
                    <a:pt x="21274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670150" y="6191222"/>
              <a:ext cx="38101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964"/>
                    <a:pt x="2400" y="3927"/>
                    <a:pt x="4200" y="6040"/>
                  </a:cubicBezTo>
                  <a:cubicBezTo>
                    <a:pt x="6000" y="8152"/>
                    <a:pt x="8400" y="10413"/>
                    <a:pt x="11400" y="12496"/>
                  </a:cubicBezTo>
                  <a:cubicBezTo>
                    <a:pt x="14400" y="14579"/>
                    <a:pt x="18000" y="16483"/>
                    <a:pt x="19800" y="17970"/>
                  </a:cubicBezTo>
                  <a:cubicBezTo>
                    <a:pt x="21600" y="19458"/>
                    <a:pt x="21600" y="205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625700" y="6051522"/>
              <a:ext cx="1808040" cy="97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4659"/>
                  </a:moveTo>
                  <a:cubicBezTo>
                    <a:pt x="429" y="4282"/>
                    <a:pt x="859" y="3906"/>
                    <a:pt x="1491" y="3576"/>
                  </a:cubicBezTo>
                  <a:cubicBezTo>
                    <a:pt x="2122" y="3247"/>
                    <a:pt x="2956" y="2965"/>
                    <a:pt x="3853" y="2706"/>
                  </a:cubicBezTo>
                  <a:cubicBezTo>
                    <a:pt x="4749" y="2447"/>
                    <a:pt x="5709" y="2212"/>
                    <a:pt x="6682" y="2071"/>
                  </a:cubicBezTo>
                  <a:cubicBezTo>
                    <a:pt x="7655" y="1929"/>
                    <a:pt x="8640" y="1882"/>
                    <a:pt x="9613" y="1835"/>
                  </a:cubicBezTo>
                  <a:cubicBezTo>
                    <a:pt x="10585" y="1788"/>
                    <a:pt x="11545" y="1741"/>
                    <a:pt x="12392" y="1647"/>
                  </a:cubicBezTo>
                  <a:cubicBezTo>
                    <a:pt x="13238" y="1553"/>
                    <a:pt x="13971" y="1412"/>
                    <a:pt x="14716" y="1247"/>
                  </a:cubicBezTo>
                  <a:cubicBezTo>
                    <a:pt x="15461" y="1082"/>
                    <a:pt x="16219" y="894"/>
                    <a:pt x="16964" y="706"/>
                  </a:cubicBezTo>
                  <a:cubicBezTo>
                    <a:pt x="17709" y="518"/>
                    <a:pt x="18442" y="329"/>
                    <a:pt x="19099" y="212"/>
                  </a:cubicBezTo>
                  <a:cubicBezTo>
                    <a:pt x="19756" y="94"/>
                    <a:pt x="20337" y="47"/>
                    <a:pt x="20691" y="24"/>
                  </a:cubicBezTo>
                  <a:cubicBezTo>
                    <a:pt x="21044" y="0"/>
                    <a:pt x="21171" y="0"/>
                    <a:pt x="21297" y="0"/>
                  </a:cubicBezTo>
                  <a:cubicBezTo>
                    <a:pt x="21423" y="0"/>
                    <a:pt x="21549" y="0"/>
                    <a:pt x="21575" y="94"/>
                  </a:cubicBezTo>
                  <a:cubicBezTo>
                    <a:pt x="21600" y="188"/>
                    <a:pt x="21524" y="376"/>
                    <a:pt x="21398" y="1176"/>
                  </a:cubicBezTo>
                  <a:cubicBezTo>
                    <a:pt x="21272" y="1976"/>
                    <a:pt x="21095" y="3388"/>
                    <a:pt x="20968" y="4941"/>
                  </a:cubicBezTo>
                  <a:cubicBezTo>
                    <a:pt x="20842" y="6494"/>
                    <a:pt x="20766" y="8188"/>
                    <a:pt x="20691" y="9859"/>
                  </a:cubicBezTo>
                  <a:cubicBezTo>
                    <a:pt x="20615" y="11529"/>
                    <a:pt x="20539" y="13176"/>
                    <a:pt x="20438" y="14235"/>
                  </a:cubicBezTo>
                  <a:cubicBezTo>
                    <a:pt x="20337" y="15294"/>
                    <a:pt x="20211" y="15765"/>
                    <a:pt x="20097" y="16118"/>
                  </a:cubicBezTo>
                  <a:cubicBezTo>
                    <a:pt x="19983" y="16471"/>
                    <a:pt x="19882" y="16706"/>
                    <a:pt x="19832" y="17059"/>
                  </a:cubicBezTo>
                  <a:cubicBezTo>
                    <a:pt x="19781" y="17412"/>
                    <a:pt x="19781" y="17882"/>
                    <a:pt x="19768" y="18259"/>
                  </a:cubicBezTo>
                  <a:cubicBezTo>
                    <a:pt x="19756" y="18635"/>
                    <a:pt x="19731" y="18918"/>
                    <a:pt x="19667" y="19129"/>
                  </a:cubicBezTo>
                  <a:cubicBezTo>
                    <a:pt x="19604" y="19341"/>
                    <a:pt x="19503" y="19482"/>
                    <a:pt x="19124" y="19576"/>
                  </a:cubicBezTo>
                  <a:cubicBezTo>
                    <a:pt x="18745" y="19671"/>
                    <a:pt x="18088" y="19718"/>
                    <a:pt x="17343" y="19671"/>
                  </a:cubicBezTo>
                  <a:cubicBezTo>
                    <a:pt x="16598" y="19624"/>
                    <a:pt x="15764" y="19482"/>
                    <a:pt x="14842" y="19341"/>
                  </a:cubicBezTo>
                  <a:cubicBezTo>
                    <a:pt x="13920" y="19200"/>
                    <a:pt x="12909" y="19059"/>
                    <a:pt x="11924" y="18988"/>
                  </a:cubicBezTo>
                  <a:cubicBezTo>
                    <a:pt x="10939" y="18918"/>
                    <a:pt x="9979" y="18918"/>
                    <a:pt x="8943" y="19035"/>
                  </a:cubicBezTo>
                  <a:cubicBezTo>
                    <a:pt x="7907" y="19153"/>
                    <a:pt x="6796" y="19388"/>
                    <a:pt x="5709" y="19647"/>
                  </a:cubicBezTo>
                  <a:cubicBezTo>
                    <a:pt x="4623" y="19906"/>
                    <a:pt x="3562" y="20188"/>
                    <a:pt x="2691" y="20518"/>
                  </a:cubicBezTo>
                  <a:cubicBezTo>
                    <a:pt x="1819" y="20847"/>
                    <a:pt x="1137" y="21224"/>
                    <a:pt x="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359750" y="6108672"/>
              <a:ext cx="11112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3" y="19326"/>
                    <a:pt x="2386" y="17053"/>
                    <a:pt x="3723" y="15016"/>
                  </a:cubicBezTo>
                  <a:cubicBezTo>
                    <a:pt x="5061" y="12979"/>
                    <a:pt x="6542" y="11179"/>
                    <a:pt x="7961" y="9663"/>
                  </a:cubicBezTo>
                  <a:cubicBezTo>
                    <a:pt x="9381" y="8147"/>
                    <a:pt x="10738" y="6916"/>
                    <a:pt x="12219" y="5732"/>
                  </a:cubicBezTo>
                  <a:cubicBezTo>
                    <a:pt x="13701" y="4547"/>
                    <a:pt x="15305" y="3411"/>
                    <a:pt x="16889" y="2463"/>
                  </a:cubicBezTo>
                  <a:cubicBezTo>
                    <a:pt x="18473" y="1516"/>
                    <a:pt x="20037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357314" y="6344567"/>
              <a:ext cx="294537" cy="28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72" fill="norm" stroke="1" extrusionOk="0">
                  <a:moveTo>
                    <a:pt x="13600" y="5606"/>
                  </a:moveTo>
                  <a:cubicBezTo>
                    <a:pt x="14526" y="4029"/>
                    <a:pt x="15452" y="2453"/>
                    <a:pt x="16223" y="1428"/>
                  </a:cubicBezTo>
                  <a:cubicBezTo>
                    <a:pt x="16995" y="403"/>
                    <a:pt x="17612" y="-70"/>
                    <a:pt x="17612" y="9"/>
                  </a:cubicBezTo>
                  <a:cubicBezTo>
                    <a:pt x="17612" y="88"/>
                    <a:pt x="16995" y="718"/>
                    <a:pt x="15066" y="2926"/>
                  </a:cubicBezTo>
                  <a:cubicBezTo>
                    <a:pt x="13138" y="5133"/>
                    <a:pt x="9898" y="8917"/>
                    <a:pt x="7352" y="11912"/>
                  </a:cubicBezTo>
                  <a:cubicBezTo>
                    <a:pt x="4806" y="14908"/>
                    <a:pt x="2955" y="17115"/>
                    <a:pt x="1720" y="18613"/>
                  </a:cubicBezTo>
                  <a:cubicBezTo>
                    <a:pt x="486" y="20111"/>
                    <a:pt x="-131" y="20899"/>
                    <a:pt x="23" y="21215"/>
                  </a:cubicBezTo>
                  <a:cubicBezTo>
                    <a:pt x="178" y="21530"/>
                    <a:pt x="1103" y="21372"/>
                    <a:pt x="4266" y="20742"/>
                  </a:cubicBezTo>
                  <a:cubicBezTo>
                    <a:pt x="7429" y="20111"/>
                    <a:pt x="12829" y="19007"/>
                    <a:pt x="16069" y="18377"/>
                  </a:cubicBezTo>
                  <a:cubicBezTo>
                    <a:pt x="19309" y="17746"/>
                    <a:pt x="20389" y="17588"/>
                    <a:pt x="21469" y="17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6" name="Drawing"/>
          <p:cNvGrpSpPr/>
          <p:nvPr/>
        </p:nvGrpSpPr>
        <p:grpSpPr>
          <a:xfrm>
            <a:off x="1371600" y="2057400"/>
            <a:ext cx="8820150" cy="6845300"/>
            <a:chOff x="0" y="0"/>
            <a:chExt cx="8820150" cy="6845300"/>
          </a:xfrm>
        </p:grpSpPr>
        <p:sp>
          <p:nvSpPr>
            <p:cNvPr id="324" name="Line"/>
            <p:cNvSpPr/>
            <p:nvPr/>
          </p:nvSpPr>
          <p:spPr>
            <a:xfrm>
              <a:off x="469900" y="227261"/>
              <a:ext cx="152401" cy="13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11"/>
                  </a:moveTo>
                  <a:cubicBezTo>
                    <a:pt x="1500" y="-122"/>
                    <a:pt x="3000" y="-454"/>
                    <a:pt x="6000" y="2537"/>
                  </a:cubicBezTo>
                  <a:cubicBezTo>
                    <a:pt x="9000" y="5528"/>
                    <a:pt x="13500" y="11841"/>
                    <a:pt x="16350" y="15497"/>
                  </a:cubicBezTo>
                  <a:cubicBezTo>
                    <a:pt x="19200" y="19152"/>
                    <a:pt x="20400" y="20149"/>
                    <a:pt x="2160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09600" y="177800"/>
              <a:ext cx="571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929"/>
                    <a:pt x="15200" y="3857"/>
                    <a:pt x="11600" y="6621"/>
                  </a:cubicBezTo>
                  <a:cubicBezTo>
                    <a:pt x="8000" y="9386"/>
                    <a:pt x="4000" y="12986"/>
                    <a:pt x="2000" y="15621"/>
                  </a:cubicBezTo>
                  <a:cubicBezTo>
                    <a:pt x="0" y="18257"/>
                    <a:pt x="0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717550" y="45720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721783" y="301535"/>
              <a:ext cx="39424" cy="4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407" fill="norm" stroke="1" extrusionOk="0">
                  <a:moveTo>
                    <a:pt x="11368" y="13296"/>
                  </a:moveTo>
                  <a:cubicBezTo>
                    <a:pt x="5684" y="15260"/>
                    <a:pt x="0" y="17224"/>
                    <a:pt x="0" y="18696"/>
                  </a:cubicBezTo>
                  <a:cubicBezTo>
                    <a:pt x="0" y="20169"/>
                    <a:pt x="5684" y="21151"/>
                    <a:pt x="10232" y="19678"/>
                  </a:cubicBezTo>
                  <a:cubicBezTo>
                    <a:pt x="14779" y="18206"/>
                    <a:pt x="18189" y="14278"/>
                    <a:pt x="19895" y="9860"/>
                  </a:cubicBezTo>
                  <a:cubicBezTo>
                    <a:pt x="21600" y="5442"/>
                    <a:pt x="21600" y="533"/>
                    <a:pt x="19895" y="42"/>
                  </a:cubicBezTo>
                  <a:cubicBezTo>
                    <a:pt x="18189" y="-449"/>
                    <a:pt x="14779" y="3478"/>
                    <a:pt x="11368" y="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37064" y="0"/>
              <a:ext cx="21787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0210" y="0"/>
                  </a:moveTo>
                  <a:cubicBezTo>
                    <a:pt x="12355" y="769"/>
                    <a:pt x="4501" y="1538"/>
                    <a:pt x="1555" y="3355"/>
                  </a:cubicBezTo>
                  <a:cubicBezTo>
                    <a:pt x="-1390" y="5173"/>
                    <a:pt x="574" y="8039"/>
                    <a:pt x="1555" y="10870"/>
                  </a:cubicBezTo>
                  <a:cubicBezTo>
                    <a:pt x="2537" y="13701"/>
                    <a:pt x="2537" y="16497"/>
                    <a:pt x="4501" y="18280"/>
                  </a:cubicBezTo>
                  <a:cubicBezTo>
                    <a:pt x="6465" y="20062"/>
                    <a:pt x="10392" y="20831"/>
                    <a:pt x="143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47750" y="222250"/>
              <a:ext cx="1587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5440"/>
                    <a:pt x="9792" y="10880"/>
                    <a:pt x="13392" y="14480"/>
                  </a:cubicBezTo>
                  <a:cubicBezTo>
                    <a:pt x="16992" y="18080"/>
                    <a:pt x="19296" y="19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92200" y="177799"/>
              <a:ext cx="146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787"/>
                    <a:pt x="16591" y="1575"/>
                    <a:pt x="13617" y="3656"/>
                  </a:cubicBezTo>
                  <a:cubicBezTo>
                    <a:pt x="10643" y="5738"/>
                    <a:pt x="7200" y="9112"/>
                    <a:pt x="4852" y="12319"/>
                  </a:cubicBezTo>
                  <a:cubicBezTo>
                    <a:pt x="2504" y="15525"/>
                    <a:pt x="1252" y="18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276350" y="3937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276350" y="267789"/>
              <a:ext cx="54820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982" fill="norm" stroke="1" extrusionOk="0">
                  <a:moveTo>
                    <a:pt x="16800" y="20982"/>
                  </a:moveTo>
                  <a:cubicBezTo>
                    <a:pt x="19200" y="13782"/>
                    <a:pt x="21600" y="6582"/>
                    <a:pt x="20400" y="2982"/>
                  </a:cubicBezTo>
                  <a:cubicBezTo>
                    <a:pt x="19200" y="-618"/>
                    <a:pt x="14400" y="-618"/>
                    <a:pt x="10400" y="1182"/>
                  </a:cubicBezTo>
                  <a:cubicBezTo>
                    <a:pt x="6400" y="2982"/>
                    <a:pt x="3200" y="6582"/>
                    <a:pt x="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689100" y="372533"/>
              <a:ext cx="1524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0800"/>
                    <a:pt x="11400" y="0"/>
                    <a:pt x="15000" y="0"/>
                  </a:cubicBezTo>
                  <a:cubicBezTo>
                    <a:pt x="18600" y="0"/>
                    <a:pt x="201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714500" y="5016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000"/>
                    <a:pt x="11200" y="14400"/>
                    <a:pt x="14800" y="1080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041772" y="179687"/>
              <a:ext cx="169249" cy="60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97" fill="norm" stroke="1" extrusionOk="0">
                  <a:moveTo>
                    <a:pt x="1969" y="10618"/>
                  </a:moveTo>
                  <a:cubicBezTo>
                    <a:pt x="1436" y="12286"/>
                    <a:pt x="903" y="13953"/>
                    <a:pt x="1036" y="15620"/>
                  </a:cubicBezTo>
                  <a:cubicBezTo>
                    <a:pt x="1169" y="17288"/>
                    <a:pt x="1969" y="18955"/>
                    <a:pt x="2503" y="20016"/>
                  </a:cubicBezTo>
                  <a:cubicBezTo>
                    <a:pt x="3036" y="21077"/>
                    <a:pt x="3303" y="21532"/>
                    <a:pt x="3436" y="21494"/>
                  </a:cubicBezTo>
                  <a:cubicBezTo>
                    <a:pt x="3569" y="21456"/>
                    <a:pt x="3569" y="20926"/>
                    <a:pt x="3036" y="19296"/>
                  </a:cubicBezTo>
                  <a:cubicBezTo>
                    <a:pt x="2503" y="17667"/>
                    <a:pt x="1436" y="14938"/>
                    <a:pt x="769" y="12286"/>
                  </a:cubicBezTo>
                  <a:cubicBezTo>
                    <a:pt x="103" y="9633"/>
                    <a:pt x="-164" y="7056"/>
                    <a:pt x="103" y="5199"/>
                  </a:cubicBezTo>
                  <a:cubicBezTo>
                    <a:pt x="369" y="3343"/>
                    <a:pt x="1169" y="2206"/>
                    <a:pt x="2103" y="1448"/>
                  </a:cubicBezTo>
                  <a:cubicBezTo>
                    <a:pt x="3036" y="690"/>
                    <a:pt x="4103" y="311"/>
                    <a:pt x="5836" y="121"/>
                  </a:cubicBezTo>
                  <a:cubicBezTo>
                    <a:pt x="7569" y="-68"/>
                    <a:pt x="9969" y="-68"/>
                    <a:pt x="12236" y="349"/>
                  </a:cubicBezTo>
                  <a:cubicBezTo>
                    <a:pt x="14503" y="766"/>
                    <a:pt x="16636" y="1599"/>
                    <a:pt x="16903" y="2736"/>
                  </a:cubicBezTo>
                  <a:cubicBezTo>
                    <a:pt x="17169" y="3873"/>
                    <a:pt x="15569" y="5313"/>
                    <a:pt x="14103" y="6260"/>
                  </a:cubicBezTo>
                  <a:cubicBezTo>
                    <a:pt x="12636" y="7208"/>
                    <a:pt x="11303" y="7663"/>
                    <a:pt x="11836" y="7890"/>
                  </a:cubicBezTo>
                  <a:cubicBezTo>
                    <a:pt x="12369" y="8117"/>
                    <a:pt x="14769" y="8117"/>
                    <a:pt x="16503" y="8269"/>
                  </a:cubicBezTo>
                  <a:cubicBezTo>
                    <a:pt x="18236" y="8420"/>
                    <a:pt x="19303" y="8724"/>
                    <a:pt x="20103" y="9254"/>
                  </a:cubicBezTo>
                  <a:cubicBezTo>
                    <a:pt x="20903" y="9785"/>
                    <a:pt x="21436" y="10543"/>
                    <a:pt x="21303" y="11073"/>
                  </a:cubicBezTo>
                  <a:cubicBezTo>
                    <a:pt x="21169" y="11604"/>
                    <a:pt x="20369" y="11907"/>
                    <a:pt x="19303" y="12058"/>
                  </a:cubicBezTo>
                  <a:cubicBezTo>
                    <a:pt x="18236" y="12210"/>
                    <a:pt x="16903" y="12210"/>
                    <a:pt x="15569" y="12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249222" y="412750"/>
              <a:ext cx="93416" cy="13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294" fill="norm" stroke="1" extrusionOk="0">
                  <a:moveTo>
                    <a:pt x="6750" y="1964"/>
                  </a:moveTo>
                  <a:cubicBezTo>
                    <a:pt x="4403" y="6218"/>
                    <a:pt x="2055" y="10473"/>
                    <a:pt x="881" y="13745"/>
                  </a:cubicBezTo>
                  <a:cubicBezTo>
                    <a:pt x="-293" y="17018"/>
                    <a:pt x="-293" y="19309"/>
                    <a:pt x="881" y="20455"/>
                  </a:cubicBezTo>
                  <a:cubicBezTo>
                    <a:pt x="2055" y="21600"/>
                    <a:pt x="4403" y="21600"/>
                    <a:pt x="7690" y="20291"/>
                  </a:cubicBezTo>
                  <a:cubicBezTo>
                    <a:pt x="10977" y="18982"/>
                    <a:pt x="15203" y="16364"/>
                    <a:pt x="17785" y="12927"/>
                  </a:cubicBezTo>
                  <a:cubicBezTo>
                    <a:pt x="20368" y="9491"/>
                    <a:pt x="21307" y="5236"/>
                    <a:pt x="20368" y="2945"/>
                  </a:cubicBezTo>
                  <a:cubicBezTo>
                    <a:pt x="19429" y="655"/>
                    <a:pt x="16611" y="327"/>
                    <a:pt x="137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476500" y="375592"/>
              <a:ext cx="1714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000" y="10932"/>
                    <a:pt x="8000" y="1332"/>
                    <a:pt x="11600" y="132"/>
                  </a:cubicBezTo>
                  <a:cubicBezTo>
                    <a:pt x="15200" y="-1068"/>
                    <a:pt x="184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564836" y="317500"/>
              <a:ext cx="1961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291"/>
                    <a:pt x="2735" y="4582"/>
                    <a:pt x="575" y="7855"/>
                  </a:cubicBezTo>
                  <a:cubicBezTo>
                    <a:pt x="-1585" y="11127"/>
                    <a:pt x="2735" y="15382"/>
                    <a:pt x="7055" y="17836"/>
                  </a:cubicBezTo>
                  <a:cubicBezTo>
                    <a:pt x="11375" y="20291"/>
                    <a:pt x="15695" y="2094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842212" y="204947"/>
              <a:ext cx="192145" cy="51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27" fill="norm" stroke="1" extrusionOk="0">
                  <a:moveTo>
                    <a:pt x="2400" y="21527"/>
                  </a:moveTo>
                  <a:cubicBezTo>
                    <a:pt x="1460" y="21260"/>
                    <a:pt x="521" y="20994"/>
                    <a:pt x="169" y="20194"/>
                  </a:cubicBezTo>
                  <a:cubicBezTo>
                    <a:pt x="-183" y="19394"/>
                    <a:pt x="52" y="18060"/>
                    <a:pt x="521" y="15883"/>
                  </a:cubicBezTo>
                  <a:cubicBezTo>
                    <a:pt x="991" y="13705"/>
                    <a:pt x="1695" y="10683"/>
                    <a:pt x="3456" y="7971"/>
                  </a:cubicBezTo>
                  <a:cubicBezTo>
                    <a:pt x="5217" y="5260"/>
                    <a:pt x="8034" y="2860"/>
                    <a:pt x="9913" y="1527"/>
                  </a:cubicBezTo>
                  <a:cubicBezTo>
                    <a:pt x="11791" y="194"/>
                    <a:pt x="12730" y="-73"/>
                    <a:pt x="13434" y="16"/>
                  </a:cubicBezTo>
                  <a:cubicBezTo>
                    <a:pt x="14139" y="105"/>
                    <a:pt x="14608" y="549"/>
                    <a:pt x="14608" y="1571"/>
                  </a:cubicBezTo>
                  <a:cubicBezTo>
                    <a:pt x="14608" y="2594"/>
                    <a:pt x="14139" y="4194"/>
                    <a:pt x="13552" y="5260"/>
                  </a:cubicBezTo>
                  <a:cubicBezTo>
                    <a:pt x="12965" y="6327"/>
                    <a:pt x="12260" y="6860"/>
                    <a:pt x="12613" y="7127"/>
                  </a:cubicBezTo>
                  <a:cubicBezTo>
                    <a:pt x="12965" y="7394"/>
                    <a:pt x="14374" y="7394"/>
                    <a:pt x="15782" y="7483"/>
                  </a:cubicBezTo>
                  <a:cubicBezTo>
                    <a:pt x="17191" y="7571"/>
                    <a:pt x="18600" y="7749"/>
                    <a:pt x="19656" y="8016"/>
                  </a:cubicBezTo>
                  <a:cubicBezTo>
                    <a:pt x="20713" y="8283"/>
                    <a:pt x="21417" y="8638"/>
                    <a:pt x="21300" y="9349"/>
                  </a:cubicBezTo>
                  <a:cubicBezTo>
                    <a:pt x="21182" y="10060"/>
                    <a:pt x="20243" y="11127"/>
                    <a:pt x="18717" y="11883"/>
                  </a:cubicBezTo>
                  <a:cubicBezTo>
                    <a:pt x="17191" y="12638"/>
                    <a:pt x="15078" y="13083"/>
                    <a:pt x="13669" y="13127"/>
                  </a:cubicBezTo>
                  <a:cubicBezTo>
                    <a:pt x="12260" y="13171"/>
                    <a:pt x="11556" y="12816"/>
                    <a:pt x="10852" y="12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067050" y="463549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422650" y="228600"/>
              <a:ext cx="1206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4140"/>
                    <a:pt x="12126" y="8280"/>
                    <a:pt x="15726" y="11880"/>
                  </a:cubicBezTo>
                  <a:cubicBezTo>
                    <a:pt x="19326" y="15480"/>
                    <a:pt x="20463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416300" y="228600"/>
              <a:ext cx="1778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24"/>
                    <a:pt x="19029" y="248"/>
                    <a:pt x="17100" y="1552"/>
                  </a:cubicBezTo>
                  <a:cubicBezTo>
                    <a:pt x="15171" y="2855"/>
                    <a:pt x="12600" y="5338"/>
                    <a:pt x="9771" y="8255"/>
                  </a:cubicBezTo>
                  <a:cubicBezTo>
                    <a:pt x="6943" y="11172"/>
                    <a:pt x="3857" y="14524"/>
                    <a:pt x="2186" y="16821"/>
                  </a:cubicBezTo>
                  <a:cubicBezTo>
                    <a:pt x="514" y="19117"/>
                    <a:pt x="257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625850" y="482599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638550" y="393700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911600" y="368300"/>
              <a:ext cx="1968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4400"/>
                    <a:pt x="10684" y="7200"/>
                    <a:pt x="14284" y="3600"/>
                  </a:cubicBezTo>
                  <a:cubicBezTo>
                    <a:pt x="17884" y="0"/>
                    <a:pt x="197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019550" y="285750"/>
              <a:ext cx="127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77"/>
                    <a:pt x="7200" y="7754"/>
                    <a:pt x="3600" y="11354"/>
                  </a:cubicBezTo>
                  <a:cubicBezTo>
                    <a:pt x="0" y="14954"/>
                    <a:pt x="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260850" y="249204"/>
              <a:ext cx="209550" cy="25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2568"/>
                  </a:moveTo>
                  <a:cubicBezTo>
                    <a:pt x="20727" y="1668"/>
                    <a:pt x="19855" y="768"/>
                    <a:pt x="18109" y="318"/>
                  </a:cubicBezTo>
                  <a:cubicBezTo>
                    <a:pt x="16364" y="-132"/>
                    <a:pt x="13745" y="-132"/>
                    <a:pt x="11455" y="498"/>
                  </a:cubicBezTo>
                  <a:cubicBezTo>
                    <a:pt x="9164" y="1128"/>
                    <a:pt x="7200" y="2388"/>
                    <a:pt x="6218" y="3648"/>
                  </a:cubicBezTo>
                  <a:cubicBezTo>
                    <a:pt x="5236" y="4908"/>
                    <a:pt x="5236" y="6168"/>
                    <a:pt x="5891" y="7068"/>
                  </a:cubicBezTo>
                  <a:cubicBezTo>
                    <a:pt x="6545" y="7968"/>
                    <a:pt x="7855" y="8508"/>
                    <a:pt x="9055" y="8868"/>
                  </a:cubicBezTo>
                  <a:cubicBezTo>
                    <a:pt x="10255" y="9228"/>
                    <a:pt x="11345" y="9408"/>
                    <a:pt x="11236" y="9948"/>
                  </a:cubicBezTo>
                  <a:cubicBezTo>
                    <a:pt x="11127" y="10488"/>
                    <a:pt x="9818" y="11388"/>
                    <a:pt x="7964" y="12378"/>
                  </a:cubicBezTo>
                  <a:cubicBezTo>
                    <a:pt x="6109" y="13368"/>
                    <a:pt x="3709" y="14448"/>
                    <a:pt x="2182" y="15438"/>
                  </a:cubicBezTo>
                  <a:cubicBezTo>
                    <a:pt x="655" y="16428"/>
                    <a:pt x="0" y="17328"/>
                    <a:pt x="0" y="18138"/>
                  </a:cubicBezTo>
                  <a:cubicBezTo>
                    <a:pt x="0" y="18948"/>
                    <a:pt x="655" y="19668"/>
                    <a:pt x="2945" y="20208"/>
                  </a:cubicBezTo>
                  <a:cubicBezTo>
                    <a:pt x="5236" y="20748"/>
                    <a:pt x="9164" y="21108"/>
                    <a:pt x="1309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507936" y="514349"/>
              <a:ext cx="1961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50"/>
                    <a:pt x="2735" y="9900"/>
                    <a:pt x="575" y="13500"/>
                  </a:cubicBezTo>
                  <a:cubicBezTo>
                    <a:pt x="-1585" y="17100"/>
                    <a:pt x="2735" y="193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552314" y="3873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898650" y="781843"/>
              <a:ext cx="1813015" cy="15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88" fill="norm" stroke="1" extrusionOk="0">
                  <a:moveTo>
                    <a:pt x="0" y="21487"/>
                  </a:moveTo>
                  <a:cubicBezTo>
                    <a:pt x="1008" y="19987"/>
                    <a:pt x="2016" y="18487"/>
                    <a:pt x="2936" y="17137"/>
                  </a:cubicBezTo>
                  <a:cubicBezTo>
                    <a:pt x="3856" y="15787"/>
                    <a:pt x="4688" y="14587"/>
                    <a:pt x="5570" y="13537"/>
                  </a:cubicBezTo>
                  <a:cubicBezTo>
                    <a:pt x="6452" y="12487"/>
                    <a:pt x="7385" y="11587"/>
                    <a:pt x="8267" y="10837"/>
                  </a:cubicBezTo>
                  <a:cubicBezTo>
                    <a:pt x="9149" y="10087"/>
                    <a:pt x="9981" y="9487"/>
                    <a:pt x="10888" y="9037"/>
                  </a:cubicBezTo>
                  <a:cubicBezTo>
                    <a:pt x="11796" y="8587"/>
                    <a:pt x="12779" y="8287"/>
                    <a:pt x="13724" y="7687"/>
                  </a:cubicBezTo>
                  <a:cubicBezTo>
                    <a:pt x="14669" y="7087"/>
                    <a:pt x="15576" y="6187"/>
                    <a:pt x="16408" y="5287"/>
                  </a:cubicBezTo>
                  <a:cubicBezTo>
                    <a:pt x="17240" y="4387"/>
                    <a:pt x="17996" y="3487"/>
                    <a:pt x="18802" y="2587"/>
                  </a:cubicBezTo>
                  <a:cubicBezTo>
                    <a:pt x="19609" y="1687"/>
                    <a:pt x="20466" y="787"/>
                    <a:pt x="20957" y="337"/>
                  </a:cubicBezTo>
                  <a:cubicBezTo>
                    <a:pt x="21449" y="-113"/>
                    <a:pt x="21575" y="-113"/>
                    <a:pt x="21587" y="337"/>
                  </a:cubicBezTo>
                  <a:cubicBezTo>
                    <a:pt x="21600" y="787"/>
                    <a:pt x="21499" y="1687"/>
                    <a:pt x="21398" y="2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898650" y="841962"/>
              <a:ext cx="1889612" cy="1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11" fill="norm" stroke="1" extrusionOk="0">
                  <a:moveTo>
                    <a:pt x="0" y="21411"/>
                  </a:moveTo>
                  <a:cubicBezTo>
                    <a:pt x="870" y="20440"/>
                    <a:pt x="1740" y="19469"/>
                    <a:pt x="2682" y="18256"/>
                  </a:cubicBezTo>
                  <a:cubicBezTo>
                    <a:pt x="3624" y="17042"/>
                    <a:pt x="4639" y="15586"/>
                    <a:pt x="5630" y="14373"/>
                  </a:cubicBezTo>
                  <a:cubicBezTo>
                    <a:pt x="6620" y="13159"/>
                    <a:pt x="7587" y="12189"/>
                    <a:pt x="8577" y="11339"/>
                  </a:cubicBezTo>
                  <a:cubicBezTo>
                    <a:pt x="9568" y="10490"/>
                    <a:pt x="10583" y="9762"/>
                    <a:pt x="11573" y="9155"/>
                  </a:cubicBezTo>
                  <a:cubicBezTo>
                    <a:pt x="12564" y="8548"/>
                    <a:pt x="13530" y="8063"/>
                    <a:pt x="14485" y="7577"/>
                  </a:cubicBezTo>
                  <a:cubicBezTo>
                    <a:pt x="15439" y="7092"/>
                    <a:pt x="16381" y="6607"/>
                    <a:pt x="17263" y="5757"/>
                  </a:cubicBezTo>
                  <a:cubicBezTo>
                    <a:pt x="18145" y="4908"/>
                    <a:pt x="18966" y="3694"/>
                    <a:pt x="19595" y="2723"/>
                  </a:cubicBezTo>
                  <a:cubicBezTo>
                    <a:pt x="20223" y="1753"/>
                    <a:pt x="20658" y="1024"/>
                    <a:pt x="20984" y="539"/>
                  </a:cubicBezTo>
                  <a:cubicBezTo>
                    <a:pt x="21310" y="54"/>
                    <a:pt x="21528" y="-189"/>
                    <a:pt x="21564" y="175"/>
                  </a:cubicBezTo>
                  <a:cubicBezTo>
                    <a:pt x="21600" y="539"/>
                    <a:pt x="21455" y="1510"/>
                    <a:pt x="21238" y="2602"/>
                  </a:cubicBezTo>
                  <a:cubicBezTo>
                    <a:pt x="21020" y="3694"/>
                    <a:pt x="20730" y="4908"/>
                    <a:pt x="20440" y="6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417619" y="1226166"/>
              <a:ext cx="96981" cy="19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21" fill="norm" stroke="1" extrusionOk="0">
                  <a:moveTo>
                    <a:pt x="21056" y="3309"/>
                  </a:moveTo>
                  <a:cubicBezTo>
                    <a:pt x="20596" y="1959"/>
                    <a:pt x="20137" y="609"/>
                    <a:pt x="18758" y="159"/>
                  </a:cubicBezTo>
                  <a:cubicBezTo>
                    <a:pt x="17379" y="-291"/>
                    <a:pt x="15082" y="159"/>
                    <a:pt x="11865" y="2184"/>
                  </a:cubicBezTo>
                  <a:cubicBezTo>
                    <a:pt x="8647" y="4209"/>
                    <a:pt x="4511" y="7809"/>
                    <a:pt x="2213" y="11184"/>
                  </a:cubicBezTo>
                  <a:cubicBezTo>
                    <a:pt x="-84" y="14559"/>
                    <a:pt x="-544" y="17709"/>
                    <a:pt x="605" y="19396"/>
                  </a:cubicBezTo>
                  <a:cubicBezTo>
                    <a:pt x="1754" y="21084"/>
                    <a:pt x="4511" y="21309"/>
                    <a:pt x="7269" y="21197"/>
                  </a:cubicBezTo>
                  <a:cubicBezTo>
                    <a:pt x="10026" y="21084"/>
                    <a:pt x="12784" y="20634"/>
                    <a:pt x="15541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534785" y="1297101"/>
              <a:ext cx="100428" cy="10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0912" fill="norm" stroke="1" extrusionOk="0">
                  <a:moveTo>
                    <a:pt x="15320" y="2291"/>
                  </a:moveTo>
                  <a:cubicBezTo>
                    <a:pt x="13160" y="968"/>
                    <a:pt x="11000" y="-354"/>
                    <a:pt x="8192" y="87"/>
                  </a:cubicBezTo>
                  <a:cubicBezTo>
                    <a:pt x="5384" y="528"/>
                    <a:pt x="1928" y="2732"/>
                    <a:pt x="632" y="6258"/>
                  </a:cubicBezTo>
                  <a:cubicBezTo>
                    <a:pt x="-664" y="9785"/>
                    <a:pt x="200" y="14634"/>
                    <a:pt x="1712" y="17499"/>
                  </a:cubicBezTo>
                  <a:cubicBezTo>
                    <a:pt x="3224" y="20364"/>
                    <a:pt x="5384" y="21246"/>
                    <a:pt x="8408" y="20805"/>
                  </a:cubicBezTo>
                  <a:cubicBezTo>
                    <a:pt x="11432" y="20364"/>
                    <a:pt x="15320" y="18601"/>
                    <a:pt x="17696" y="16177"/>
                  </a:cubicBezTo>
                  <a:cubicBezTo>
                    <a:pt x="20072" y="13752"/>
                    <a:pt x="20936" y="10666"/>
                    <a:pt x="20288" y="8462"/>
                  </a:cubicBezTo>
                  <a:cubicBezTo>
                    <a:pt x="19640" y="6258"/>
                    <a:pt x="17480" y="4936"/>
                    <a:pt x="15320" y="3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660650" y="1266629"/>
              <a:ext cx="107951" cy="13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3466"/>
                  </a:moveTo>
                  <a:cubicBezTo>
                    <a:pt x="1271" y="6739"/>
                    <a:pt x="2541" y="10012"/>
                    <a:pt x="3176" y="13121"/>
                  </a:cubicBezTo>
                  <a:cubicBezTo>
                    <a:pt x="3812" y="16230"/>
                    <a:pt x="3812" y="19175"/>
                    <a:pt x="3812" y="19666"/>
                  </a:cubicBezTo>
                  <a:cubicBezTo>
                    <a:pt x="3812" y="20157"/>
                    <a:pt x="3812" y="18194"/>
                    <a:pt x="4659" y="14757"/>
                  </a:cubicBezTo>
                  <a:cubicBezTo>
                    <a:pt x="5506" y="11321"/>
                    <a:pt x="7200" y="6412"/>
                    <a:pt x="9318" y="3466"/>
                  </a:cubicBezTo>
                  <a:cubicBezTo>
                    <a:pt x="11435" y="521"/>
                    <a:pt x="13976" y="-461"/>
                    <a:pt x="15671" y="194"/>
                  </a:cubicBezTo>
                  <a:cubicBezTo>
                    <a:pt x="17365" y="848"/>
                    <a:pt x="18212" y="3139"/>
                    <a:pt x="19059" y="6903"/>
                  </a:cubicBezTo>
                  <a:cubicBezTo>
                    <a:pt x="19906" y="10666"/>
                    <a:pt x="20753" y="15903"/>
                    <a:pt x="21600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820676" y="1225550"/>
              <a:ext cx="68574" cy="1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56" fill="norm" stroke="1" extrusionOk="0">
                  <a:moveTo>
                    <a:pt x="21205" y="5465"/>
                  </a:moveTo>
                  <a:cubicBezTo>
                    <a:pt x="21205" y="4164"/>
                    <a:pt x="21205" y="2863"/>
                    <a:pt x="19896" y="1822"/>
                  </a:cubicBezTo>
                  <a:cubicBezTo>
                    <a:pt x="18587" y="781"/>
                    <a:pt x="15969" y="0"/>
                    <a:pt x="13350" y="0"/>
                  </a:cubicBezTo>
                  <a:cubicBezTo>
                    <a:pt x="10732" y="0"/>
                    <a:pt x="8114" y="781"/>
                    <a:pt x="5823" y="1692"/>
                  </a:cubicBezTo>
                  <a:cubicBezTo>
                    <a:pt x="3532" y="2602"/>
                    <a:pt x="1569" y="3643"/>
                    <a:pt x="587" y="4814"/>
                  </a:cubicBezTo>
                  <a:cubicBezTo>
                    <a:pt x="-395" y="5986"/>
                    <a:pt x="-395" y="7287"/>
                    <a:pt x="2550" y="8718"/>
                  </a:cubicBezTo>
                  <a:cubicBezTo>
                    <a:pt x="5496" y="10149"/>
                    <a:pt x="11387" y="11711"/>
                    <a:pt x="14987" y="13272"/>
                  </a:cubicBezTo>
                  <a:cubicBezTo>
                    <a:pt x="18587" y="14834"/>
                    <a:pt x="19896" y="16395"/>
                    <a:pt x="19569" y="17696"/>
                  </a:cubicBezTo>
                  <a:cubicBezTo>
                    <a:pt x="19241" y="18998"/>
                    <a:pt x="17278" y="20039"/>
                    <a:pt x="14660" y="20689"/>
                  </a:cubicBezTo>
                  <a:cubicBezTo>
                    <a:pt x="12041" y="21340"/>
                    <a:pt x="8769" y="21600"/>
                    <a:pt x="6805" y="21080"/>
                  </a:cubicBezTo>
                  <a:cubicBezTo>
                    <a:pt x="4841" y="20559"/>
                    <a:pt x="4187" y="19258"/>
                    <a:pt x="4187" y="17306"/>
                  </a:cubicBezTo>
                  <a:cubicBezTo>
                    <a:pt x="4187" y="15354"/>
                    <a:pt x="4841" y="12752"/>
                    <a:pt x="5496" y="1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952750" y="1111249"/>
              <a:ext cx="101601" cy="29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4050" y="0"/>
                  </a:moveTo>
                  <a:cubicBezTo>
                    <a:pt x="2700" y="4226"/>
                    <a:pt x="1350" y="8452"/>
                    <a:pt x="675" y="11661"/>
                  </a:cubicBezTo>
                  <a:cubicBezTo>
                    <a:pt x="0" y="14870"/>
                    <a:pt x="0" y="17061"/>
                    <a:pt x="0" y="18548"/>
                  </a:cubicBezTo>
                  <a:cubicBezTo>
                    <a:pt x="0" y="20035"/>
                    <a:pt x="0" y="20817"/>
                    <a:pt x="2475" y="21209"/>
                  </a:cubicBezTo>
                  <a:cubicBezTo>
                    <a:pt x="4950" y="21600"/>
                    <a:pt x="9900" y="21600"/>
                    <a:pt x="13500" y="21287"/>
                  </a:cubicBezTo>
                  <a:cubicBezTo>
                    <a:pt x="17100" y="20974"/>
                    <a:pt x="19350" y="20348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920999" y="1238250"/>
              <a:ext cx="152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560"/>
                    <a:pt x="9000" y="11520"/>
                    <a:pt x="12600" y="7920"/>
                  </a:cubicBezTo>
                  <a:cubicBezTo>
                    <a:pt x="16200" y="4320"/>
                    <a:pt x="189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71450" y="2064694"/>
              <a:ext cx="190501" cy="424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914"/>
                  </a:moveTo>
                  <a:cubicBezTo>
                    <a:pt x="17520" y="487"/>
                    <a:pt x="13440" y="59"/>
                    <a:pt x="10320" y="5"/>
                  </a:cubicBezTo>
                  <a:cubicBezTo>
                    <a:pt x="7200" y="-48"/>
                    <a:pt x="5040" y="273"/>
                    <a:pt x="3480" y="914"/>
                  </a:cubicBezTo>
                  <a:cubicBezTo>
                    <a:pt x="1920" y="1556"/>
                    <a:pt x="960" y="2518"/>
                    <a:pt x="480" y="5138"/>
                  </a:cubicBezTo>
                  <a:cubicBezTo>
                    <a:pt x="0" y="7758"/>
                    <a:pt x="0" y="12035"/>
                    <a:pt x="0" y="14815"/>
                  </a:cubicBezTo>
                  <a:cubicBezTo>
                    <a:pt x="0" y="17596"/>
                    <a:pt x="0" y="18879"/>
                    <a:pt x="360" y="19788"/>
                  </a:cubicBezTo>
                  <a:cubicBezTo>
                    <a:pt x="720" y="20697"/>
                    <a:pt x="1440" y="21231"/>
                    <a:pt x="3240" y="21392"/>
                  </a:cubicBezTo>
                  <a:cubicBezTo>
                    <a:pt x="5040" y="21552"/>
                    <a:pt x="7920" y="21338"/>
                    <a:pt x="10680" y="20964"/>
                  </a:cubicBezTo>
                  <a:cubicBezTo>
                    <a:pt x="13440" y="20590"/>
                    <a:pt x="16080" y="20055"/>
                    <a:pt x="18720" y="19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52400" y="2305050"/>
              <a:ext cx="196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8327"/>
                    <a:pt x="929" y="15055"/>
                    <a:pt x="4529" y="11455"/>
                  </a:cubicBezTo>
                  <a:cubicBezTo>
                    <a:pt x="8129" y="7855"/>
                    <a:pt x="1486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04409" y="1966493"/>
              <a:ext cx="208391" cy="50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98" fill="norm" stroke="1" extrusionOk="0">
                  <a:moveTo>
                    <a:pt x="21480" y="1417"/>
                  </a:moveTo>
                  <a:cubicBezTo>
                    <a:pt x="19516" y="884"/>
                    <a:pt x="17553" y="350"/>
                    <a:pt x="15044" y="128"/>
                  </a:cubicBezTo>
                  <a:cubicBezTo>
                    <a:pt x="12535" y="-94"/>
                    <a:pt x="9480" y="-5"/>
                    <a:pt x="7407" y="217"/>
                  </a:cubicBezTo>
                  <a:cubicBezTo>
                    <a:pt x="5335" y="439"/>
                    <a:pt x="4244" y="795"/>
                    <a:pt x="3589" y="1639"/>
                  </a:cubicBezTo>
                  <a:cubicBezTo>
                    <a:pt x="2935" y="2484"/>
                    <a:pt x="2716" y="3817"/>
                    <a:pt x="2498" y="5950"/>
                  </a:cubicBezTo>
                  <a:cubicBezTo>
                    <a:pt x="2280" y="8084"/>
                    <a:pt x="2062" y="11017"/>
                    <a:pt x="1625" y="13506"/>
                  </a:cubicBezTo>
                  <a:cubicBezTo>
                    <a:pt x="1189" y="15995"/>
                    <a:pt x="535" y="18039"/>
                    <a:pt x="207" y="19328"/>
                  </a:cubicBezTo>
                  <a:cubicBezTo>
                    <a:pt x="-120" y="20617"/>
                    <a:pt x="-120" y="21150"/>
                    <a:pt x="644" y="21328"/>
                  </a:cubicBezTo>
                  <a:cubicBezTo>
                    <a:pt x="1407" y="21506"/>
                    <a:pt x="2935" y="21328"/>
                    <a:pt x="4898" y="20973"/>
                  </a:cubicBezTo>
                  <a:cubicBezTo>
                    <a:pt x="6862" y="20617"/>
                    <a:pt x="9262" y="20084"/>
                    <a:pt x="11662" y="1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71874" y="2050118"/>
              <a:ext cx="264776" cy="30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65" fill="norm" stroke="1" extrusionOk="0">
                  <a:moveTo>
                    <a:pt x="21444" y="2691"/>
                  </a:moveTo>
                  <a:cubicBezTo>
                    <a:pt x="21273" y="1815"/>
                    <a:pt x="21101" y="940"/>
                    <a:pt x="20587" y="429"/>
                  </a:cubicBezTo>
                  <a:cubicBezTo>
                    <a:pt x="20073" y="-82"/>
                    <a:pt x="19215" y="-228"/>
                    <a:pt x="16987" y="502"/>
                  </a:cubicBezTo>
                  <a:cubicBezTo>
                    <a:pt x="14758" y="1231"/>
                    <a:pt x="11158" y="2837"/>
                    <a:pt x="9101" y="3931"/>
                  </a:cubicBezTo>
                  <a:cubicBezTo>
                    <a:pt x="7044" y="5026"/>
                    <a:pt x="6530" y="5610"/>
                    <a:pt x="6101" y="6267"/>
                  </a:cubicBezTo>
                  <a:cubicBezTo>
                    <a:pt x="5673" y="6923"/>
                    <a:pt x="5330" y="7653"/>
                    <a:pt x="5415" y="8310"/>
                  </a:cubicBezTo>
                  <a:cubicBezTo>
                    <a:pt x="5501" y="8967"/>
                    <a:pt x="6015" y="9550"/>
                    <a:pt x="6787" y="9915"/>
                  </a:cubicBezTo>
                  <a:cubicBezTo>
                    <a:pt x="7558" y="10280"/>
                    <a:pt x="8587" y="10426"/>
                    <a:pt x="9787" y="10499"/>
                  </a:cubicBezTo>
                  <a:cubicBezTo>
                    <a:pt x="10987" y="10572"/>
                    <a:pt x="12358" y="10572"/>
                    <a:pt x="12615" y="10572"/>
                  </a:cubicBezTo>
                  <a:cubicBezTo>
                    <a:pt x="12873" y="10572"/>
                    <a:pt x="12015" y="10572"/>
                    <a:pt x="10215" y="11156"/>
                  </a:cubicBezTo>
                  <a:cubicBezTo>
                    <a:pt x="8415" y="11740"/>
                    <a:pt x="5673" y="12907"/>
                    <a:pt x="3787" y="14002"/>
                  </a:cubicBezTo>
                  <a:cubicBezTo>
                    <a:pt x="1901" y="15096"/>
                    <a:pt x="873" y="16118"/>
                    <a:pt x="358" y="17067"/>
                  </a:cubicBezTo>
                  <a:cubicBezTo>
                    <a:pt x="-156" y="18015"/>
                    <a:pt x="-156" y="18891"/>
                    <a:pt x="615" y="19621"/>
                  </a:cubicBezTo>
                  <a:cubicBezTo>
                    <a:pt x="1387" y="20350"/>
                    <a:pt x="2930" y="20934"/>
                    <a:pt x="5158" y="21153"/>
                  </a:cubicBezTo>
                  <a:cubicBezTo>
                    <a:pt x="7387" y="21372"/>
                    <a:pt x="10301" y="21226"/>
                    <a:pt x="13215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174750" y="2362200"/>
              <a:ext cx="19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193800" y="2235200"/>
              <a:ext cx="19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282699" y="1993365"/>
              <a:ext cx="164159" cy="46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7" fill="norm" stroke="1" extrusionOk="0">
                  <a:moveTo>
                    <a:pt x="0" y="2382"/>
                  </a:moveTo>
                  <a:cubicBezTo>
                    <a:pt x="2492" y="1694"/>
                    <a:pt x="4985" y="1007"/>
                    <a:pt x="7892" y="565"/>
                  </a:cubicBezTo>
                  <a:cubicBezTo>
                    <a:pt x="10800" y="123"/>
                    <a:pt x="14123" y="-73"/>
                    <a:pt x="16200" y="25"/>
                  </a:cubicBezTo>
                  <a:cubicBezTo>
                    <a:pt x="18277" y="123"/>
                    <a:pt x="19108" y="516"/>
                    <a:pt x="19662" y="1547"/>
                  </a:cubicBezTo>
                  <a:cubicBezTo>
                    <a:pt x="20215" y="2578"/>
                    <a:pt x="20492" y="4247"/>
                    <a:pt x="20077" y="6456"/>
                  </a:cubicBezTo>
                  <a:cubicBezTo>
                    <a:pt x="19662" y="8665"/>
                    <a:pt x="18554" y="11414"/>
                    <a:pt x="18000" y="13329"/>
                  </a:cubicBezTo>
                  <a:cubicBezTo>
                    <a:pt x="17446" y="15243"/>
                    <a:pt x="17446" y="16323"/>
                    <a:pt x="17862" y="17060"/>
                  </a:cubicBezTo>
                  <a:cubicBezTo>
                    <a:pt x="18277" y="17796"/>
                    <a:pt x="19108" y="18189"/>
                    <a:pt x="19938" y="18582"/>
                  </a:cubicBezTo>
                  <a:cubicBezTo>
                    <a:pt x="20769" y="18974"/>
                    <a:pt x="21600" y="19367"/>
                    <a:pt x="21462" y="19711"/>
                  </a:cubicBezTo>
                  <a:cubicBezTo>
                    <a:pt x="21323" y="20054"/>
                    <a:pt x="20215" y="20349"/>
                    <a:pt x="17862" y="20643"/>
                  </a:cubicBezTo>
                  <a:cubicBezTo>
                    <a:pt x="15508" y="20938"/>
                    <a:pt x="11908" y="21232"/>
                    <a:pt x="8308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816100" y="2176827"/>
              <a:ext cx="1524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00" y="11040"/>
                    <a:pt x="7800" y="1783"/>
                    <a:pt x="11400" y="240"/>
                  </a:cubicBezTo>
                  <a:cubicBezTo>
                    <a:pt x="15000" y="-1303"/>
                    <a:pt x="183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835150" y="2286000"/>
              <a:ext cx="133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1371" y="9257"/>
                    <a:pt x="2743" y="18514"/>
                    <a:pt x="6343" y="20057"/>
                  </a:cubicBezTo>
                  <a:cubicBezTo>
                    <a:pt x="9943" y="21600"/>
                    <a:pt x="15771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127758" y="2138453"/>
              <a:ext cx="168986" cy="16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705" fill="norm" stroke="1" extrusionOk="0">
                  <a:moveTo>
                    <a:pt x="15741" y="1811"/>
                  </a:moveTo>
                  <a:cubicBezTo>
                    <a:pt x="12053" y="2621"/>
                    <a:pt x="8366" y="3431"/>
                    <a:pt x="5468" y="5456"/>
                  </a:cubicBezTo>
                  <a:cubicBezTo>
                    <a:pt x="2571" y="7481"/>
                    <a:pt x="463" y="10721"/>
                    <a:pt x="68" y="13691"/>
                  </a:cubicBezTo>
                  <a:cubicBezTo>
                    <a:pt x="-327" y="16661"/>
                    <a:pt x="990" y="19361"/>
                    <a:pt x="4019" y="20306"/>
                  </a:cubicBezTo>
                  <a:cubicBezTo>
                    <a:pt x="7049" y="21251"/>
                    <a:pt x="11790" y="20441"/>
                    <a:pt x="15346" y="18686"/>
                  </a:cubicBezTo>
                  <a:cubicBezTo>
                    <a:pt x="18902" y="16931"/>
                    <a:pt x="21273" y="14231"/>
                    <a:pt x="21010" y="10856"/>
                  </a:cubicBezTo>
                  <a:cubicBezTo>
                    <a:pt x="20746" y="7481"/>
                    <a:pt x="17849" y="3431"/>
                    <a:pt x="14951" y="1541"/>
                  </a:cubicBezTo>
                  <a:cubicBezTo>
                    <a:pt x="12053" y="-349"/>
                    <a:pt x="9156" y="-79"/>
                    <a:pt x="6258" y="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429000" y="1988546"/>
              <a:ext cx="146050" cy="3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4593"/>
                  </a:moveTo>
                  <a:cubicBezTo>
                    <a:pt x="0" y="3746"/>
                    <a:pt x="0" y="2899"/>
                    <a:pt x="157" y="2828"/>
                  </a:cubicBezTo>
                  <a:cubicBezTo>
                    <a:pt x="313" y="2758"/>
                    <a:pt x="626" y="3463"/>
                    <a:pt x="1878" y="5793"/>
                  </a:cubicBezTo>
                  <a:cubicBezTo>
                    <a:pt x="3130" y="8122"/>
                    <a:pt x="5322" y="12075"/>
                    <a:pt x="7200" y="14828"/>
                  </a:cubicBezTo>
                  <a:cubicBezTo>
                    <a:pt x="9078" y="17581"/>
                    <a:pt x="10643" y="19134"/>
                    <a:pt x="12052" y="20122"/>
                  </a:cubicBezTo>
                  <a:cubicBezTo>
                    <a:pt x="13461" y="21110"/>
                    <a:pt x="14713" y="21534"/>
                    <a:pt x="15496" y="21252"/>
                  </a:cubicBezTo>
                  <a:cubicBezTo>
                    <a:pt x="16278" y="20969"/>
                    <a:pt x="16591" y="19981"/>
                    <a:pt x="16904" y="17016"/>
                  </a:cubicBezTo>
                  <a:cubicBezTo>
                    <a:pt x="17217" y="14052"/>
                    <a:pt x="17530" y="9110"/>
                    <a:pt x="17687" y="6216"/>
                  </a:cubicBezTo>
                  <a:cubicBezTo>
                    <a:pt x="17843" y="3322"/>
                    <a:pt x="17843" y="2475"/>
                    <a:pt x="18157" y="1628"/>
                  </a:cubicBezTo>
                  <a:cubicBezTo>
                    <a:pt x="18470" y="781"/>
                    <a:pt x="19096" y="-66"/>
                    <a:pt x="19722" y="5"/>
                  </a:cubicBezTo>
                  <a:cubicBezTo>
                    <a:pt x="20348" y="75"/>
                    <a:pt x="20974" y="1063"/>
                    <a:pt x="21600" y="2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605580" y="2175680"/>
              <a:ext cx="109171" cy="11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41" fill="norm" stroke="1" extrusionOk="0">
                  <a:moveTo>
                    <a:pt x="20178" y="4124"/>
                  </a:moveTo>
                  <a:cubicBezTo>
                    <a:pt x="18516" y="2494"/>
                    <a:pt x="16855" y="864"/>
                    <a:pt x="13947" y="252"/>
                  </a:cubicBezTo>
                  <a:cubicBezTo>
                    <a:pt x="11039" y="-359"/>
                    <a:pt x="6886" y="49"/>
                    <a:pt x="4186" y="2494"/>
                  </a:cubicBezTo>
                  <a:cubicBezTo>
                    <a:pt x="1486" y="4939"/>
                    <a:pt x="239" y="9422"/>
                    <a:pt x="32" y="12886"/>
                  </a:cubicBezTo>
                  <a:cubicBezTo>
                    <a:pt x="-176" y="16350"/>
                    <a:pt x="655" y="18796"/>
                    <a:pt x="2109" y="19815"/>
                  </a:cubicBezTo>
                  <a:cubicBezTo>
                    <a:pt x="3562" y="20833"/>
                    <a:pt x="5639" y="20426"/>
                    <a:pt x="7924" y="18592"/>
                  </a:cubicBezTo>
                  <a:cubicBezTo>
                    <a:pt x="10209" y="16758"/>
                    <a:pt x="12701" y="13498"/>
                    <a:pt x="13947" y="12886"/>
                  </a:cubicBezTo>
                  <a:cubicBezTo>
                    <a:pt x="15193" y="12275"/>
                    <a:pt x="15193" y="14313"/>
                    <a:pt x="16232" y="16147"/>
                  </a:cubicBezTo>
                  <a:cubicBezTo>
                    <a:pt x="17270" y="17981"/>
                    <a:pt x="19347" y="19611"/>
                    <a:pt x="21424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759200" y="2152650"/>
              <a:ext cx="120650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3037"/>
                  </a:moveTo>
                  <a:cubicBezTo>
                    <a:pt x="4168" y="4725"/>
                    <a:pt x="8337" y="6412"/>
                    <a:pt x="11179" y="8944"/>
                  </a:cubicBezTo>
                  <a:cubicBezTo>
                    <a:pt x="14021" y="11475"/>
                    <a:pt x="15537" y="14850"/>
                    <a:pt x="16105" y="17381"/>
                  </a:cubicBezTo>
                  <a:cubicBezTo>
                    <a:pt x="16674" y="19912"/>
                    <a:pt x="16295" y="21600"/>
                    <a:pt x="15916" y="21431"/>
                  </a:cubicBezTo>
                  <a:cubicBezTo>
                    <a:pt x="15537" y="21262"/>
                    <a:pt x="15158" y="19237"/>
                    <a:pt x="14779" y="16031"/>
                  </a:cubicBezTo>
                  <a:cubicBezTo>
                    <a:pt x="14400" y="12825"/>
                    <a:pt x="14021" y="8437"/>
                    <a:pt x="15158" y="5569"/>
                  </a:cubicBezTo>
                  <a:cubicBezTo>
                    <a:pt x="16295" y="2700"/>
                    <a:pt x="18947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060765" y="1952538"/>
              <a:ext cx="111186" cy="3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535" fill="norm" stroke="1" extrusionOk="0">
                  <a:moveTo>
                    <a:pt x="20629" y="1498"/>
                  </a:moveTo>
                  <a:cubicBezTo>
                    <a:pt x="19844" y="788"/>
                    <a:pt x="19058" y="77"/>
                    <a:pt x="17684" y="6"/>
                  </a:cubicBezTo>
                  <a:cubicBezTo>
                    <a:pt x="16309" y="-65"/>
                    <a:pt x="14345" y="503"/>
                    <a:pt x="11400" y="2351"/>
                  </a:cubicBezTo>
                  <a:cubicBezTo>
                    <a:pt x="8454" y="4198"/>
                    <a:pt x="4527" y="7324"/>
                    <a:pt x="2171" y="10096"/>
                  </a:cubicBezTo>
                  <a:cubicBezTo>
                    <a:pt x="-186" y="12867"/>
                    <a:pt x="-971" y="15282"/>
                    <a:pt x="1582" y="17130"/>
                  </a:cubicBezTo>
                  <a:cubicBezTo>
                    <a:pt x="4134" y="18977"/>
                    <a:pt x="10025" y="20256"/>
                    <a:pt x="15916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201483" y="1997662"/>
              <a:ext cx="186367" cy="21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34" fill="norm" stroke="1" extrusionOk="0">
                  <a:moveTo>
                    <a:pt x="21369" y="2186"/>
                  </a:moveTo>
                  <a:cubicBezTo>
                    <a:pt x="19185" y="1331"/>
                    <a:pt x="17000" y="476"/>
                    <a:pt x="15302" y="155"/>
                  </a:cubicBezTo>
                  <a:cubicBezTo>
                    <a:pt x="13603" y="-166"/>
                    <a:pt x="12389" y="48"/>
                    <a:pt x="11297" y="476"/>
                  </a:cubicBezTo>
                  <a:cubicBezTo>
                    <a:pt x="10205" y="903"/>
                    <a:pt x="9234" y="1545"/>
                    <a:pt x="8749" y="2507"/>
                  </a:cubicBezTo>
                  <a:cubicBezTo>
                    <a:pt x="8263" y="3470"/>
                    <a:pt x="8263" y="4753"/>
                    <a:pt x="8870" y="5608"/>
                  </a:cubicBezTo>
                  <a:cubicBezTo>
                    <a:pt x="9477" y="6464"/>
                    <a:pt x="10690" y="6891"/>
                    <a:pt x="10933" y="7533"/>
                  </a:cubicBezTo>
                  <a:cubicBezTo>
                    <a:pt x="11176" y="8175"/>
                    <a:pt x="10448" y="9030"/>
                    <a:pt x="8870" y="9885"/>
                  </a:cubicBezTo>
                  <a:cubicBezTo>
                    <a:pt x="7293" y="10741"/>
                    <a:pt x="4866" y="11596"/>
                    <a:pt x="3167" y="12345"/>
                  </a:cubicBezTo>
                  <a:cubicBezTo>
                    <a:pt x="1468" y="13093"/>
                    <a:pt x="497" y="13735"/>
                    <a:pt x="133" y="14590"/>
                  </a:cubicBezTo>
                  <a:cubicBezTo>
                    <a:pt x="-231" y="15446"/>
                    <a:pt x="12" y="16515"/>
                    <a:pt x="2681" y="17691"/>
                  </a:cubicBezTo>
                  <a:cubicBezTo>
                    <a:pt x="5351" y="18868"/>
                    <a:pt x="10448" y="20151"/>
                    <a:pt x="15544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413249" y="219075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457700" y="20891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533899" y="1936750"/>
              <a:ext cx="14832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0" y="0"/>
                  </a:moveTo>
                  <a:cubicBezTo>
                    <a:pt x="6600" y="3150"/>
                    <a:pt x="13200" y="6300"/>
                    <a:pt x="16950" y="9300"/>
                  </a:cubicBezTo>
                  <a:cubicBezTo>
                    <a:pt x="20700" y="12300"/>
                    <a:pt x="21600" y="15150"/>
                    <a:pt x="20700" y="17175"/>
                  </a:cubicBezTo>
                  <a:cubicBezTo>
                    <a:pt x="19800" y="19200"/>
                    <a:pt x="17100" y="20400"/>
                    <a:pt x="15000" y="21000"/>
                  </a:cubicBezTo>
                  <a:cubicBezTo>
                    <a:pt x="12900" y="21600"/>
                    <a:pt x="11400" y="21600"/>
                    <a:pt x="9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826000" y="2030777"/>
              <a:ext cx="1270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40" y="11040"/>
                    <a:pt x="6480" y="1783"/>
                    <a:pt x="10080" y="240"/>
                  </a:cubicBezTo>
                  <a:cubicBezTo>
                    <a:pt x="13680" y="-1303"/>
                    <a:pt x="1764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845050" y="212725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098628" y="1987550"/>
              <a:ext cx="387773" cy="19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43" fill="norm" stroke="1" extrusionOk="0">
                  <a:moveTo>
                    <a:pt x="5946" y="4930"/>
                  </a:moveTo>
                  <a:cubicBezTo>
                    <a:pt x="5481" y="5635"/>
                    <a:pt x="5017" y="6339"/>
                    <a:pt x="4610" y="8804"/>
                  </a:cubicBezTo>
                  <a:cubicBezTo>
                    <a:pt x="4204" y="11270"/>
                    <a:pt x="3856" y="15496"/>
                    <a:pt x="3449" y="17961"/>
                  </a:cubicBezTo>
                  <a:cubicBezTo>
                    <a:pt x="3043" y="20426"/>
                    <a:pt x="2578" y="21130"/>
                    <a:pt x="2056" y="21365"/>
                  </a:cubicBezTo>
                  <a:cubicBezTo>
                    <a:pt x="1533" y="21600"/>
                    <a:pt x="952" y="21365"/>
                    <a:pt x="488" y="19839"/>
                  </a:cubicBezTo>
                  <a:cubicBezTo>
                    <a:pt x="23" y="18313"/>
                    <a:pt x="-325" y="15496"/>
                    <a:pt x="488" y="12796"/>
                  </a:cubicBezTo>
                  <a:cubicBezTo>
                    <a:pt x="1301" y="10096"/>
                    <a:pt x="3275" y="7513"/>
                    <a:pt x="6236" y="5517"/>
                  </a:cubicBezTo>
                  <a:cubicBezTo>
                    <a:pt x="9198" y="3522"/>
                    <a:pt x="13146" y="2113"/>
                    <a:pt x="15817" y="1291"/>
                  </a:cubicBezTo>
                  <a:cubicBezTo>
                    <a:pt x="18488" y="470"/>
                    <a:pt x="19881" y="235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461000" y="1807633"/>
              <a:ext cx="196850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92"/>
                  </a:moveTo>
                  <a:cubicBezTo>
                    <a:pt x="465" y="5815"/>
                    <a:pt x="929" y="3738"/>
                    <a:pt x="2323" y="2285"/>
                  </a:cubicBezTo>
                  <a:cubicBezTo>
                    <a:pt x="3716" y="831"/>
                    <a:pt x="6039" y="0"/>
                    <a:pt x="7781" y="0"/>
                  </a:cubicBezTo>
                  <a:cubicBezTo>
                    <a:pt x="9523" y="0"/>
                    <a:pt x="10684" y="831"/>
                    <a:pt x="11381" y="2492"/>
                  </a:cubicBezTo>
                  <a:cubicBezTo>
                    <a:pt x="12077" y="4154"/>
                    <a:pt x="12310" y="6646"/>
                    <a:pt x="11961" y="8723"/>
                  </a:cubicBezTo>
                  <a:cubicBezTo>
                    <a:pt x="11613" y="10800"/>
                    <a:pt x="10684" y="12462"/>
                    <a:pt x="9639" y="14331"/>
                  </a:cubicBezTo>
                  <a:cubicBezTo>
                    <a:pt x="8594" y="16200"/>
                    <a:pt x="7432" y="18277"/>
                    <a:pt x="7432" y="19315"/>
                  </a:cubicBezTo>
                  <a:cubicBezTo>
                    <a:pt x="7432" y="20354"/>
                    <a:pt x="8594" y="20354"/>
                    <a:pt x="11148" y="20562"/>
                  </a:cubicBezTo>
                  <a:cubicBezTo>
                    <a:pt x="13703" y="20769"/>
                    <a:pt x="17652" y="211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71500" y="3276600"/>
              <a:ext cx="298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5600"/>
                    <a:pt x="10417" y="9600"/>
                    <a:pt x="14017" y="6000"/>
                  </a:cubicBezTo>
                  <a:cubicBezTo>
                    <a:pt x="17617" y="2400"/>
                    <a:pt x="196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22300" y="3378199"/>
              <a:ext cx="2730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2344" y="17280"/>
                    <a:pt x="4688" y="21600"/>
                    <a:pt x="8288" y="19440"/>
                  </a:cubicBezTo>
                  <a:cubicBezTo>
                    <a:pt x="11888" y="17280"/>
                    <a:pt x="1674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57250" y="3232150"/>
              <a:ext cx="13919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0" y="0"/>
                  </a:moveTo>
                  <a:cubicBezTo>
                    <a:pt x="6125" y="232"/>
                    <a:pt x="12251" y="465"/>
                    <a:pt x="16119" y="1045"/>
                  </a:cubicBezTo>
                  <a:cubicBezTo>
                    <a:pt x="19988" y="1626"/>
                    <a:pt x="21600" y="2555"/>
                    <a:pt x="21116" y="6039"/>
                  </a:cubicBezTo>
                  <a:cubicBezTo>
                    <a:pt x="20633" y="9523"/>
                    <a:pt x="18054" y="15561"/>
                    <a:pt x="15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860550" y="3111500"/>
              <a:ext cx="1079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760"/>
                    <a:pt x="11012" y="11520"/>
                    <a:pt x="14612" y="15120"/>
                  </a:cubicBezTo>
                  <a:cubicBezTo>
                    <a:pt x="18212" y="18720"/>
                    <a:pt x="1990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936750" y="3102705"/>
              <a:ext cx="127001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57"/>
                  </a:moveTo>
                  <a:cubicBezTo>
                    <a:pt x="19800" y="21"/>
                    <a:pt x="18000" y="-116"/>
                    <a:pt x="16560" y="157"/>
                  </a:cubicBezTo>
                  <a:cubicBezTo>
                    <a:pt x="15120" y="431"/>
                    <a:pt x="14040" y="1114"/>
                    <a:pt x="11880" y="3643"/>
                  </a:cubicBezTo>
                  <a:cubicBezTo>
                    <a:pt x="9720" y="6173"/>
                    <a:pt x="6480" y="10547"/>
                    <a:pt x="4320" y="13828"/>
                  </a:cubicBezTo>
                  <a:cubicBezTo>
                    <a:pt x="2160" y="17109"/>
                    <a:pt x="1080" y="19297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057400" y="3422649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051050" y="3277511"/>
              <a:ext cx="72811" cy="4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157" fill="norm" stroke="1" extrusionOk="0">
                  <a:moveTo>
                    <a:pt x="5400" y="21157"/>
                  </a:moveTo>
                  <a:cubicBezTo>
                    <a:pt x="9600" y="18071"/>
                    <a:pt x="13800" y="14986"/>
                    <a:pt x="16800" y="11386"/>
                  </a:cubicBezTo>
                  <a:cubicBezTo>
                    <a:pt x="19800" y="7786"/>
                    <a:pt x="21600" y="3671"/>
                    <a:pt x="20100" y="1614"/>
                  </a:cubicBezTo>
                  <a:cubicBezTo>
                    <a:pt x="18600" y="-443"/>
                    <a:pt x="13800" y="-443"/>
                    <a:pt x="9900" y="1100"/>
                  </a:cubicBezTo>
                  <a:cubicBezTo>
                    <a:pt x="6000" y="2643"/>
                    <a:pt x="3000" y="5728"/>
                    <a:pt x="0" y="8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377949" y="3034320"/>
              <a:ext cx="177801" cy="38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21600" y="1471"/>
                  </a:moveTo>
                  <a:cubicBezTo>
                    <a:pt x="20829" y="999"/>
                    <a:pt x="20057" y="527"/>
                    <a:pt x="18129" y="232"/>
                  </a:cubicBezTo>
                  <a:cubicBezTo>
                    <a:pt x="16200" y="-63"/>
                    <a:pt x="13114" y="-181"/>
                    <a:pt x="10414" y="527"/>
                  </a:cubicBezTo>
                  <a:cubicBezTo>
                    <a:pt x="7714" y="1235"/>
                    <a:pt x="5400" y="2770"/>
                    <a:pt x="3729" y="5308"/>
                  </a:cubicBezTo>
                  <a:cubicBezTo>
                    <a:pt x="2057" y="7845"/>
                    <a:pt x="1029" y="11386"/>
                    <a:pt x="514" y="13865"/>
                  </a:cubicBezTo>
                  <a:cubicBezTo>
                    <a:pt x="0" y="16344"/>
                    <a:pt x="0" y="17760"/>
                    <a:pt x="0" y="18763"/>
                  </a:cubicBezTo>
                  <a:cubicBezTo>
                    <a:pt x="0" y="19767"/>
                    <a:pt x="0" y="20357"/>
                    <a:pt x="643" y="20770"/>
                  </a:cubicBezTo>
                  <a:cubicBezTo>
                    <a:pt x="1286" y="21183"/>
                    <a:pt x="2571" y="21419"/>
                    <a:pt x="5014" y="21242"/>
                  </a:cubicBezTo>
                  <a:cubicBezTo>
                    <a:pt x="7457" y="21065"/>
                    <a:pt x="11057" y="20475"/>
                    <a:pt x="14657" y="1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397000" y="32575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658358" y="3003020"/>
              <a:ext cx="272042" cy="55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38" fill="norm" stroke="1" extrusionOk="0">
                  <a:moveTo>
                    <a:pt x="21520" y="766"/>
                  </a:moveTo>
                  <a:cubicBezTo>
                    <a:pt x="20013" y="435"/>
                    <a:pt x="18506" y="104"/>
                    <a:pt x="16413" y="21"/>
                  </a:cubicBezTo>
                  <a:cubicBezTo>
                    <a:pt x="14320" y="-62"/>
                    <a:pt x="11641" y="104"/>
                    <a:pt x="9464" y="517"/>
                  </a:cubicBezTo>
                  <a:cubicBezTo>
                    <a:pt x="7287" y="931"/>
                    <a:pt x="5613" y="1593"/>
                    <a:pt x="4692" y="2379"/>
                  </a:cubicBezTo>
                  <a:cubicBezTo>
                    <a:pt x="3771" y="3166"/>
                    <a:pt x="3604" y="4076"/>
                    <a:pt x="3855" y="5648"/>
                  </a:cubicBezTo>
                  <a:cubicBezTo>
                    <a:pt x="4106" y="7221"/>
                    <a:pt x="4776" y="9455"/>
                    <a:pt x="4441" y="11731"/>
                  </a:cubicBezTo>
                  <a:cubicBezTo>
                    <a:pt x="4106" y="14007"/>
                    <a:pt x="2767" y="16324"/>
                    <a:pt x="1846" y="17731"/>
                  </a:cubicBezTo>
                  <a:cubicBezTo>
                    <a:pt x="925" y="19138"/>
                    <a:pt x="422" y="19635"/>
                    <a:pt x="171" y="20090"/>
                  </a:cubicBezTo>
                  <a:cubicBezTo>
                    <a:pt x="-80" y="20545"/>
                    <a:pt x="-80" y="20959"/>
                    <a:pt x="339" y="21207"/>
                  </a:cubicBezTo>
                  <a:cubicBezTo>
                    <a:pt x="757" y="21455"/>
                    <a:pt x="1594" y="21538"/>
                    <a:pt x="3855" y="21538"/>
                  </a:cubicBezTo>
                  <a:cubicBezTo>
                    <a:pt x="6115" y="21538"/>
                    <a:pt x="9799" y="21455"/>
                    <a:pt x="13483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298700" y="3051122"/>
              <a:ext cx="41557" cy="58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63" fill="norm" stroke="1" extrusionOk="0">
                  <a:moveTo>
                    <a:pt x="19440" y="1298"/>
                  </a:moveTo>
                  <a:cubicBezTo>
                    <a:pt x="20520" y="670"/>
                    <a:pt x="21600" y="42"/>
                    <a:pt x="21060" y="2"/>
                  </a:cubicBezTo>
                  <a:cubicBezTo>
                    <a:pt x="20520" y="-37"/>
                    <a:pt x="18360" y="513"/>
                    <a:pt x="17280" y="2359"/>
                  </a:cubicBezTo>
                  <a:cubicBezTo>
                    <a:pt x="16200" y="4204"/>
                    <a:pt x="16200" y="7346"/>
                    <a:pt x="13500" y="10174"/>
                  </a:cubicBezTo>
                  <a:cubicBezTo>
                    <a:pt x="10800" y="13002"/>
                    <a:pt x="5400" y="15515"/>
                    <a:pt x="2700" y="17361"/>
                  </a:cubicBezTo>
                  <a:cubicBezTo>
                    <a:pt x="0" y="19207"/>
                    <a:pt x="0" y="20385"/>
                    <a:pt x="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444750" y="3174999"/>
              <a:ext cx="158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3450"/>
                    <a:pt x="9216" y="6900"/>
                    <a:pt x="12816" y="10500"/>
                  </a:cubicBezTo>
                  <a:cubicBezTo>
                    <a:pt x="16416" y="14100"/>
                    <a:pt x="19008" y="17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482850" y="3129986"/>
              <a:ext cx="139701" cy="37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396"/>
                  </a:moveTo>
                  <a:cubicBezTo>
                    <a:pt x="19964" y="154"/>
                    <a:pt x="18327" y="-89"/>
                    <a:pt x="17018" y="32"/>
                  </a:cubicBezTo>
                  <a:cubicBezTo>
                    <a:pt x="15709" y="154"/>
                    <a:pt x="14727" y="639"/>
                    <a:pt x="12764" y="2217"/>
                  </a:cubicBezTo>
                  <a:cubicBezTo>
                    <a:pt x="10800" y="3794"/>
                    <a:pt x="7855" y="6464"/>
                    <a:pt x="5564" y="9862"/>
                  </a:cubicBezTo>
                  <a:cubicBezTo>
                    <a:pt x="3273" y="13259"/>
                    <a:pt x="1636" y="17385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673350" y="33718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698114" y="32893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781300" y="3010750"/>
              <a:ext cx="209586" cy="58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49" fill="norm" stroke="1" extrusionOk="0">
                  <a:moveTo>
                    <a:pt x="0" y="1363"/>
                  </a:moveTo>
                  <a:cubicBezTo>
                    <a:pt x="1728" y="898"/>
                    <a:pt x="3456" y="434"/>
                    <a:pt x="6156" y="201"/>
                  </a:cubicBezTo>
                  <a:cubicBezTo>
                    <a:pt x="8856" y="-31"/>
                    <a:pt x="12528" y="-31"/>
                    <a:pt x="14904" y="46"/>
                  </a:cubicBezTo>
                  <a:cubicBezTo>
                    <a:pt x="17280" y="124"/>
                    <a:pt x="18360" y="279"/>
                    <a:pt x="19224" y="1053"/>
                  </a:cubicBezTo>
                  <a:cubicBezTo>
                    <a:pt x="20088" y="1827"/>
                    <a:pt x="20736" y="3221"/>
                    <a:pt x="20412" y="5040"/>
                  </a:cubicBezTo>
                  <a:cubicBezTo>
                    <a:pt x="20088" y="6859"/>
                    <a:pt x="18792" y="9104"/>
                    <a:pt x="18360" y="11466"/>
                  </a:cubicBezTo>
                  <a:cubicBezTo>
                    <a:pt x="17928" y="13827"/>
                    <a:pt x="18360" y="16304"/>
                    <a:pt x="18900" y="17775"/>
                  </a:cubicBezTo>
                  <a:cubicBezTo>
                    <a:pt x="19440" y="19246"/>
                    <a:pt x="20088" y="19711"/>
                    <a:pt x="20628" y="20175"/>
                  </a:cubicBezTo>
                  <a:cubicBezTo>
                    <a:pt x="21168" y="20640"/>
                    <a:pt x="21600" y="21104"/>
                    <a:pt x="21276" y="21337"/>
                  </a:cubicBezTo>
                  <a:cubicBezTo>
                    <a:pt x="20952" y="21569"/>
                    <a:pt x="19872" y="21569"/>
                    <a:pt x="17280" y="21530"/>
                  </a:cubicBezTo>
                  <a:cubicBezTo>
                    <a:pt x="14688" y="21492"/>
                    <a:pt x="10584" y="21414"/>
                    <a:pt x="648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200400" y="333375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4400"/>
                    <a:pt x="7945" y="7200"/>
                    <a:pt x="11545" y="3600"/>
                  </a:cubicBezTo>
                  <a:cubicBezTo>
                    <a:pt x="15145" y="0"/>
                    <a:pt x="183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257550" y="34226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605577" y="3060757"/>
              <a:ext cx="185947" cy="64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39" fill="norm" stroke="1" extrusionOk="0">
                  <a:moveTo>
                    <a:pt x="859" y="10408"/>
                  </a:moveTo>
                  <a:cubicBezTo>
                    <a:pt x="379" y="12037"/>
                    <a:pt x="-101" y="13666"/>
                    <a:pt x="19" y="15295"/>
                  </a:cubicBezTo>
                  <a:cubicBezTo>
                    <a:pt x="139" y="16924"/>
                    <a:pt x="859" y="18553"/>
                    <a:pt x="1339" y="19650"/>
                  </a:cubicBezTo>
                  <a:cubicBezTo>
                    <a:pt x="1819" y="20748"/>
                    <a:pt x="2059" y="21315"/>
                    <a:pt x="2179" y="21421"/>
                  </a:cubicBezTo>
                  <a:cubicBezTo>
                    <a:pt x="2299" y="21527"/>
                    <a:pt x="2299" y="21173"/>
                    <a:pt x="2539" y="19934"/>
                  </a:cubicBezTo>
                  <a:cubicBezTo>
                    <a:pt x="2779" y="18694"/>
                    <a:pt x="3259" y="16570"/>
                    <a:pt x="3619" y="14268"/>
                  </a:cubicBezTo>
                  <a:cubicBezTo>
                    <a:pt x="3979" y="11966"/>
                    <a:pt x="4219" y="9488"/>
                    <a:pt x="4939" y="7221"/>
                  </a:cubicBezTo>
                  <a:cubicBezTo>
                    <a:pt x="5659" y="4955"/>
                    <a:pt x="6859" y="2901"/>
                    <a:pt x="7819" y="1697"/>
                  </a:cubicBezTo>
                  <a:cubicBezTo>
                    <a:pt x="8779" y="494"/>
                    <a:pt x="9499" y="139"/>
                    <a:pt x="10579" y="33"/>
                  </a:cubicBezTo>
                  <a:cubicBezTo>
                    <a:pt x="11659" y="-73"/>
                    <a:pt x="13099" y="69"/>
                    <a:pt x="14299" y="529"/>
                  </a:cubicBezTo>
                  <a:cubicBezTo>
                    <a:pt x="15499" y="989"/>
                    <a:pt x="16459" y="1768"/>
                    <a:pt x="16819" y="2583"/>
                  </a:cubicBezTo>
                  <a:cubicBezTo>
                    <a:pt x="17179" y="3397"/>
                    <a:pt x="16939" y="4247"/>
                    <a:pt x="16339" y="4814"/>
                  </a:cubicBezTo>
                  <a:cubicBezTo>
                    <a:pt x="15739" y="5380"/>
                    <a:pt x="14779" y="5663"/>
                    <a:pt x="13939" y="5982"/>
                  </a:cubicBezTo>
                  <a:cubicBezTo>
                    <a:pt x="13099" y="6301"/>
                    <a:pt x="12379" y="6655"/>
                    <a:pt x="12739" y="6903"/>
                  </a:cubicBezTo>
                  <a:cubicBezTo>
                    <a:pt x="13099" y="7151"/>
                    <a:pt x="14539" y="7292"/>
                    <a:pt x="15859" y="7469"/>
                  </a:cubicBezTo>
                  <a:cubicBezTo>
                    <a:pt x="17179" y="7646"/>
                    <a:pt x="18379" y="7859"/>
                    <a:pt x="19459" y="8213"/>
                  </a:cubicBezTo>
                  <a:cubicBezTo>
                    <a:pt x="20539" y="8567"/>
                    <a:pt x="21499" y="9063"/>
                    <a:pt x="20899" y="9488"/>
                  </a:cubicBezTo>
                  <a:cubicBezTo>
                    <a:pt x="20299" y="9913"/>
                    <a:pt x="18139" y="10267"/>
                    <a:pt x="15979" y="1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837223" y="3301999"/>
              <a:ext cx="94883" cy="11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422" fill="norm" stroke="1" extrusionOk="0">
                  <a:moveTo>
                    <a:pt x="10634" y="2400"/>
                  </a:moveTo>
                  <a:cubicBezTo>
                    <a:pt x="6957" y="6000"/>
                    <a:pt x="3281" y="9600"/>
                    <a:pt x="1442" y="12400"/>
                  </a:cubicBezTo>
                  <a:cubicBezTo>
                    <a:pt x="-396" y="15200"/>
                    <a:pt x="-396" y="17200"/>
                    <a:pt x="983" y="18800"/>
                  </a:cubicBezTo>
                  <a:cubicBezTo>
                    <a:pt x="2361" y="20400"/>
                    <a:pt x="5119" y="21600"/>
                    <a:pt x="8566" y="21400"/>
                  </a:cubicBezTo>
                  <a:cubicBezTo>
                    <a:pt x="12013" y="21200"/>
                    <a:pt x="16149" y="19600"/>
                    <a:pt x="18447" y="17600"/>
                  </a:cubicBezTo>
                  <a:cubicBezTo>
                    <a:pt x="20744" y="15600"/>
                    <a:pt x="21204" y="13200"/>
                    <a:pt x="19825" y="10200"/>
                  </a:cubicBezTo>
                  <a:cubicBezTo>
                    <a:pt x="18447" y="7200"/>
                    <a:pt x="15230" y="3600"/>
                    <a:pt x="120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013199" y="32702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840"/>
                    <a:pt x="1600" y="10080"/>
                    <a:pt x="5200" y="6480"/>
                  </a:cubicBezTo>
                  <a:cubicBezTo>
                    <a:pt x="8800" y="2880"/>
                    <a:pt x="15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114799" y="3175000"/>
              <a:ext cx="127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55"/>
                    <a:pt x="0" y="9110"/>
                    <a:pt x="0" y="12710"/>
                  </a:cubicBezTo>
                  <a:cubicBezTo>
                    <a:pt x="0" y="16310"/>
                    <a:pt x="10800" y="18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260850" y="3043365"/>
              <a:ext cx="202605" cy="60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39" fill="norm" stroke="1" extrusionOk="0">
                  <a:moveTo>
                    <a:pt x="0" y="21539"/>
                  </a:moveTo>
                  <a:cubicBezTo>
                    <a:pt x="225" y="19439"/>
                    <a:pt x="450" y="17339"/>
                    <a:pt x="1012" y="15051"/>
                  </a:cubicBezTo>
                  <a:cubicBezTo>
                    <a:pt x="1575" y="12764"/>
                    <a:pt x="2475" y="10289"/>
                    <a:pt x="3825" y="8151"/>
                  </a:cubicBezTo>
                  <a:cubicBezTo>
                    <a:pt x="5175" y="6014"/>
                    <a:pt x="6975" y="4214"/>
                    <a:pt x="8438" y="2976"/>
                  </a:cubicBezTo>
                  <a:cubicBezTo>
                    <a:pt x="9900" y="1739"/>
                    <a:pt x="11025" y="1064"/>
                    <a:pt x="12150" y="614"/>
                  </a:cubicBezTo>
                  <a:cubicBezTo>
                    <a:pt x="13275" y="164"/>
                    <a:pt x="14400" y="-61"/>
                    <a:pt x="14962" y="14"/>
                  </a:cubicBezTo>
                  <a:cubicBezTo>
                    <a:pt x="15525" y="89"/>
                    <a:pt x="15525" y="464"/>
                    <a:pt x="15525" y="1289"/>
                  </a:cubicBezTo>
                  <a:cubicBezTo>
                    <a:pt x="15525" y="2114"/>
                    <a:pt x="15525" y="3389"/>
                    <a:pt x="15413" y="4214"/>
                  </a:cubicBezTo>
                  <a:cubicBezTo>
                    <a:pt x="15300" y="5039"/>
                    <a:pt x="15075" y="5414"/>
                    <a:pt x="15525" y="5676"/>
                  </a:cubicBezTo>
                  <a:cubicBezTo>
                    <a:pt x="15975" y="5939"/>
                    <a:pt x="17100" y="6089"/>
                    <a:pt x="18113" y="6314"/>
                  </a:cubicBezTo>
                  <a:cubicBezTo>
                    <a:pt x="19125" y="6539"/>
                    <a:pt x="20025" y="6839"/>
                    <a:pt x="20588" y="7176"/>
                  </a:cubicBezTo>
                  <a:cubicBezTo>
                    <a:pt x="21150" y="7514"/>
                    <a:pt x="21375" y="7889"/>
                    <a:pt x="21488" y="8264"/>
                  </a:cubicBezTo>
                  <a:cubicBezTo>
                    <a:pt x="21600" y="8639"/>
                    <a:pt x="21600" y="9014"/>
                    <a:pt x="20588" y="9389"/>
                  </a:cubicBezTo>
                  <a:cubicBezTo>
                    <a:pt x="19575" y="9764"/>
                    <a:pt x="17550" y="10139"/>
                    <a:pt x="15413" y="10289"/>
                  </a:cubicBezTo>
                  <a:cubicBezTo>
                    <a:pt x="13275" y="10439"/>
                    <a:pt x="11025" y="10364"/>
                    <a:pt x="8775" y="1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4489449" y="329565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50"/>
                    <a:pt x="0" y="9900"/>
                    <a:pt x="3600" y="13500"/>
                  </a:cubicBezTo>
                  <a:cubicBezTo>
                    <a:pt x="7200" y="17100"/>
                    <a:pt x="144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660900" y="3041649"/>
              <a:ext cx="1167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0" y="0"/>
                  </a:moveTo>
                  <a:cubicBezTo>
                    <a:pt x="5400" y="3677"/>
                    <a:pt x="10800" y="7353"/>
                    <a:pt x="14464" y="10570"/>
                  </a:cubicBezTo>
                  <a:cubicBezTo>
                    <a:pt x="18129" y="13787"/>
                    <a:pt x="20057" y="16545"/>
                    <a:pt x="20829" y="18306"/>
                  </a:cubicBezTo>
                  <a:cubicBezTo>
                    <a:pt x="21600" y="20068"/>
                    <a:pt x="21214" y="20834"/>
                    <a:pt x="20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622800" y="3016250"/>
              <a:ext cx="2603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59" y="3729"/>
                    <a:pt x="12117" y="7457"/>
                    <a:pt x="8517" y="11057"/>
                  </a:cubicBezTo>
                  <a:cubicBezTo>
                    <a:pt x="4917" y="14657"/>
                    <a:pt x="2459" y="181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892800" y="32385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835650" y="3030168"/>
              <a:ext cx="222250" cy="39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1234" y="1657"/>
                  </a:moveTo>
                  <a:cubicBezTo>
                    <a:pt x="617" y="1198"/>
                    <a:pt x="0" y="738"/>
                    <a:pt x="0" y="738"/>
                  </a:cubicBezTo>
                  <a:cubicBezTo>
                    <a:pt x="0" y="738"/>
                    <a:pt x="617" y="1198"/>
                    <a:pt x="2160" y="2806"/>
                  </a:cubicBezTo>
                  <a:cubicBezTo>
                    <a:pt x="3703" y="4415"/>
                    <a:pt x="6171" y="7172"/>
                    <a:pt x="8229" y="10274"/>
                  </a:cubicBezTo>
                  <a:cubicBezTo>
                    <a:pt x="10286" y="13376"/>
                    <a:pt x="11931" y="16823"/>
                    <a:pt x="12960" y="18834"/>
                  </a:cubicBezTo>
                  <a:cubicBezTo>
                    <a:pt x="13989" y="20845"/>
                    <a:pt x="14400" y="21419"/>
                    <a:pt x="14914" y="21247"/>
                  </a:cubicBezTo>
                  <a:cubicBezTo>
                    <a:pt x="15429" y="21074"/>
                    <a:pt x="16046" y="20155"/>
                    <a:pt x="16560" y="17915"/>
                  </a:cubicBezTo>
                  <a:cubicBezTo>
                    <a:pt x="17074" y="15674"/>
                    <a:pt x="17486" y="12113"/>
                    <a:pt x="17897" y="9068"/>
                  </a:cubicBezTo>
                  <a:cubicBezTo>
                    <a:pt x="18309" y="6023"/>
                    <a:pt x="18720" y="3496"/>
                    <a:pt x="19131" y="1945"/>
                  </a:cubicBezTo>
                  <a:cubicBezTo>
                    <a:pt x="19543" y="393"/>
                    <a:pt x="19954" y="-181"/>
                    <a:pt x="20366" y="49"/>
                  </a:cubicBezTo>
                  <a:cubicBezTo>
                    <a:pt x="20777" y="279"/>
                    <a:pt x="21189" y="1313"/>
                    <a:pt x="21600" y="2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113043" y="3188646"/>
              <a:ext cx="135357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60" fill="norm" stroke="1" extrusionOk="0">
                  <a:moveTo>
                    <a:pt x="13275" y="2677"/>
                  </a:moveTo>
                  <a:cubicBezTo>
                    <a:pt x="12278" y="1425"/>
                    <a:pt x="11281" y="173"/>
                    <a:pt x="9952" y="17"/>
                  </a:cubicBezTo>
                  <a:cubicBezTo>
                    <a:pt x="8622" y="-140"/>
                    <a:pt x="6961" y="799"/>
                    <a:pt x="5133" y="3460"/>
                  </a:cubicBezTo>
                  <a:cubicBezTo>
                    <a:pt x="3305" y="6121"/>
                    <a:pt x="1312" y="10503"/>
                    <a:pt x="481" y="13477"/>
                  </a:cubicBezTo>
                  <a:cubicBezTo>
                    <a:pt x="-350" y="16451"/>
                    <a:pt x="-18" y="18017"/>
                    <a:pt x="813" y="18330"/>
                  </a:cubicBezTo>
                  <a:cubicBezTo>
                    <a:pt x="1644" y="18643"/>
                    <a:pt x="2973" y="17703"/>
                    <a:pt x="4136" y="16451"/>
                  </a:cubicBezTo>
                  <a:cubicBezTo>
                    <a:pt x="5299" y="15199"/>
                    <a:pt x="6296" y="13634"/>
                    <a:pt x="7459" y="11443"/>
                  </a:cubicBezTo>
                  <a:cubicBezTo>
                    <a:pt x="8622" y="9251"/>
                    <a:pt x="9952" y="6434"/>
                    <a:pt x="10616" y="5808"/>
                  </a:cubicBezTo>
                  <a:cubicBezTo>
                    <a:pt x="11281" y="5182"/>
                    <a:pt x="11281" y="6747"/>
                    <a:pt x="12942" y="9721"/>
                  </a:cubicBezTo>
                  <a:cubicBezTo>
                    <a:pt x="14604" y="12695"/>
                    <a:pt x="17927" y="17077"/>
                    <a:pt x="2125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292850" y="3124200"/>
              <a:ext cx="146050" cy="20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2618"/>
                  </a:moveTo>
                  <a:cubicBezTo>
                    <a:pt x="1565" y="2400"/>
                    <a:pt x="3130" y="2182"/>
                    <a:pt x="5791" y="3927"/>
                  </a:cubicBezTo>
                  <a:cubicBezTo>
                    <a:pt x="8452" y="5673"/>
                    <a:pt x="12209" y="9382"/>
                    <a:pt x="14087" y="11891"/>
                  </a:cubicBezTo>
                  <a:cubicBezTo>
                    <a:pt x="15965" y="14400"/>
                    <a:pt x="15965" y="15709"/>
                    <a:pt x="15339" y="17236"/>
                  </a:cubicBezTo>
                  <a:cubicBezTo>
                    <a:pt x="14713" y="18764"/>
                    <a:pt x="13461" y="20509"/>
                    <a:pt x="12209" y="21055"/>
                  </a:cubicBezTo>
                  <a:cubicBezTo>
                    <a:pt x="10957" y="21600"/>
                    <a:pt x="9704" y="20945"/>
                    <a:pt x="9078" y="19091"/>
                  </a:cubicBezTo>
                  <a:cubicBezTo>
                    <a:pt x="8452" y="17236"/>
                    <a:pt x="8452" y="14182"/>
                    <a:pt x="10643" y="10800"/>
                  </a:cubicBezTo>
                  <a:cubicBezTo>
                    <a:pt x="12835" y="7418"/>
                    <a:pt x="17217" y="37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513642" y="2980589"/>
              <a:ext cx="141158" cy="34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446" fill="norm" stroke="1" extrusionOk="0">
                  <a:moveTo>
                    <a:pt x="18727" y="1846"/>
                  </a:moveTo>
                  <a:cubicBezTo>
                    <a:pt x="18109" y="1046"/>
                    <a:pt x="17492" y="246"/>
                    <a:pt x="16412" y="46"/>
                  </a:cubicBezTo>
                  <a:cubicBezTo>
                    <a:pt x="15332" y="-154"/>
                    <a:pt x="13789" y="246"/>
                    <a:pt x="11012" y="2179"/>
                  </a:cubicBezTo>
                  <a:cubicBezTo>
                    <a:pt x="8235" y="4113"/>
                    <a:pt x="4224" y="7579"/>
                    <a:pt x="1909" y="10513"/>
                  </a:cubicBezTo>
                  <a:cubicBezTo>
                    <a:pt x="-405" y="13446"/>
                    <a:pt x="-1022" y="15846"/>
                    <a:pt x="2372" y="17579"/>
                  </a:cubicBezTo>
                  <a:cubicBezTo>
                    <a:pt x="5767" y="19313"/>
                    <a:pt x="13172" y="20379"/>
                    <a:pt x="20578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800850" y="2997200"/>
              <a:ext cx="825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635"/>
                    <a:pt x="9969" y="11270"/>
                    <a:pt x="13569" y="14870"/>
                  </a:cubicBezTo>
                  <a:cubicBezTo>
                    <a:pt x="17169" y="18470"/>
                    <a:pt x="19385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863136" y="3001287"/>
              <a:ext cx="128214" cy="27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46" fill="norm" stroke="1" extrusionOk="0">
                  <a:moveTo>
                    <a:pt x="21449" y="176"/>
                  </a:moveTo>
                  <a:cubicBezTo>
                    <a:pt x="19679" y="11"/>
                    <a:pt x="17908" y="-154"/>
                    <a:pt x="16492" y="258"/>
                  </a:cubicBezTo>
                  <a:cubicBezTo>
                    <a:pt x="15075" y="670"/>
                    <a:pt x="14013" y="1660"/>
                    <a:pt x="11534" y="4463"/>
                  </a:cubicBezTo>
                  <a:cubicBezTo>
                    <a:pt x="9056" y="7266"/>
                    <a:pt x="5160" y="11883"/>
                    <a:pt x="2859" y="14686"/>
                  </a:cubicBezTo>
                  <a:cubicBezTo>
                    <a:pt x="557" y="17489"/>
                    <a:pt x="-151" y="18478"/>
                    <a:pt x="26" y="19302"/>
                  </a:cubicBezTo>
                  <a:cubicBezTo>
                    <a:pt x="203" y="20127"/>
                    <a:pt x="1265" y="20786"/>
                    <a:pt x="2328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972249" y="3206750"/>
              <a:ext cx="25452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867"/>
                    <a:pt x="3363" y="11733"/>
                    <a:pt x="870" y="15333"/>
                  </a:cubicBezTo>
                  <a:cubicBezTo>
                    <a:pt x="-1622" y="18933"/>
                    <a:pt x="1701" y="20267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004050" y="3086099"/>
              <a:ext cx="4054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6480" y="21600"/>
                  </a:moveTo>
                  <a:cubicBezTo>
                    <a:pt x="12960" y="17280"/>
                    <a:pt x="19440" y="12960"/>
                    <a:pt x="20520" y="8640"/>
                  </a:cubicBezTo>
                  <a:cubicBezTo>
                    <a:pt x="21600" y="4320"/>
                    <a:pt x="17280" y="0"/>
                    <a:pt x="12960" y="0"/>
                  </a:cubicBezTo>
                  <a:cubicBezTo>
                    <a:pt x="8640" y="0"/>
                    <a:pt x="4320" y="4320"/>
                    <a:pt x="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143750" y="2851150"/>
              <a:ext cx="63500" cy="69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64"/>
                    <a:pt x="15840" y="528"/>
                    <a:pt x="14040" y="1420"/>
                  </a:cubicBezTo>
                  <a:cubicBezTo>
                    <a:pt x="12240" y="2312"/>
                    <a:pt x="11520" y="3831"/>
                    <a:pt x="10440" y="5813"/>
                  </a:cubicBezTo>
                  <a:cubicBezTo>
                    <a:pt x="9360" y="7794"/>
                    <a:pt x="7920" y="10239"/>
                    <a:pt x="6120" y="12484"/>
                  </a:cubicBezTo>
                  <a:cubicBezTo>
                    <a:pt x="4320" y="14730"/>
                    <a:pt x="2160" y="16778"/>
                    <a:pt x="1080" y="18264"/>
                  </a:cubicBezTo>
                  <a:cubicBezTo>
                    <a:pt x="0" y="19750"/>
                    <a:pt x="0" y="20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7277100" y="3048000"/>
              <a:ext cx="1206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640"/>
                    <a:pt x="10611" y="9280"/>
                    <a:pt x="14211" y="12880"/>
                  </a:cubicBezTo>
                  <a:cubicBezTo>
                    <a:pt x="17811" y="16480"/>
                    <a:pt x="19705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7270750" y="3041649"/>
              <a:ext cx="1778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7100" y="762"/>
                  </a:cubicBezTo>
                  <a:cubicBezTo>
                    <a:pt x="15171" y="1523"/>
                    <a:pt x="12600" y="3046"/>
                    <a:pt x="9900" y="5192"/>
                  </a:cubicBezTo>
                  <a:cubicBezTo>
                    <a:pt x="7200" y="7338"/>
                    <a:pt x="4371" y="10108"/>
                    <a:pt x="2700" y="12946"/>
                  </a:cubicBezTo>
                  <a:cubicBezTo>
                    <a:pt x="1029" y="15785"/>
                    <a:pt x="514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7448550" y="3244849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486650" y="3124200"/>
              <a:ext cx="1" cy="38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562850" y="2959099"/>
              <a:ext cx="9846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0" y="0"/>
                  </a:moveTo>
                  <a:cubicBezTo>
                    <a:pt x="4136" y="1862"/>
                    <a:pt x="8272" y="3724"/>
                    <a:pt x="12638" y="6207"/>
                  </a:cubicBezTo>
                  <a:cubicBezTo>
                    <a:pt x="17004" y="8690"/>
                    <a:pt x="21600" y="11793"/>
                    <a:pt x="21370" y="14462"/>
                  </a:cubicBezTo>
                  <a:cubicBezTo>
                    <a:pt x="21140" y="17131"/>
                    <a:pt x="16085" y="19366"/>
                    <a:pt x="110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956550" y="3130549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950200" y="323850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8270937" y="3083106"/>
              <a:ext cx="346014" cy="19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1" fill="norm" stroke="1" extrusionOk="0">
                  <a:moveTo>
                    <a:pt x="6869" y="5320"/>
                  </a:moveTo>
                  <a:cubicBezTo>
                    <a:pt x="6084" y="8406"/>
                    <a:pt x="5298" y="11492"/>
                    <a:pt x="4840" y="13865"/>
                  </a:cubicBezTo>
                  <a:cubicBezTo>
                    <a:pt x="4382" y="16239"/>
                    <a:pt x="4251" y="17901"/>
                    <a:pt x="3989" y="19206"/>
                  </a:cubicBezTo>
                  <a:cubicBezTo>
                    <a:pt x="3727" y="20512"/>
                    <a:pt x="3335" y="21461"/>
                    <a:pt x="2615" y="21461"/>
                  </a:cubicBezTo>
                  <a:cubicBezTo>
                    <a:pt x="1895" y="21461"/>
                    <a:pt x="847" y="20512"/>
                    <a:pt x="324" y="18494"/>
                  </a:cubicBezTo>
                  <a:cubicBezTo>
                    <a:pt x="-200" y="16476"/>
                    <a:pt x="-200" y="13391"/>
                    <a:pt x="1175" y="10424"/>
                  </a:cubicBezTo>
                  <a:cubicBezTo>
                    <a:pt x="2549" y="7457"/>
                    <a:pt x="5298" y="4608"/>
                    <a:pt x="8505" y="2828"/>
                  </a:cubicBezTo>
                  <a:cubicBezTo>
                    <a:pt x="11713" y="1048"/>
                    <a:pt x="15378" y="336"/>
                    <a:pt x="17604" y="98"/>
                  </a:cubicBezTo>
                  <a:cubicBezTo>
                    <a:pt x="19829" y="-139"/>
                    <a:pt x="20615" y="98"/>
                    <a:pt x="21400" y="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648700" y="2815998"/>
              <a:ext cx="171450" cy="13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6515"/>
                  </a:moveTo>
                  <a:cubicBezTo>
                    <a:pt x="800" y="4854"/>
                    <a:pt x="1600" y="3192"/>
                    <a:pt x="3200" y="2029"/>
                  </a:cubicBezTo>
                  <a:cubicBezTo>
                    <a:pt x="4800" y="866"/>
                    <a:pt x="7200" y="201"/>
                    <a:pt x="9067" y="35"/>
                  </a:cubicBezTo>
                  <a:cubicBezTo>
                    <a:pt x="10933" y="-131"/>
                    <a:pt x="12267" y="201"/>
                    <a:pt x="12667" y="2860"/>
                  </a:cubicBezTo>
                  <a:cubicBezTo>
                    <a:pt x="13067" y="5518"/>
                    <a:pt x="12533" y="10503"/>
                    <a:pt x="11467" y="13992"/>
                  </a:cubicBezTo>
                  <a:cubicBezTo>
                    <a:pt x="10400" y="17481"/>
                    <a:pt x="8800" y="19475"/>
                    <a:pt x="9067" y="20472"/>
                  </a:cubicBezTo>
                  <a:cubicBezTo>
                    <a:pt x="9333" y="21469"/>
                    <a:pt x="11467" y="21469"/>
                    <a:pt x="13867" y="21469"/>
                  </a:cubicBezTo>
                  <a:cubicBezTo>
                    <a:pt x="16267" y="21469"/>
                    <a:pt x="18933" y="21469"/>
                    <a:pt x="216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0" y="4480654"/>
              <a:ext cx="273050" cy="55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6530" y="4052"/>
                  </a:moveTo>
                  <a:cubicBezTo>
                    <a:pt x="5693" y="4217"/>
                    <a:pt x="4856" y="4382"/>
                    <a:pt x="3767" y="4423"/>
                  </a:cubicBezTo>
                  <a:cubicBezTo>
                    <a:pt x="2679" y="4464"/>
                    <a:pt x="1340" y="4382"/>
                    <a:pt x="921" y="3887"/>
                  </a:cubicBezTo>
                  <a:cubicBezTo>
                    <a:pt x="502" y="3393"/>
                    <a:pt x="1005" y="2486"/>
                    <a:pt x="1591" y="1867"/>
                  </a:cubicBezTo>
                  <a:cubicBezTo>
                    <a:pt x="2177" y="1249"/>
                    <a:pt x="2847" y="919"/>
                    <a:pt x="3600" y="590"/>
                  </a:cubicBezTo>
                  <a:cubicBezTo>
                    <a:pt x="4353" y="260"/>
                    <a:pt x="5191" y="-70"/>
                    <a:pt x="5777" y="12"/>
                  </a:cubicBezTo>
                  <a:cubicBezTo>
                    <a:pt x="6363" y="95"/>
                    <a:pt x="6698" y="590"/>
                    <a:pt x="6865" y="2074"/>
                  </a:cubicBezTo>
                  <a:cubicBezTo>
                    <a:pt x="7033" y="3557"/>
                    <a:pt x="7033" y="6031"/>
                    <a:pt x="6781" y="8051"/>
                  </a:cubicBezTo>
                  <a:cubicBezTo>
                    <a:pt x="6530" y="10070"/>
                    <a:pt x="6028" y="11637"/>
                    <a:pt x="5442" y="12626"/>
                  </a:cubicBezTo>
                  <a:cubicBezTo>
                    <a:pt x="4856" y="13615"/>
                    <a:pt x="4186" y="14028"/>
                    <a:pt x="3433" y="14234"/>
                  </a:cubicBezTo>
                  <a:cubicBezTo>
                    <a:pt x="2679" y="14440"/>
                    <a:pt x="1842" y="14440"/>
                    <a:pt x="1172" y="14234"/>
                  </a:cubicBezTo>
                  <a:cubicBezTo>
                    <a:pt x="502" y="14028"/>
                    <a:pt x="0" y="13615"/>
                    <a:pt x="0" y="12874"/>
                  </a:cubicBezTo>
                  <a:cubicBezTo>
                    <a:pt x="0" y="12132"/>
                    <a:pt x="502" y="11060"/>
                    <a:pt x="2512" y="9246"/>
                  </a:cubicBezTo>
                  <a:cubicBezTo>
                    <a:pt x="4521" y="7432"/>
                    <a:pt x="8037" y="4877"/>
                    <a:pt x="10465" y="3310"/>
                  </a:cubicBezTo>
                  <a:cubicBezTo>
                    <a:pt x="12893" y="1744"/>
                    <a:pt x="14233" y="1167"/>
                    <a:pt x="15237" y="754"/>
                  </a:cubicBezTo>
                  <a:cubicBezTo>
                    <a:pt x="16242" y="342"/>
                    <a:pt x="16912" y="95"/>
                    <a:pt x="17247" y="301"/>
                  </a:cubicBezTo>
                  <a:cubicBezTo>
                    <a:pt x="17581" y="507"/>
                    <a:pt x="17581" y="1167"/>
                    <a:pt x="16828" y="2692"/>
                  </a:cubicBezTo>
                  <a:cubicBezTo>
                    <a:pt x="16074" y="4217"/>
                    <a:pt x="14567" y="6608"/>
                    <a:pt x="13144" y="9246"/>
                  </a:cubicBezTo>
                  <a:cubicBezTo>
                    <a:pt x="11721" y="11884"/>
                    <a:pt x="10381" y="14770"/>
                    <a:pt x="9795" y="16748"/>
                  </a:cubicBezTo>
                  <a:cubicBezTo>
                    <a:pt x="9209" y="18727"/>
                    <a:pt x="9377" y="19799"/>
                    <a:pt x="9879" y="20499"/>
                  </a:cubicBezTo>
                  <a:cubicBezTo>
                    <a:pt x="10381" y="21200"/>
                    <a:pt x="11219" y="21530"/>
                    <a:pt x="11972" y="21489"/>
                  </a:cubicBezTo>
                  <a:cubicBezTo>
                    <a:pt x="12726" y="21448"/>
                    <a:pt x="13395" y="21035"/>
                    <a:pt x="14233" y="19881"/>
                  </a:cubicBezTo>
                  <a:cubicBezTo>
                    <a:pt x="15070" y="18727"/>
                    <a:pt x="16074" y="16831"/>
                    <a:pt x="16409" y="15677"/>
                  </a:cubicBezTo>
                  <a:cubicBezTo>
                    <a:pt x="16744" y="14522"/>
                    <a:pt x="16409" y="14110"/>
                    <a:pt x="15907" y="13780"/>
                  </a:cubicBezTo>
                  <a:cubicBezTo>
                    <a:pt x="15405" y="13451"/>
                    <a:pt x="14735" y="13203"/>
                    <a:pt x="14316" y="12874"/>
                  </a:cubicBezTo>
                  <a:cubicBezTo>
                    <a:pt x="13898" y="12544"/>
                    <a:pt x="13730" y="12132"/>
                    <a:pt x="14986" y="11678"/>
                  </a:cubicBezTo>
                  <a:cubicBezTo>
                    <a:pt x="16242" y="11225"/>
                    <a:pt x="18921" y="10730"/>
                    <a:pt x="21600" y="1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902063" y="4610100"/>
              <a:ext cx="163679" cy="35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14" fill="norm" stroke="1" extrusionOk="0">
                  <a:moveTo>
                    <a:pt x="774" y="0"/>
                  </a:moveTo>
                  <a:cubicBezTo>
                    <a:pt x="227" y="1398"/>
                    <a:pt x="-320" y="2795"/>
                    <a:pt x="227" y="3939"/>
                  </a:cubicBezTo>
                  <a:cubicBezTo>
                    <a:pt x="774" y="5082"/>
                    <a:pt x="2414" y="5972"/>
                    <a:pt x="3918" y="6416"/>
                  </a:cubicBezTo>
                  <a:cubicBezTo>
                    <a:pt x="5422" y="6861"/>
                    <a:pt x="6789" y="6861"/>
                    <a:pt x="8019" y="6544"/>
                  </a:cubicBezTo>
                  <a:cubicBezTo>
                    <a:pt x="9250" y="6226"/>
                    <a:pt x="10343" y="5591"/>
                    <a:pt x="11300" y="4701"/>
                  </a:cubicBezTo>
                  <a:cubicBezTo>
                    <a:pt x="12257" y="3812"/>
                    <a:pt x="13077" y="2668"/>
                    <a:pt x="13214" y="2414"/>
                  </a:cubicBezTo>
                  <a:cubicBezTo>
                    <a:pt x="13351" y="2160"/>
                    <a:pt x="12804" y="2795"/>
                    <a:pt x="13488" y="4511"/>
                  </a:cubicBezTo>
                  <a:cubicBezTo>
                    <a:pt x="14171" y="6226"/>
                    <a:pt x="16085" y="9021"/>
                    <a:pt x="17589" y="11562"/>
                  </a:cubicBezTo>
                  <a:cubicBezTo>
                    <a:pt x="19093" y="14104"/>
                    <a:pt x="20186" y="16391"/>
                    <a:pt x="20733" y="17852"/>
                  </a:cubicBezTo>
                  <a:cubicBezTo>
                    <a:pt x="21280" y="19313"/>
                    <a:pt x="21280" y="19948"/>
                    <a:pt x="20733" y="20456"/>
                  </a:cubicBezTo>
                  <a:cubicBezTo>
                    <a:pt x="20186" y="20965"/>
                    <a:pt x="19093" y="21346"/>
                    <a:pt x="17862" y="21473"/>
                  </a:cubicBezTo>
                  <a:cubicBezTo>
                    <a:pt x="16632" y="21600"/>
                    <a:pt x="15265" y="21473"/>
                    <a:pt x="13898" y="20456"/>
                  </a:cubicBezTo>
                  <a:cubicBezTo>
                    <a:pt x="12531" y="19440"/>
                    <a:pt x="11164" y="17534"/>
                    <a:pt x="11847" y="15946"/>
                  </a:cubicBezTo>
                  <a:cubicBezTo>
                    <a:pt x="12531" y="14358"/>
                    <a:pt x="15265" y="13087"/>
                    <a:pt x="17999" y="11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107823" y="4644787"/>
              <a:ext cx="79627" cy="1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02" fill="norm" stroke="1" extrusionOk="0">
                  <a:moveTo>
                    <a:pt x="21383" y="1916"/>
                  </a:moveTo>
                  <a:cubicBezTo>
                    <a:pt x="18541" y="1085"/>
                    <a:pt x="15699" y="254"/>
                    <a:pt x="12572" y="47"/>
                  </a:cubicBezTo>
                  <a:cubicBezTo>
                    <a:pt x="9446" y="-161"/>
                    <a:pt x="6036" y="254"/>
                    <a:pt x="3762" y="2747"/>
                  </a:cubicBezTo>
                  <a:cubicBezTo>
                    <a:pt x="1488" y="5239"/>
                    <a:pt x="351" y="9808"/>
                    <a:pt x="67" y="13131"/>
                  </a:cubicBezTo>
                  <a:cubicBezTo>
                    <a:pt x="-217" y="16454"/>
                    <a:pt x="351" y="18531"/>
                    <a:pt x="2625" y="19777"/>
                  </a:cubicBezTo>
                  <a:cubicBezTo>
                    <a:pt x="4899" y="21024"/>
                    <a:pt x="8878" y="21439"/>
                    <a:pt x="11720" y="20816"/>
                  </a:cubicBezTo>
                  <a:cubicBezTo>
                    <a:pt x="14562" y="20193"/>
                    <a:pt x="16267" y="18531"/>
                    <a:pt x="16267" y="15831"/>
                  </a:cubicBezTo>
                  <a:cubicBezTo>
                    <a:pt x="16267" y="13131"/>
                    <a:pt x="14562" y="9393"/>
                    <a:pt x="12857" y="5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238250" y="4635500"/>
              <a:ext cx="184151" cy="9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745" y="6240"/>
                    <a:pt x="1490" y="12480"/>
                    <a:pt x="2483" y="16320"/>
                  </a:cubicBezTo>
                  <a:cubicBezTo>
                    <a:pt x="3476" y="20160"/>
                    <a:pt x="4717" y="21600"/>
                    <a:pt x="5710" y="21360"/>
                  </a:cubicBezTo>
                  <a:cubicBezTo>
                    <a:pt x="6703" y="21120"/>
                    <a:pt x="7448" y="19200"/>
                    <a:pt x="8069" y="17040"/>
                  </a:cubicBezTo>
                  <a:cubicBezTo>
                    <a:pt x="8690" y="14880"/>
                    <a:pt x="9186" y="12480"/>
                    <a:pt x="9559" y="10080"/>
                  </a:cubicBezTo>
                  <a:cubicBezTo>
                    <a:pt x="9931" y="7680"/>
                    <a:pt x="10179" y="5280"/>
                    <a:pt x="10428" y="5280"/>
                  </a:cubicBezTo>
                  <a:cubicBezTo>
                    <a:pt x="10676" y="5280"/>
                    <a:pt x="10924" y="7680"/>
                    <a:pt x="12166" y="10080"/>
                  </a:cubicBezTo>
                  <a:cubicBezTo>
                    <a:pt x="13407" y="12480"/>
                    <a:pt x="15641" y="14880"/>
                    <a:pt x="17379" y="16080"/>
                  </a:cubicBezTo>
                  <a:cubicBezTo>
                    <a:pt x="19117" y="17280"/>
                    <a:pt x="20359" y="1728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925372" y="4633110"/>
              <a:ext cx="189178" cy="10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08" fill="norm" stroke="1" extrusionOk="0">
                  <a:moveTo>
                    <a:pt x="15690" y="4290"/>
                  </a:moveTo>
                  <a:cubicBezTo>
                    <a:pt x="14970" y="2596"/>
                    <a:pt x="14250" y="902"/>
                    <a:pt x="12210" y="266"/>
                  </a:cubicBezTo>
                  <a:cubicBezTo>
                    <a:pt x="10170" y="-369"/>
                    <a:pt x="6810" y="55"/>
                    <a:pt x="4530" y="2384"/>
                  </a:cubicBezTo>
                  <a:cubicBezTo>
                    <a:pt x="2250" y="4713"/>
                    <a:pt x="1050" y="8949"/>
                    <a:pt x="450" y="12125"/>
                  </a:cubicBezTo>
                  <a:cubicBezTo>
                    <a:pt x="-150" y="15302"/>
                    <a:pt x="-150" y="17419"/>
                    <a:pt x="450" y="18902"/>
                  </a:cubicBezTo>
                  <a:cubicBezTo>
                    <a:pt x="1050" y="20384"/>
                    <a:pt x="2250" y="21231"/>
                    <a:pt x="3930" y="20172"/>
                  </a:cubicBezTo>
                  <a:cubicBezTo>
                    <a:pt x="5610" y="19113"/>
                    <a:pt x="7770" y="16149"/>
                    <a:pt x="9210" y="13396"/>
                  </a:cubicBezTo>
                  <a:cubicBezTo>
                    <a:pt x="10650" y="10643"/>
                    <a:pt x="11370" y="8102"/>
                    <a:pt x="11850" y="7890"/>
                  </a:cubicBezTo>
                  <a:cubicBezTo>
                    <a:pt x="12330" y="7678"/>
                    <a:pt x="12570" y="9796"/>
                    <a:pt x="13650" y="12337"/>
                  </a:cubicBezTo>
                  <a:cubicBezTo>
                    <a:pt x="14730" y="14878"/>
                    <a:pt x="16650" y="17843"/>
                    <a:pt x="18090" y="19325"/>
                  </a:cubicBezTo>
                  <a:cubicBezTo>
                    <a:pt x="19530" y="20807"/>
                    <a:pt x="20490" y="20807"/>
                    <a:pt x="2145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154020" y="4376891"/>
              <a:ext cx="170080" cy="36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42" fill="norm" stroke="1" extrusionOk="0">
                  <a:moveTo>
                    <a:pt x="12627" y="16657"/>
                  </a:moveTo>
                  <a:cubicBezTo>
                    <a:pt x="12360" y="16036"/>
                    <a:pt x="12094" y="15415"/>
                    <a:pt x="11427" y="14919"/>
                  </a:cubicBezTo>
                  <a:cubicBezTo>
                    <a:pt x="10760" y="14422"/>
                    <a:pt x="9694" y="14050"/>
                    <a:pt x="7694" y="14670"/>
                  </a:cubicBezTo>
                  <a:cubicBezTo>
                    <a:pt x="5694" y="15291"/>
                    <a:pt x="2760" y="16905"/>
                    <a:pt x="1294" y="18022"/>
                  </a:cubicBezTo>
                  <a:cubicBezTo>
                    <a:pt x="-173" y="19139"/>
                    <a:pt x="-173" y="19760"/>
                    <a:pt x="227" y="20319"/>
                  </a:cubicBezTo>
                  <a:cubicBezTo>
                    <a:pt x="627" y="20877"/>
                    <a:pt x="1427" y="21374"/>
                    <a:pt x="2494" y="21436"/>
                  </a:cubicBezTo>
                  <a:cubicBezTo>
                    <a:pt x="3560" y="21498"/>
                    <a:pt x="4894" y="21126"/>
                    <a:pt x="6760" y="19388"/>
                  </a:cubicBezTo>
                  <a:cubicBezTo>
                    <a:pt x="8627" y="17650"/>
                    <a:pt x="11027" y="14546"/>
                    <a:pt x="12760" y="11319"/>
                  </a:cubicBezTo>
                  <a:cubicBezTo>
                    <a:pt x="14494" y="8091"/>
                    <a:pt x="15560" y="4739"/>
                    <a:pt x="16094" y="2753"/>
                  </a:cubicBezTo>
                  <a:cubicBezTo>
                    <a:pt x="16627" y="767"/>
                    <a:pt x="16627" y="146"/>
                    <a:pt x="16094" y="22"/>
                  </a:cubicBezTo>
                  <a:cubicBezTo>
                    <a:pt x="15560" y="-102"/>
                    <a:pt x="14494" y="270"/>
                    <a:pt x="13827" y="1884"/>
                  </a:cubicBezTo>
                  <a:cubicBezTo>
                    <a:pt x="13160" y="3498"/>
                    <a:pt x="12894" y="6353"/>
                    <a:pt x="12894" y="9208"/>
                  </a:cubicBezTo>
                  <a:cubicBezTo>
                    <a:pt x="12894" y="12064"/>
                    <a:pt x="13160" y="14919"/>
                    <a:pt x="13427" y="16719"/>
                  </a:cubicBezTo>
                  <a:cubicBezTo>
                    <a:pt x="13694" y="18519"/>
                    <a:pt x="13960" y="19264"/>
                    <a:pt x="15294" y="19760"/>
                  </a:cubicBezTo>
                  <a:cubicBezTo>
                    <a:pt x="16627" y="20257"/>
                    <a:pt x="19027" y="20505"/>
                    <a:pt x="21427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306058" y="4356628"/>
              <a:ext cx="170442" cy="37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36" fill="norm" stroke="1" extrusionOk="0">
                  <a:moveTo>
                    <a:pt x="12673" y="17177"/>
                  </a:moveTo>
                  <a:cubicBezTo>
                    <a:pt x="12140" y="16567"/>
                    <a:pt x="11606" y="15956"/>
                    <a:pt x="10140" y="15468"/>
                  </a:cubicBezTo>
                  <a:cubicBezTo>
                    <a:pt x="8673" y="14980"/>
                    <a:pt x="6273" y="14614"/>
                    <a:pt x="4406" y="15041"/>
                  </a:cubicBezTo>
                  <a:cubicBezTo>
                    <a:pt x="2540" y="15468"/>
                    <a:pt x="1206" y="16689"/>
                    <a:pt x="540" y="17665"/>
                  </a:cubicBezTo>
                  <a:cubicBezTo>
                    <a:pt x="-127" y="18641"/>
                    <a:pt x="-127" y="19373"/>
                    <a:pt x="273" y="19984"/>
                  </a:cubicBezTo>
                  <a:cubicBezTo>
                    <a:pt x="673" y="20594"/>
                    <a:pt x="1473" y="21082"/>
                    <a:pt x="2540" y="21265"/>
                  </a:cubicBezTo>
                  <a:cubicBezTo>
                    <a:pt x="3606" y="21448"/>
                    <a:pt x="4940" y="21326"/>
                    <a:pt x="6806" y="20350"/>
                  </a:cubicBezTo>
                  <a:cubicBezTo>
                    <a:pt x="8673" y="19373"/>
                    <a:pt x="11073" y="17543"/>
                    <a:pt x="13073" y="14736"/>
                  </a:cubicBezTo>
                  <a:cubicBezTo>
                    <a:pt x="15073" y="11929"/>
                    <a:pt x="16673" y="8146"/>
                    <a:pt x="17740" y="5889"/>
                  </a:cubicBezTo>
                  <a:cubicBezTo>
                    <a:pt x="18806" y="3631"/>
                    <a:pt x="19340" y="2899"/>
                    <a:pt x="19606" y="2045"/>
                  </a:cubicBezTo>
                  <a:cubicBezTo>
                    <a:pt x="19873" y="1190"/>
                    <a:pt x="19873" y="214"/>
                    <a:pt x="19340" y="31"/>
                  </a:cubicBezTo>
                  <a:cubicBezTo>
                    <a:pt x="18806" y="-152"/>
                    <a:pt x="17740" y="458"/>
                    <a:pt x="17073" y="2655"/>
                  </a:cubicBezTo>
                  <a:cubicBezTo>
                    <a:pt x="16406" y="4851"/>
                    <a:pt x="16140" y="8634"/>
                    <a:pt x="16006" y="11258"/>
                  </a:cubicBezTo>
                  <a:cubicBezTo>
                    <a:pt x="15873" y="13882"/>
                    <a:pt x="15873" y="15346"/>
                    <a:pt x="16140" y="16384"/>
                  </a:cubicBezTo>
                  <a:cubicBezTo>
                    <a:pt x="16406" y="17421"/>
                    <a:pt x="16940" y="18031"/>
                    <a:pt x="17873" y="18336"/>
                  </a:cubicBezTo>
                  <a:cubicBezTo>
                    <a:pt x="18806" y="18641"/>
                    <a:pt x="20140" y="18641"/>
                    <a:pt x="21473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501900" y="46101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520950" y="44640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2575983" y="4337050"/>
              <a:ext cx="167218" cy="40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15038" y="0"/>
                  </a:moveTo>
                  <a:cubicBezTo>
                    <a:pt x="12577" y="1800"/>
                    <a:pt x="10116" y="3600"/>
                    <a:pt x="8339" y="6469"/>
                  </a:cubicBezTo>
                  <a:cubicBezTo>
                    <a:pt x="6562" y="9337"/>
                    <a:pt x="5468" y="13275"/>
                    <a:pt x="5058" y="15862"/>
                  </a:cubicBezTo>
                  <a:cubicBezTo>
                    <a:pt x="4648" y="18450"/>
                    <a:pt x="4922" y="19687"/>
                    <a:pt x="5878" y="20475"/>
                  </a:cubicBezTo>
                  <a:cubicBezTo>
                    <a:pt x="6835" y="21262"/>
                    <a:pt x="8476" y="21600"/>
                    <a:pt x="9843" y="21488"/>
                  </a:cubicBezTo>
                  <a:cubicBezTo>
                    <a:pt x="11210" y="21375"/>
                    <a:pt x="12304" y="20813"/>
                    <a:pt x="12851" y="19912"/>
                  </a:cubicBezTo>
                  <a:cubicBezTo>
                    <a:pt x="13397" y="19012"/>
                    <a:pt x="13397" y="17775"/>
                    <a:pt x="11620" y="16481"/>
                  </a:cubicBezTo>
                  <a:cubicBezTo>
                    <a:pt x="9843" y="15188"/>
                    <a:pt x="6289" y="13838"/>
                    <a:pt x="3828" y="13106"/>
                  </a:cubicBezTo>
                  <a:cubicBezTo>
                    <a:pt x="1367" y="12375"/>
                    <a:pt x="0" y="12262"/>
                    <a:pt x="0" y="12206"/>
                  </a:cubicBezTo>
                  <a:cubicBezTo>
                    <a:pt x="0" y="12150"/>
                    <a:pt x="1367" y="12150"/>
                    <a:pt x="3554" y="12094"/>
                  </a:cubicBezTo>
                  <a:cubicBezTo>
                    <a:pt x="5742" y="12038"/>
                    <a:pt x="8749" y="11925"/>
                    <a:pt x="10937" y="11812"/>
                  </a:cubicBezTo>
                  <a:cubicBezTo>
                    <a:pt x="13124" y="11700"/>
                    <a:pt x="14491" y="11587"/>
                    <a:pt x="15722" y="11812"/>
                  </a:cubicBezTo>
                  <a:cubicBezTo>
                    <a:pt x="16952" y="12038"/>
                    <a:pt x="18046" y="12600"/>
                    <a:pt x="18592" y="13669"/>
                  </a:cubicBezTo>
                  <a:cubicBezTo>
                    <a:pt x="19139" y="14738"/>
                    <a:pt x="19139" y="16312"/>
                    <a:pt x="19003" y="17381"/>
                  </a:cubicBezTo>
                  <a:cubicBezTo>
                    <a:pt x="18866" y="18450"/>
                    <a:pt x="18592" y="19012"/>
                    <a:pt x="18592" y="18731"/>
                  </a:cubicBezTo>
                  <a:cubicBezTo>
                    <a:pt x="18592" y="18450"/>
                    <a:pt x="18866" y="17325"/>
                    <a:pt x="19413" y="15637"/>
                  </a:cubicBezTo>
                  <a:cubicBezTo>
                    <a:pt x="19959" y="13950"/>
                    <a:pt x="20780" y="11700"/>
                    <a:pt x="21600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787134" y="4565650"/>
              <a:ext cx="94318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229" fill="norm" stroke="1" extrusionOk="0">
                  <a:moveTo>
                    <a:pt x="18428" y="0"/>
                  </a:moveTo>
                  <a:cubicBezTo>
                    <a:pt x="13732" y="1862"/>
                    <a:pt x="9036" y="3724"/>
                    <a:pt x="5749" y="6517"/>
                  </a:cubicBezTo>
                  <a:cubicBezTo>
                    <a:pt x="2462" y="9310"/>
                    <a:pt x="584" y="13034"/>
                    <a:pt x="115" y="15828"/>
                  </a:cubicBezTo>
                  <a:cubicBezTo>
                    <a:pt x="-355" y="18621"/>
                    <a:pt x="584" y="20483"/>
                    <a:pt x="3636" y="21041"/>
                  </a:cubicBezTo>
                  <a:cubicBezTo>
                    <a:pt x="6688" y="21600"/>
                    <a:pt x="11854" y="20855"/>
                    <a:pt x="15141" y="19552"/>
                  </a:cubicBezTo>
                  <a:cubicBezTo>
                    <a:pt x="18428" y="18248"/>
                    <a:pt x="19836" y="16386"/>
                    <a:pt x="20541" y="14338"/>
                  </a:cubicBezTo>
                  <a:cubicBezTo>
                    <a:pt x="21245" y="12290"/>
                    <a:pt x="21245" y="10055"/>
                    <a:pt x="18193" y="8566"/>
                  </a:cubicBezTo>
                  <a:cubicBezTo>
                    <a:pt x="15141" y="7076"/>
                    <a:pt x="9036" y="6331"/>
                    <a:pt x="2932" y="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2972959" y="4365539"/>
              <a:ext cx="665121" cy="54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55" fill="norm" stroke="1" extrusionOk="0">
                  <a:moveTo>
                    <a:pt x="373" y="8569"/>
                  </a:moveTo>
                  <a:cubicBezTo>
                    <a:pt x="442" y="9976"/>
                    <a:pt x="511" y="11383"/>
                    <a:pt x="442" y="12252"/>
                  </a:cubicBezTo>
                  <a:cubicBezTo>
                    <a:pt x="373" y="13121"/>
                    <a:pt x="168" y="13452"/>
                    <a:pt x="65" y="13369"/>
                  </a:cubicBezTo>
                  <a:cubicBezTo>
                    <a:pt x="-38" y="13286"/>
                    <a:pt x="-38" y="12790"/>
                    <a:pt x="202" y="11838"/>
                  </a:cubicBezTo>
                  <a:cubicBezTo>
                    <a:pt x="442" y="10886"/>
                    <a:pt x="922" y="9479"/>
                    <a:pt x="1436" y="8610"/>
                  </a:cubicBezTo>
                  <a:cubicBezTo>
                    <a:pt x="1951" y="7741"/>
                    <a:pt x="2499" y="7410"/>
                    <a:pt x="2876" y="7452"/>
                  </a:cubicBezTo>
                  <a:cubicBezTo>
                    <a:pt x="3253" y="7493"/>
                    <a:pt x="3459" y="7907"/>
                    <a:pt x="3631" y="8610"/>
                  </a:cubicBezTo>
                  <a:cubicBezTo>
                    <a:pt x="3802" y="9314"/>
                    <a:pt x="3939" y="10307"/>
                    <a:pt x="4076" y="11010"/>
                  </a:cubicBezTo>
                  <a:cubicBezTo>
                    <a:pt x="4213" y="11714"/>
                    <a:pt x="4351" y="12128"/>
                    <a:pt x="4591" y="12334"/>
                  </a:cubicBezTo>
                  <a:cubicBezTo>
                    <a:pt x="4831" y="12541"/>
                    <a:pt x="5173" y="12541"/>
                    <a:pt x="5653" y="12169"/>
                  </a:cubicBezTo>
                  <a:cubicBezTo>
                    <a:pt x="6133" y="11796"/>
                    <a:pt x="6751" y="11052"/>
                    <a:pt x="7196" y="10472"/>
                  </a:cubicBezTo>
                  <a:cubicBezTo>
                    <a:pt x="7642" y="9893"/>
                    <a:pt x="7916" y="9479"/>
                    <a:pt x="8122" y="9024"/>
                  </a:cubicBezTo>
                  <a:cubicBezTo>
                    <a:pt x="8328" y="8569"/>
                    <a:pt x="8465" y="8072"/>
                    <a:pt x="8362" y="7865"/>
                  </a:cubicBezTo>
                  <a:cubicBezTo>
                    <a:pt x="8259" y="7659"/>
                    <a:pt x="7916" y="7741"/>
                    <a:pt x="7505" y="8114"/>
                  </a:cubicBezTo>
                  <a:cubicBezTo>
                    <a:pt x="7093" y="8486"/>
                    <a:pt x="6613" y="9148"/>
                    <a:pt x="6305" y="9686"/>
                  </a:cubicBezTo>
                  <a:cubicBezTo>
                    <a:pt x="5996" y="10224"/>
                    <a:pt x="5859" y="10638"/>
                    <a:pt x="5893" y="11010"/>
                  </a:cubicBezTo>
                  <a:cubicBezTo>
                    <a:pt x="5928" y="11383"/>
                    <a:pt x="6133" y="11714"/>
                    <a:pt x="6408" y="11755"/>
                  </a:cubicBezTo>
                  <a:cubicBezTo>
                    <a:pt x="6682" y="11796"/>
                    <a:pt x="7025" y="11548"/>
                    <a:pt x="7368" y="11010"/>
                  </a:cubicBezTo>
                  <a:cubicBezTo>
                    <a:pt x="7711" y="10472"/>
                    <a:pt x="8053" y="9645"/>
                    <a:pt x="8225" y="9438"/>
                  </a:cubicBezTo>
                  <a:cubicBezTo>
                    <a:pt x="8396" y="9231"/>
                    <a:pt x="8396" y="9645"/>
                    <a:pt x="8396" y="10059"/>
                  </a:cubicBezTo>
                  <a:cubicBezTo>
                    <a:pt x="8396" y="10472"/>
                    <a:pt x="8396" y="10886"/>
                    <a:pt x="8533" y="11259"/>
                  </a:cubicBezTo>
                  <a:cubicBezTo>
                    <a:pt x="8671" y="11631"/>
                    <a:pt x="8945" y="11962"/>
                    <a:pt x="9253" y="12003"/>
                  </a:cubicBezTo>
                  <a:cubicBezTo>
                    <a:pt x="9562" y="12045"/>
                    <a:pt x="9905" y="11796"/>
                    <a:pt x="10351" y="10969"/>
                  </a:cubicBezTo>
                  <a:cubicBezTo>
                    <a:pt x="10796" y="10141"/>
                    <a:pt x="11345" y="8734"/>
                    <a:pt x="11756" y="7079"/>
                  </a:cubicBezTo>
                  <a:cubicBezTo>
                    <a:pt x="12168" y="5424"/>
                    <a:pt x="12442" y="3521"/>
                    <a:pt x="12613" y="2321"/>
                  </a:cubicBezTo>
                  <a:cubicBezTo>
                    <a:pt x="12785" y="1121"/>
                    <a:pt x="12853" y="624"/>
                    <a:pt x="12785" y="583"/>
                  </a:cubicBezTo>
                  <a:cubicBezTo>
                    <a:pt x="12716" y="541"/>
                    <a:pt x="12511" y="955"/>
                    <a:pt x="12271" y="2445"/>
                  </a:cubicBezTo>
                  <a:cubicBezTo>
                    <a:pt x="12031" y="3934"/>
                    <a:pt x="11756" y="6500"/>
                    <a:pt x="11585" y="8196"/>
                  </a:cubicBezTo>
                  <a:cubicBezTo>
                    <a:pt x="11413" y="9893"/>
                    <a:pt x="11345" y="10721"/>
                    <a:pt x="11345" y="11507"/>
                  </a:cubicBezTo>
                  <a:cubicBezTo>
                    <a:pt x="11345" y="12293"/>
                    <a:pt x="11413" y="13038"/>
                    <a:pt x="11619" y="13328"/>
                  </a:cubicBezTo>
                  <a:cubicBezTo>
                    <a:pt x="11825" y="13617"/>
                    <a:pt x="12168" y="13452"/>
                    <a:pt x="12819" y="12169"/>
                  </a:cubicBezTo>
                  <a:cubicBezTo>
                    <a:pt x="13471" y="10886"/>
                    <a:pt x="14431" y="8486"/>
                    <a:pt x="15116" y="6417"/>
                  </a:cubicBezTo>
                  <a:cubicBezTo>
                    <a:pt x="15802" y="4348"/>
                    <a:pt x="16213" y="2610"/>
                    <a:pt x="16419" y="1534"/>
                  </a:cubicBezTo>
                  <a:cubicBezTo>
                    <a:pt x="16625" y="459"/>
                    <a:pt x="16625" y="45"/>
                    <a:pt x="16488" y="3"/>
                  </a:cubicBezTo>
                  <a:cubicBezTo>
                    <a:pt x="16351" y="-38"/>
                    <a:pt x="16076" y="293"/>
                    <a:pt x="15768" y="1534"/>
                  </a:cubicBezTo>
                  <a:cubicBezTo>
                    <a:pt x="15459" y="2776"/>
                    <a:pt x="15116" y="4928"/>
                    <a:pt x="14979" y="6500"/>
                  </a:cubicBezTo>
                  <a:cubicBezTo>
                    <a:pt x="14842" y="8072"/>
                    <a:pt x="14911" y="9065"/>
                    <a:pt x="15013" y="9769"/>
                  </a:cubicBezTo>
                  <a:cubicBezTo>
                    <a:pt x="15116" y="10472"/>
                    <a:pt x="15253" y="10886"/>
                    <a:pt x="15493" y="11093"/>
                  </a:cubicBezTo>
                  <a:cubicBezTo>
                    <a:pt x="15733" y="11300"/>
                    <a:pt x="16076" y="11300"/>
                    <a:pt x="16453" y="10886"/>
                  </a:cubicBezTo>
                  <a:cubicBezTo>
                    <a:pt x="16831" y="10472"/>
                    <a:pt x="17242" y="9645"/>
                    <a:pt x="17516" y="8941"/>
                  </a:cubicBezTo>
                  <a:cubicBezTo>
                    <a:pt x="17791" y="8238"/>
                    <a:pt x="17928" y="7659"/>
                    <a:pt x="17893" y="7576"/>
                  </a:cubicBezTo>
                  <a:cubicBezTo>
                    <a:pt x="17859" y="7493"/>
                    <a:pt x="17653" y="7907"/>
                    <a:pt x="17551" y="8362"/>
                  </a:cubicBezTo>
                  <a:cubicBezTo>
                    <a:pt x="17448" y="8817"/>
                    <a:pt x="17448" y="9314"/>
                    <a:pt x="17482" y="9769"/>
                  </a:cubicBezTo>
                  <a:cubicBezTo>
                    <a:pt x="17516" y="10224"/>
                    <a:pt x="17585" y="10638"/>
                    <a:pt x="17791" y="10886"/>
                  </a:cubicBezTo>
                  <a:cubicBezTo>
                    <a:pt x="17996" y="11134"/>
                    <a:pt x="18339" y="11217"/>
                    <a:pt x="18648" y="11134"/>
                  </a:cubicBezTo>
                  <a:cubicBezTo>
                    <a:pt x="18956" y="11052"/>
                    <a:pt x="19231" y="10803"/>
                    <a:pt x="19573" y="10390"/>
                  </a:cubicBezTo>
                  <a:cubicBezTo>
                    <a:pt x="19916" y="9976"/>
                    <a:pt x="20328" y="9396"/>
                    <a:pt x="20533" y="9479"/>
                  </a:cubicBezTo>
                  <a:cubicBezTo>
                    <a:pt x="20739" y="9562"/>
                    <a:pt x="20739" y="10307"/>
                    <a:pt x="20876" y="11962"/>
                  </a:cubicBezTo>
                  <a:cubicBezTo>
                    <a:pt x="21013" y="13617"/>
                    <a:pt x="21288" y="16183"/>
                    <a:pt x="21425" y="17714"/>
                  </a:cubicBezTo>
                  <a:cubicBezTo>
                    <a:pt x="21562" y="19245"/>
                    <a:pt x="21562" y="19741"/>
                    <a:pt x="21528" y="20238"/>
                  </a:cubicBezTo>
                  <a:cubicBezTo>
                    <a:pt x="21493" y="20734"/>
                    <a:pt x="21425" y="21231"/>
                    <a:pt x="21116" y="21396"/>
                  </a:cubicBezTo>
                  <a:cubicBezTo>
                    <a:pt x="20808" y="21562"/>
                    <a:pt x="20259" y="21396"/>
                    <a:pt x="19573" y="20610"/>
                  </a:cubicBezTo>
                  <a:cubicBezTo>
                    <a:pt x="18888" y="19824"/>
                    <a:pt x="18065" y="18417"/>
                    <a:pt x="17242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017242" y="4529258"/>
              <a:ext cx="370609" cy="17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80" fill="norm" stroke="1" extrusionOk="0">
                  <a:moveTo>
                    <a:pt x="7497" y="11501"/>
                  </a:moveTo>
                  <a:cubicBezTo>
                    <a:pt x="7497" y="9419"/>
                    <a:pt x="7497" y="7337"/>
                    <a:pt x="7006" y="5645"/>
                  </a:cubicBezTo>
                  <a:cubicBezTo>
                    <a:pt x="6515" y="3954"/>
                    <a:pt x="5533" y="2653"/>
                    <a:pt x="4490" y="3173"/>
                  </a:cubicBezTo>
                  <a:cubicBezTo>
                    <a:pt x="3447" y="3694"/>
                    <a:pt x="2343" y="6036"/>
                    <a:pt x="1606" y="7988"/>
                  </a:cubicBezTo>
                  <a:cubicBezTo>
                    <a:pt x="870" y="9939"/>
                    <a:pt x="502" y="11501"/>
                    <a:pt x="256" y="12932"/>
                  </a:cubicBezTo>
                  <a:cubicBezTo>
                    <a:pt x="11" y="14363"/>
                    <a:pt x="-112" y="15665"/>
                    <a:pt x="133" y="16315"/>
                  </a:cubicBezTo>
                  <a:cubicBezTo>
                    <a:pt x="379" y="16966"/>
                    <a:pt x="993" y="16966"/>
                    <a:pt x="1545" y="16445"/>
                  </a:cubicBezTo>
                  <a:cubicBezTo>
                    <a:pt x="2097" y="15925"/>
                    <a:pt x="2588" y="14884"/>
                    <a:pt x="3079" y="13323"/>
                  </a:cubicBezTo>
                  <a:cubicBezTo>
                    <a:pt x="3570" y="11761"/>
                    <a:pt x="4061" y="9679"/>
                    <a:pt x="4306" y="9419"/>
                  </a:cubicBezTo>
                  <a:cubicBezTo>
                    <a:pt x="4552" y="9159"/>
                    <a:pt x="4552" y="10720"/>
                    <a:pt x="4858" y="12932"/>
                  </a:cubicBezTo>
                  <a:cubicBezTo>
                    <a:pt x="5165" y="15144"/>
                    <a:pt x="5779" y="18007"/>
                    <a:pt x="6393" y="19568"/>
                  </a:cubicBezTo>
                  <a:cubicBezTo>
                    <a:pt x="7006" y="21130"/>
                    <a:pt x="7620" y="21390"/>
                    <a:pt x="8724" y="18918"/>
                  </a:cubicBezTo>
                  <a:cubicBezTo>
                    <a:pt x="9829" y="16445"/>
                    <a:pt x="11424" y="11241"/>
                    <a:pt x="12222" y="7857"/>
                  </a:cubicBezTo>
                  <a:cubicBezTo>
                    <a:pt x="13020" y="4474"/>
                    <a:pt x="13020" y="2913"/>
                    <a:pt x="12774" y="1742"/>
                  </a:cubicBezTo>
                  <a:cubicBezTo>
                    <a:pt x="12529" y="571"/>
                    <a:pt x="12038" y="-210"/>
                    <a:pt x="11731" y="50"/>
                  </a:cubicBezTo>
                  <a:cubicBezTo>
                    <a:pt x="11424" y="310"/>
                    <a:pt x="11302" y="1612"/>
                    <a:pt x="11547" y="3433"/>
                  </a:cubicBezTo>
                  <a:cubicBezTo>
                    <a:pt x="11793" y="5255"/>
                    <a:pt x="12406" y="7597"/>
                    <a:pt x="12836" y="9419"/>
                  </a:cubicBezTo>
                  <a:cubicBezTo>
                    <a:pt x="13265" y="11241"/>
                    <a:pt x="13511" y="12542"/>
                    <a:pt x="13695" y="14363"/>
                  </a:cubicBezTo>
                  <a:cubicBezTo>
                    <a:pt x="13879" y="16185"/>
                    <a:pt x="14002" y="18527"/>
                    <a:pt x="14002" y="19048"/>
                  </a:cubicBezTo>
                  <a:cubicBezTo>
                    <a:pt x="14002" y="19568"/>
                    <a:pt x="13879" y="18267"/>
                    <a:pt x="14554" y="16055"/>
                  </a:cubicBezTo>
                  <a:cubicBezTo>
                    <a:pt x="15229" y="13843"/>
                    <a:pt x="16702" y="10720"/>
                    <a:pt x="17683" y="8638"/>
                  </a:cubicBezTo>
                  <a:cubicBezTo>
                    <a:pt x="18665" y="6556"/>
                    <a:pt x="19156" y="5515"/>
                    <a:pt x="19524" y="4214"/>
                  </a:cubicBezTo>
                  <a:cubicBezTo>
                    <a:pt x="19893" y="2913"/>
                    <a:pt x="20138" y="1351"/>
                    <a:pt x="19954" y="831"/>
                  </a:cubicBezTo>
                  <a:cubicBezTo>
                    <a:pt x="19770" y="310"/>
                    <a:pt x="19156" y="831"/>
                    <a:pt x="18788" y="1742"/>
                  </a:cubicBezTo>
                  <a:cubicBezTo>
                    <a:pt x="18420" y="2653"/>
                    <a:pt x="18297" y="3954"/>
                    <a:pt x="18481" y="6556"/>
                  </a:cubicBezTo>
                  <a:cubicBezTo>
                    <a:pt x="18665" y="9159"/>
                    <a:pt x="19156" y="13062"/>
                    <a:pt x="19586" y="15925"/>
                  </a:cubicBezTo>
                  <a:cubicBezTo>
                    <a:pt x="20015" y="18788"/>
                    <a:pt x="20383" y="20609"/>
                    <a:pt x="20383" y="21000"/>
                  </a:cubicBezTo>
                  <a:cubicBezTo>
                    <a:pt x="20383" y="21390"/>
                    <a:pt x="20015" y="20349"/>
                    <a:pt x="20138" y="18137"/>
                  </a:cubicBezTo>
                  <a:cubicBezTo>
                    <a:pt x="20261" y="15925"/>
                    <a:pt x="20874" y="12542"/>
                    <a:pt x="21488" y="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432299" y="4552950"/>
              <a:ext cx="1714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514"/>
                    <a:pt x="0" y="13029"/>
                    <a:pt x="533" y="16800"/>
                  </a:cubicBezTo>
                  <a:cubicBezTo>
                    <a:pt x="1067" y="20571"/>
                    <a:pt x="2133" y="21600"/>
                    <a:pt x="3200" y="21600"/>
                  </a:cubicBezTo>
                  <a:cubicBezTo>
                    <a:pt x="4267" y="21600"/>
                    <a:pt x="5333" y="20571"/>
                    <a:pt x="6400" y="18000"/>
                  </a:cubicBezTo>
                  <a:cubicBezTo>
                    <a:pt x="7467" y="15429"/>
                    <a:pt x="8533" y="11314"/>
                    <a:pt x="9333" y="8400"/>
                  </a:cubicBezTo>
                  <a:cubicBezTo>
                    <a:pt x="10133" y="5486"/>
                    <a:pt x="10667" y="3771"/>
                    <a:pt x="10800" y="4286"/>
                  </a:cubicBezTo>
                  <a:cubicBezTo>
                    <a:pt x="10933" y="4800"/>
                    <a:pt x="10667" y="7543"/>
                    <a:pt x="10800" y="9943"/>
                  </a:cubicBezTo>
                  <a:cubicBezTo>
                    <a:pt x="10933" y="12343"/>
                    <a:pt x="11467" y="14400"/>
                    <a:pt x="12933" y="16114"/>
                  </a:cubicBezTo>
                  <a:cubicBezTo>
                    <a:pt x="14400" y="17829"/>
                    <a:pt x="16800" y="19200"/>
                    <a:pt x="18400" y="19200"/>
                  </a:cubicBezTo>
                  <a:cubicBezTo>
                    <a:pt x="20000" y="19200"/>
                    <a:pt x="20800" y="17829"/>
                    <a:pt x="2160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641849" y="4535991"/>
              <a:ext cx="317501" cy="14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2437"/>
                  </a:moveTo>
                  <a:cubicBezTo>
                    <a:pt x="0" y="7609"/>
                    <a:pt x="0" y="12781"/>
                    <a:pt x="0" y="16127"/>
                  </a:cubicBezTo>
                  <a:cubicBezTo>
                    <a:pt x="0" y="19474"/>
                    <a:pt x="0" y="20995"/>
                    <a:pt x="0" y="20995"/>
                  </a:cubicBezTo>
                  <a:cubicBezTo>
                    <a:pt x="0" y="20995"/>
                    <a:pt x="0" y="19474"/>
                    <a:pt x="216" y="17040"/>
                  </a:cubicBezTo>
                  <a:cubicBezTo>
                    <a:pt x="432" y="14606"/>
                    <a:pt x="864" y="11260"/>
                    <a:pt x="1224" y="8826"/>
                  </a:cubicBezTo>
                  <a:cubicBezTo>
                    <a:pt x="1584" y="6392"/>
                    <a:pt x="1872" y="4871"/>
                    <a:pt x="2304" y="4567"/>
                  </a:cubicBezTo>
                  <a:cubicBezTo>
                    <a:pt x="2736" y="4262"/>
                    <a:pt x="3312" y="5175"/>
                    <a:pt x="3672" y="7153"/>
                  </a:cubicBezTo>
                  <a:cubicBezTo>
                    <a:pt x="4032" y="9130"/>
                    <a:pt x="4176" y="12172"/>
                    <a:pt x="4248" y="14454"/>
                  </a:cubicBezTo>
                  <a:cubicBezTo>
                    <a:pt x="4320" y="16736"/>
                    <a:pt x="4320" y="18257"/>
                    <a:pt x="4464" y="18257"/>
                  </a:cubicBezTo>
                  <a:cubicBezTo>
                    <a:pt x="4608" y="18257"/>
                    <a:pt x="4896" y="16736"/>
                    <a:pt x="5184" y="15214"/>
                  </a:cubicBezTo>
                  <a:cubicBezTo>
                    <a:pt x="5472" y="13693"/>
                    <a:pt x="5760" y="12172"/>
                    <a:pt x="6192" y="10955"/>
                  </a:cubicBezTo>
                  <a:cubicBezTo>
                    <a:pt x="6624" y="9738"/>
                    <a:pt x="7200" y="8826"/>
                    <a:pt x="7704" y="8978"/>
                  </a:cubicBezTo>
                  <a:cubicBezTo>
                    <a:pt x="8208" y="9130"/>
                    <a:pt x="8640" y="10347"/>
                    <a:pt x="9000" y="12020"/>
                  </a:cubicBezTo>
                  <a:cubicBezTo>
                    <a:pt x="9360" y="13693"/>
                    <a:pt x="9648" y="15823"/>
                    <a:pt x="10224" y="16888"/>
                  </a:cubicBezTo>
                  <a:cubicBezTo>
                    <a:pt x="10800" y="17953"/>
                    <a:pt x="11664" y="17953"/>
                    <a:pt x="12888" y="16736"/>
                  </a:cubicBezTo>
                  <a:cubicBezTo>
                    <a:pt x="14112" y="15519"/>
                    <a:pt x="15696" y="13085"/>
                    <a:pt x="16704" y="11107"/>
                  </a:cubicBezTo>
                  <a:cubicBezTo>
                    <a:pt x="17712" y="9130"/>
                    <a:pt x="18144" y="7609"/>
                    <a:pt x="18432" y="5784"/>
                  </a:cubicBezTo>
                  <a:cubicBezTo>
                    <a:pt x="18720" y="3958"/>
                    <a:pt x="18864" y="1829"/>
                    <a:pt x="18576" y="764"/>
                  </a:cubicBezTo>
                  <a:cubicBezTo>
                    <a:pt x="18288" y="-301"/>
                    <a:pt x="17568" y="-301"/>
                    <a:pt x="16632" y="1068"/>
                  </a:cubicBezTo>
                  <a:cubicBezTo>
                    <a:pt x="15696" y="2437"/>
                    <a:pt x="14544" y="5175"/>
                    <a:pt x="13968" y="8217"/>
                  </a:cubicBezTo>
                  <a:cubicBezTo>
                    <a:pt x="13392" y="11260"/>
                    <a:pt x="13392" y="14606"/>
                    <a:pt x="14400" y="16888"/>
                  </a:cubicBezTo>
                  <a:cubicBezTo>
                    <a:pt x="15408" y="19169"/>
                    <a:pt x="17424" y="20386"/>
                    <a:pt x="18792" y="20843"/>
                  </a:cubicBezTo>
                  <a:cubicBezTo>
                    <a:pt x="20160" y="21299"/>
                    <a:pt x="20880" y="20995"/>
                    <a:pt x="21600" y="20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524500" y="4350184"/>
              <a:ext cx="349250" cy="35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6284" y="4192"/>
                  </a:moveTo>
                  <a:cubicBezTo>
                    <a:pt x="6284" y="3553"/>
                    <a:pt x="6284" y="2913"/>
                    <a:pt x="6415" y="2274"/>
                  </a:cubicBezTo>
                  <a:cubicBezTo>
                    <a:pt x="6545" y="1635"/>
                    <a:pt x="6807" y="996"/>
                    <a:pt x="7265" y="549"/>
                  </a:cubicBezTo>
                  <a:cubicBezTo>
                    <a:pt x="7724" y="102"/>
                    <a:pt x="8378" y="-154"/>
                    <a:pt x="8640" y="102"/>
                  </a:cubicBezTo>
                  <a:cubicBezTo>
                    <a:pt x="8902" y="357"/>
                    <a:pt x="8771" y="1124"/>
                    <a:pt x="8116" y="3872"/>
                  </a:cubicBezTo>
                  <a:cubicBezTo>
                    <a:pt x="7462" y="6620"/>
                    <a:pt x="6284" y="11349"/>
                    <a:pt x="5695" y="14225"/>
                  </a:cubicBezTo>
                  <a:cubicBezTo>
                    <a:pt x="5105" y="17100"/>
                    <a:pt x="5105" y="18123"/>
                    <a:pt x="5171" y="19018"/>
                  </a:cubicBezTo>
                  <a:cubicBezTo>
                    <a:pt x="5236" y="19912"/>
                    <a:pt x="5367" y="20679"/>
                    <a:pt x="5760" y="21063"/>
                  </a:cubicBezTo>
                  <a:cubicBezTo>
                    <a:pt x="6153" y="21446"/>
                    <a:pt x="6807" y="21446"/>
                    <a:pt x="7265" y="21126"/>
                  </a:cubicBezTo>
                  <a:cubicBezTo>
                    <a:pt x="7724" y="20807"/>
                    <a:pt x="7985" y="20168"/>
                    <a:pt x="7855" y="19209"/>
                  </a:cubicBezTo>
                  <a:cubicBezTo>
                    <a:pt x="7724" y="18251"/>
                    <a:pt x="7200" y="16973"/>
                    <a:pt x="6087" y="16078"/>
                  </a:cubicBezTo>
                  <a:cubicBezTo>
                    <a:pt x="4975" y="15183"/>
                    <a:pt x="3273" y="14672"/>
                    <a:pt x="2029" y="14416"/>
                  </a:cubicBezTo>
                  <a:cubicBezTo>
                    <a:pt x="785" y="14161"/>
                    <a:pt x="0" y="14161"/>
                    <a:pt x="0" y="13905"/>
                  </a:cubicBezTo>
                  <a:cubicBezTo>
                    <a:pt x="0" y="13650"/>
                    <a:pt x="785" y="13138"/>
                    <a:pt x="2684" y="11860"/>
                  </a:cubicBezTo>
                  <a:cubicBezTo>
                    <a:pt x="4582" y="10582"/>
                    <a:pt x="7593" y="8537"/>
                    <a:pt x="9425" y="7259"/>
                  </a:cubicBezTo>
                  <a:cubicBezTo>
                    <a:pt x="11258" y="5981"/>
                    <a:pt x="11913" y="5470"/>
                    <a:pt x="12633" y="5022"/>
                  </a:cubicBezTo>
                  <a:cubicBezTo>
                    <a:pt x="13353" y="4575"/>
                    <a:pt x="14138" y="4192"/>
                    <a:pt x="14335" y="4447"/>
                  </a:cubicBezTo>
                  <a:cubicBezTo>
                    <a:pt x="14531" y="4703"/>
                    <a:pt x="14138" y="5597"/>
                    <a:pt x="13418" y="7323"/>
                  </a:cubicBezTo>
                  <a:cubicBezTo>
                    <a:pt x="12698" y="9048"/>
                    <a:pt x="11651" y="11605"/>
                    <a:pt x="11062" y="13266"/>
                  </a:cubicBezTo>
                  <a:cubicBezTo>
                    <a:pt x="10473" y="14928"/>
                    <a:pt x="10342" y="15695"/>
                    <a:pt x="10080" y="16334"/>
                  </a:cubicBezTo>
                  <a:cubicBezTo>
                    <a:pt x="9818" y="16973"/>
                    <a:pt x="9425" y="17484"/>
                    <a:pt x="9229" y="17420"/>
                  </a:cubicBezTo>
                  <a:cubicBezTo>
                    <a:pt x="9033" y="17356"/>
                    <a:pt x="9033" y="16717"/>
                    <a:pt x="9098" y="16078"/>
                  </a:cubicBezTo>
                  <a:cubicBezTo>
                    <a:pt x="9164" y="15439"/>
                    <a:pt x="9295" y="14800"/>
                    <a:pt x="9556" y="14225"/>
                  </a:cubicBezTo>
                  <a:cubicBezTo>
                    <a:pt x="9818" y="13650"/>
                    <a:pt x="10211" y="13138"/>
                    <a:pt x="10800" y="12947"/>
                  </a:cubicBezTo>
                  <a:cubicBezTo>
                    <a:pt x="11389" y="12755"/>
                    <a:pt x="12175" y="12883"/>
                    <a:pt x="13353" y="13969"/>
                  </a:cubicBezTo>
                  <a:cubicBezTo>
                    <a:pt x="14531" y="15055"/>
                    <a:pt x="16102" y="17100"/>
                    <a:pt x="17542" y="18187"/>
                  </a:cubicBezTo>
                  <a:cubicBezTo>
                    <a:pt x="18982" y="19273"/>
                    <a:pt x="20291" y="19401"/>
                    <a:pt x="21600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845402" y="4330441"/>
              <a:ext cx="301398" cy="3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87" fill="norm" stroke="1" extrusionOk="0">
                  <a:moveTo>
                    <a:pt x="5195" y="19377"/>
                  </a:moveTo>
                  <a:cubicBezTo>
                    <a:pt x="5346" y="18718"/>
                    <a:pt x="5497" y="18060"/>
                    <a:pt x="5270" y="17335"/>
                  </a:cubicBezTo>
                  <a:cubicBezTo>
                    <a:pt x="5044" y="16611"/>
                    <a:pt x="4439" y="15821"/>
                    <a:pt x="3760" y="15623"/>
                  </a:cubicBezTo>
                  <a:cubicBezTo>
                    <a:pt x="3080" y="15425"/>
                    <a:pt x="2325" y="15821"/>
                    <a:pt x="1721" y="16347"/>
                  </a:cubicBezTo>
                  <a:cubicBezTo>
                    <a:pt x="1116" y="16874"/>
                    <a:pt x="663" y="17533"/>
                    <a:pt x="361" y="18191"/>
                  </a:cubicBezTo>
                  <a:cubicBezTo>
                    <a:pt x="59" y="18850"/>
                    <a:pt x="-92" y="19508"/>
                    <a:pt x="59" y="20101"/>
                  </a:cubicBezTo>
                  <a:cubicBezTo>
                    <a:pt x="210" y="20694"/>
                    <a:pt x="663" y="21221"/>
                    <a:pt x="1267" y="21352"/>
                  </a:cubicBezTo>
                  <a:cubicBezTo>
                    <a:pt x="1872" y="21484"/>
                    <a:pt x="2627" y="21221"/>
                    <a:pt x="3307" y="20891"/>
                  </a:cubicBezTo>
                  <a:cubicBezTo>
                    <a:pt x="3986" y="20562"/>
                    <a:pt x="4591" y="20167"/>
                    <a:pt x="5119" y="20233"/>
                  </a:cubicBezTo>
                  <a:cubicBezTo>
                    <a:pt x="5648" y="20299"/>
                    <a:pt x="6101" y="20825"/>
                    <a:pt x="6705" y="21089"/>
                  </a:cubicBezTo>
                  <a:cubicBezTo>
                    <a:pt x="7309" y="21352"/>
                    <a:pt x="8065" y="21352"/>
                    <a:pt x="9273" y="20562"/>
                  </a:cubicBezTo>
                  <a:cubicBezTo>
                    <a:pt x="10481" y="19772"/>
                    <a:pt x="12143" y="18191"/>
                    <a:pt x="13880" y="15294"/>
                  </a:cubicBezTo>
                  <a:cubicBezTo>
                    <a:pt x="15617" y="12396"/>
                    <a:pt x="17430" y="8182"/>
                    <a:pt x="18487" y="5745"/>
                  </a:cubicBezTo>
                  <a:cubicBezTo>
                    <a:pt x="19544" y="3308"/>
                    <a:pt x="19846" y="2650"/>
                    <a:pt x="19998" y="1860"/>
                  </a:cubicBezTo>
                  <a:cubicBezTo>
                    <a:pt x="20149" y="1069"/>
                    <a:pt x="20149" y="147"/>
                    <a:pt x="19846" y="16"/>
                  </a:cubicBezTo>
                  <a:cubicBezTo>
                    <a:pt x="19544" y="-116"/>
                    <a:pt x="18940" y="543"/>
                    <a:pt x="18034" y="2716"/>
                  </a:cubicBezTo>
                  <a:cubicBezTo>
                    <a:pt x="17128" y="4889"/>
                    <a:pt x="15919" y="8577"/>
                    <a:pt x="15239" y="11474"/>
                  </a:cubicBezTo>
                  <a:cubicBezTo>
                    <a:pt x="14560" y="14372"/>
                    <a:pt x="14409" y="16479"/>
                    <a:pt x="14484" y="17862"/>
                  </a:cubicBezTo>
                  <a:cubicBezTo>
                    <a:pt x="14560" y="19245"/>
                    <a:pt x="14862" y="19904"/>
                    <a:pt x="15391" y="20299"/>
                  </a:cubicBezTo>
                  <a:cubicBezTo>
                    <a:pt x="15919" y="20694"/>
                    <a:pt x="16674" y="20825"/>
                    <a:pt x="17732" y="19969"/>
                  </a:cubicBezTo>
                  <a:cubicBezTo>
                    <a:pt x="18789" y="19113"/>
                    <a:pt x="20149" y="17269"/>
                    <a:pt x="21508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5994399" y="44767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637072" y="4389270"/>
              <a:ext cx="284429" cy="29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09" fill="norm" stroke="1" extrusionOk="0">
                  <a:moveTo>
                    <a:pt x="21500" y="2655"/>
                  </a:moveTo>
                  <a:cubicBezTo>
                    <a:pt x="21340" y="1889"/>
                    <a:pt x="21180" y="1123"/>
                    <a:pt x="20140" y="587"/>
                  </a:cubicBezTo>
                  <a:cubicBezTo>
                    <a:pt x="19100" y="50"/>
                    <a:pt x="17180" y="-256"/>
                    <a:pt x="14700" y="280"/>
                  </a:cubicBezTo>
                  <a:cubicBezTo>
                    <a:pt x="12220" y="816"/>
                    <a:pt x="9180" y="2195"/>
                    <a:pt x="7260" y="3497"/>
                  </a:cubicBezTo>
                  <a:cubicBezTo>
                    <a:pt x="5340" y="4799"/>
                    <a:pt x="4540" y="6025"/>
                    <a:pt x="4460" y="7250"/>
                  </a:cubicBezTo>
                  <a:cubicBezTo>
                    <a:pt x="4380" y="8476"/>
                    <a:pt x="5020" y="9701"/>
                    <a:pt x="5980" y="10544"/>
                  </a:cubicBezTo>
                  <a:cubicBezTo>
                    <a:pt x="6940" y="11387"/>
                    <a:pt x="8220" y="11846"/>
                    <a:pt x="9340" y="12076"/>
                  </a:cubicBezTo>
                  <a:cubicBezTo>
                    <a:pt x="10460" y="12306"/>
                    <a:pt x="11420" y="12306"/>
                    <a:pt x="11420" y="12459"/>
                  </a:cubicBezTo>
                  <a:cubicBezTo>
                    <a:pt x="11420" y="12612"/>
                    <a:pt x="10460" y="12918"/>
                    <a:pt x="8780" y="13455"/>
                  </a:cubicBezTo>
                  <a:cubicBezTo>
                    <a:pt x="7100" y="13991"/>
                    <a:pt x="4700" y="14757"/>
                    <a:pt x="3100" y="15523"/>
                  </a:cubicBezTo>
                  <a:cubicBezTo>
                    <a:pt x="1500" y="16289"/>
                    <a:pt x="700" y="17055"/>
                    <a:pt x="300" y="17821"/>
                  </a:cubicBezTo>
                  <a:cubicBezTo>
                    <a:pt x="-100" y="18587"/>
                    <a:pt x="-100" y="19353"/>
                    <a:pt x="300" y="19889"/>
                  </a:cubicBezTo>
                  <a:cubicBezTo>
                    <a:pt x="700" y="20425"/>
                    <a:pt x="1500" y="20731"/>
                    <a:pt x="3580" y="20961"/>
                  </a:cubicBezTo>
                  <a:cubicBezTo>
                    <a:pt x="5660" y="21191"/>
                    <a:pt x="9020" y="21344"/>
                    <a:pt x="11580" y="21038"/>
                  </a:cubicBezTo>
                  <a:cubicBezTo>
                    <a:pt x="14140" y="20731"/>
                    <a:pt x="15900" y="19965"/>
                    <a:pt x="17660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874056" y="4635500"/>
              <a:ext cx="1569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50"/>
                    <a:pt x="3818" y="9900"/>
                    <a:pt x="1118" y="13500"/>
                  </a:cubicBezTo>
                  <a:cubicBezTo>
                    <a:pt x="-1582" y="17100"/>
                    <a:pt x="1118" y="1935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889750" y="4559300"/>
              <a:ext cx="31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189754" y="4540250"/>
              <a:ext cx="315947" cy="12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14" fill="norm" stroke="1" extrusionOk="0">
                  <a:moveTo>
                    <a:pt x="2054" y="17876"/>
                  </a:moveTo>
                  <a:cubicBezTo>
                    <a:pt x="1334" y="17503"/>
                    <a:pt x="614" y="17131"/>
                    <a:pt x="254" y="16014"/>
                  </a:cubicBezTo>
                  <a:cubicBezTo>
                    <a:pt x="-106" y="14897"/>
                    <a:pt x="-106" y="13034"/>
                    <a:pt x="398" y="10614"/>
                  </a:cubicBezTo>
                  <a:cubicBezTo>
                    <a:pt x="902" y="8193"/>
                    <a:pt x="1910" y="5214"/>
                    <a:pt x="3494" y="4283"/>
                  </a:cubicBezTo>
                  <a:cubicBezTo>
                    <a:pt x="5078" y="3352"/>
                    <a:pt x="7238" y="4469"/>
                    <a:pt x="9110" y="7448"/>
                  </a:cubicBezTo>
                  <a:cubicBezTo>
                    <a:pt x="10982" y="10428"/>
                    <a:pt x="12566" y="15269"/>
                    <a:pt x="13718" y="18062"/>
                  </a:cubicBezTo>
                  <a:cubicBezTo>
                    <a:pt x="14870" y="20855"/>
                    <a:pt x="15590" y="21600"/>
                    <a:pt x="16166" y="21041"/>
                  </a:cubicBezTo>
                  <a:cubicBezTo>
                    <a:pt x="16742" y="20483"/>
                    <a:pt x="17174" y="18621"/>
                    <a:pt x="18038" y="14897"/>
                  </a:cubicBezTo>
                  <a:cubicBezTo>
                    <a:pt x="18902" y="11172"/>
                    <a:pt x="20198" y="5586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649121" y="4413249"/>
              <a:ext cx="255988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4469" y="4662"/>
                  </a:moveTo>
                  <a:cubicBezTo>
                    <a:pt x="3938" y="6682"/>
                    <a:pt x="3407" y="8702"/>
                    <a:pt x="2876" y="11266"/>
                  </a:cubicBezTo>
                  <a:cubicBezTo>
                    <a:pt x="2345" y="13830"/>
                    <a:pt x="1814" y="16938"/>
                    <a:pt x="1371" y="18881"/>
                  </a:cubicBezTo>
                  <a:cubicBezTo>
                    <a:pt x="928" y="20823"/>
                    <a:pt x="574" y="21600"/>
                    <a:pt x="309" y="21600"/>
                  </a:cubicBezTo>
                  <a:cubicBezTo>
                    <a:pt x="43" y="21600"/>
                    <a:pt x="-134" y="20823"/>
                    <a:pt x="132" y="18337"/>
                  </a:cubicBezTo>
                  <a:cubicBezTo>
                    <a:pt x="397" y="15850"/>
                    <a:pt x="1105" y="11655"/>
                    <a:pt x="1991" y="8469"/>
                  </a:cubicBezTo>
                  <a:cubicBezTo>
                    <a:pt x="2876" y="5283"/>
                    <a:pt x="3938" y="3108"/>
                    <a:pt x="5000" y="1787"/>
                  </a:cubicBezTo>
                  <a:cubicBezTo>
                    <a:pt x="6063" y="466"/>
                    <a:pt x="7125" y="0"/>
                    <a:pt x="8010" y="0"/>
                  </a:cubicBezTo>
                  <a:cubicBezTo>
                    <a:pt x="8896" y="0"/>
                    <a:pt x="9604" y="466"/>
                    <a:pt x="10135" y="1865"/>
                  </a:cubicBezTo>
                  <a:cubicBezTo>
                    <a:pt x="10666" y="3263"/>
                    <a:pt x="11020" y="5594"/>
                    <a:pt x="11286" y="7692"/>
                  </a:cubicBezTo>
                  <a:cubicBezTo>
                    <a:pt x="11551" y="9790"/>
                    <a:pt x="11728" y="11655"/>
                    <a:pt x="11994" y="12976"/>
                  </a:cubicBezTo>
                  <a:cubicBezTo>
                    <a:pt x="12259" y="14296"/>
                    <a:pt x="12614" y="15073"/>
                    <a:pt x="13233" y="15695"/>
                  </a:cubicBezTo>
                  <a:cubicBezTo>
                    <a:pt x="13853" y="16317"/>
                    <a:pt x="14738" y="16783"/>
                    <a:pt x="15446" y="16705"/>
                  </a:cubicBezTo>
                  <a:cubicBezTo>
                    <a:pt x="16155" y="16627"/>
                    <a:pt x="16686" y="16006"/>
                    <a:pt x="17482" y="14141"/>
                  </a:cubicBezTo>
                  <a:cubicBezTo>
                    <a:pt x="18279" y="12276"/>
                    <a:pt x="19341" y="9168"/>
                    <a:pt x="20050" y="7226"/>
                  </a:cubicBezTo>
                  <a:cubicBezTo>
                    <a:pt x="20758" y="5283"/>
                    <a:pt x="21112" y="4506"/>
                    <a:pt x="21289" y="3574"/>
                  </a:cubicBezTo>
                  <a:cubicBezTo>
                    <a:pt x="21466" y="2642"/>
                    <a:pt x="21466" y="1554"/>
                    <a:pt x="21200" y="1399"/>
                  </a:cubicBezTo>
                  <a:cubicBezTo>
                    <a:pt x="20935" y="1243"/>
                    <a:pt x="20404" y="2020"/>
                    <a:pt x="19873" y="2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7920566" y="4533900"/>
              <a:ext cx="61385" cy="13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0"/>
                  </a:moveTo>
                  <a:cubicBezTo>
                    <a:pt x="14897" y="3086"/>
                    <a:pt x="8193" y="6171"/>
                    <a:pt x="4469" y="8914"/>
                  </a:cubicBezTo>
                  <a:cubicBezTo>
                    <a:pt x="745" y="11657"/>
                    <a:pt x="0" y="14057"/>
                    <a:pt x="0" y="16114"/>
                  </a:cubicBezTo>
                  <a:cubicBezTo>
                    <a:pt x="0" y="18171"/>
                    <a:pt x="745" y="19886"/>
                    <a:pt x="3352" y="20743"/>
                  </a:cubicBezTo>
                  <a:cubicBezTo>
                    <a:pt x="5959" y="21600"/>
                    <a:pt x="10428" y="21600"/>
                    <a:pt x="14152" y="19200"/>
                  </a:cubicBezTo>
                  <a:cubicBezTo>
                    <a:pt x="17876" y="16800"/>
                    <a:pt x="20855" y="12000"/>
                    <a:pt x="21228" y="8914"/>
                  </a:cubicBezTo>
                  <a:cubicBezTo>
                    <a:pt x="21600" y="5829"/>
                    <a:pt x="19366" y="4457"/>
                    <a:pt x="17131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026400" y="4527550"/>
              <a:ext cx="127000" cy="16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0"/>
                  </a:moveTo>
                  <a:cubicBezTo>
                    <a:pt x="2160" y="554"/>
                    <a:pt x="4320" y="1108"/>
                    <a:pt x="6120" y="3738"/>
                  </a:cubicBezTo>
                  <a:cubicBezTo>
                    <a:pt x="7920" y="6369"/>
                    <a:pt x="9360" y="11077"/>
                    <a:pt x="9720" y="14123"/>
                  </a:cubicBezTo>
                  <a:cubicBezTo>
                    <a:pt x="10080" y="17169"/>
                    <a:pt x="9360" y="18554"/>
                    <a:pt x="8280" y="19662"/>
                  </a:cubicBezTo>
                  <a:cubicBezTo>
                    <a:pt x="7200" y="20769"/>
                    <a:pt x="5760" y="21600"/>
                    <a:pt x="4860" y="21185"/>
                  </a:cubicBezTo>
                  <a:cubicBezTo>
                    <a:pt x="3960" y="20769"/>
                    <a:pt x="3600" y="19108"/>
                    <a:pt x="5400" y="15923"/>
                  </a:cubicBezTo>
                  <a:cubicBezTo>
                    <a:pt x="7200" y="12738"/>
                    <a:pt x="11160" y="8031"/>
                    <a:pt x="14220" y="5538"/>
                  </a:cubicBezTo>
                  <a:cubicBezTo>
                    <a:pt x="17280" y="3046"/>
                    <a:pt x="19440" y="2769"/>
                    <a:pt x="21600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048000" y="5454650"/>
              <a:ext cx="381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111500" y="5486400"/>
              <a:ext cx="3492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8" y="17018"/>
                    <a:pt x="8116" y="12436"/>
                    <a:pt x="11716" y="8836"/>
                  </a:cubicBezTo>
                  <a:cubicBezTo>
                    <a:pt x="15316" y="5236"/>
                    <a:pt x="18458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371850" y="5314950"/>
              <a:ext cx="17286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0" y="0"/>
                  </a:moveTo>
                  <a:cubicBezTo>
                    <a:pt x="6353" y="1920"/>
                    <a:pt x="12706" y="3840"/>
                    <a:pt x="16518" y="6240"/>
                  </a:cubicBezTo>
                  <a:cubicBezTo>
                    <a:pt x="20329" y="8640"/>
                    <a:pt x="21600" y="11520"/>
                    <a:pt x="20202" y="14160"/>
                  </a:cubicBezTo>
                  <a:cubicBezTo>
                    <a:pt x="18805" y="16800"/>
                    <a:pt x="14739" y="19200"/>
                    <a:pt x="10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135132" y="5297915"/>
              <a:ext cx="248449" cy="29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53" fill="norm" stroke="1" extrusionOk="0">
                  <a:moveTo>
                    <a:pt x="19493" y="4482"/>
                  </a:moveTo>
                  <a:cubicBezTo>
                    <a:pt x="20038" y="3710"/>
                    <a:pt x="20582" y="2939"/>
                    <a:pt x="20945" y="2167"/>
                  </a:cubicBezTo>
                  <a:cubicBezTo>
                    <a:pt x="21308" y="1396"/>
                    <a:pt x="21490" y="624"/>
                    <a:pt x="21036" y="239"/>
                  </a:cubicBezTo>
                  <a:cubicBezTo>
                    <a:pt x="20582" y="-147"/>
                    <a:pt x="19493" y="-147"/>
                    <a:pt x="17043" y="856"/>
                  </a:cubicBezTo>
                  <a:cubicBezTo>
                    <a:pt x="14593" y="1859"/>
                    <a:pt x="10781" y="3864"/>
                    <a:pt x="8512" y="5176"/>
                  </a:cubicBezTo>
                  <a:cubicBezTo>
                    <a:pt x="6243" y="6487"/>
                    <a:pt x="5517" y="7104"/>
                    <a:pt x="5063" y="7799"/>
                  </a:cubicBezTo>
                  <a:cubicBezTo>
                    <a:pt x="4609" y="8493"/>
                    <a:pt x="4428" y="9264"/>
                    <a:pt x="5698" y="9882"/>
                  </a:cubicBezTo>
                  <a:cubicBezTo>
                    <a:pt x="6969" y="10499"/>
                    <a:pt x="9692" y="10962"/>
                    <a:pt x="11598" y="11193"/>
                  </a:cubicBezTo>
                  <a:cubicBezTo>
                    <a:pt x="13503" y="11424"/>
                    <a:pt x="14593" y="11424"/>
                    <a:pt x="14683" y="11656"/>
                  </a:cubicBezTo>
                  <a:cubicBezTo>
                    <a:pt x="14774" y="11887"/>
                    <a:pt x="13866" y="12350"/>
                    <a:pt x="11598" y="13276"/>
                  </a:cubicBezTo>
                  <a:cubicBezTo>
                    <a:pt x="9329" y="14202"/>
                    <a:pt x="5698" y="15590"/>
                    <a:pt x="3520" y="16593"/>
                  </a:cubicBezTo>
                  <a:cubicBezTo>
                    <a:pt x="1342" y="17596"/>
                    <a:pt x="616" y="18213"/>
                    <a:pt x="253" y="18907"/>
                  </a:cubicBezTo>
                  <a:cubicBezTo>
                    <a:pt x="-110" y="19602"/>
                    <a:pt x="-110" y="20373"/>
                    <a:pt x="435" y="20836"/>
                  </a:cubicBezTo>
                  <a:cubicBezTo>
                    <a:pt x="979" y="21299"/>
                    <a:pt x="2068" y="21453"/>
                    <a:pt x="4972" y="21453"/>
                  </a:cubicBezTo>
                  <a:cubicBezTo>
                    <a:pt x="7877" y="21453"/>
                    <a:pt x="12596" y="21299"/>
                    <a:pt x="15409" y="21067"/>
                  </a:cubicBezTo>
                  <a:cubicBezTo>
                    <a:pt x="18223" y="20836"/>
                    <a:pt x="19130" y="20527"/>
                    <a:pt x="20038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419600" y="5537200"/>
              <a:ext cx="1" cy="139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438650" y="5435600"/>
              <a:ext cx="19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656402" y="5429250"/>
              <a:ext cx="258498" cy="10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70" fill="norm" stroke="1" extrusionOk="0">
                  <a:moveTo>
                    <a:pt x="3534" y="19938"/>
                  </a:moveTo>
                  <a:cubicBezTo>
                    <a:pt x="2305" y="19108"/>
                    <a:pt x="1075" y="18277"/>
                    <a:pt x="461" y="16823"/>
                  </a:cubicBezTo>
                  <a:cubicBezTo>
                    <a:pt x="-154" y="15369"/>
                    <a:pt x="-154" y="13292"/>
                    <a:pt x="461" y="10800"/>
                  </a:cubicBezTo>
                  <a:cubicBezTo>
                    <a:pt x="1075" y="8308"/>
                    <a:pt x="2305" y="5400"/>
                    <a:pt x="3885" y="4154"/>
                  </a:cubicBezTo>
                  <a:cubicBezTo>
                    <a:pt x="5466" y="2908"/>
                    <a:pt x="7397" y="3323"/>
                    <a:pt x="9153" y="6231"/>
                  </a:cubicBezTo>
                  <a:cubicBezTo>
                    <a:pt x="10909" y="9138"/>
                    <a:pt x="12490" y="14538"/>
                    <a:pt x="13719" y="17654"/>
                  </a:cubicBezTo>
                  <a:cubicBezTo>
                    <a:pt x="14948" y="20769"/>
                    <a:pt x="15826" y="21600"/>
                    <a:pt x="16617" y="20977"/>
                  </a:cubicBezTo>
                  <a:cubicBezTo>
                    <a:pt x="17407" y="20354"/>
                    <a:pt x="18109" y="18277"/>
                    <a:pt x="18724" y="14954"/>
                  </a:cubicBezTo>
                  <a:cubicBezTo>
                    <a:pt x="19339" y="11631"/>
                    <a:pt x="19866" y="7062"/>
                    <a:pt x="20305" y="4362"/>
                  </a:cubicBezTo>
                  <a:cubicBezTo>
                    <a:pt x="20744" y="1662"/>
                    <a:pt x="21095" y="831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115205" y="5289282"/>
              <a:ext cx="248429" cy="35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82" fill="norm" stroke="1" extrusionOk="0">
                  <a:moveTo>
                    <a:pt x="3545" y="7974"/>
                  </a:moveTo>
                  <a:cubicBezTo>
                    <a:pt x="3362" y="11132"/>
                    <a:pt x="3179" y="14290"/>
                    <a:pt x="2904" y="16248"/>
                  </a:cubicBezTo>
                  <a:cubicBezTo>
                    <a:pt x="2630" y="18206"/>
                    <a:pt x="2264" y="18964"/>
                    <a:pt x="1989" y="19722"/>
                  </a:cubicBezTo>
                  <a:cubicBezTo>
                    <a:pt x="1715" y="20479"/>
                    <a:pt x="1531" y="21237"/>
                    <a:pt x="1165" y="21364"/>
                  </a:cubicBezTo>
                  <a:cubicBezTo>
                    <a:pt x="799" y="21490"/>
                    <a:pt x="250" y="20985"/>
                    <a:pt x="67" y="19406"/>
                  </a:cubicBezTo>
                  <a:cubicBezTo>
                    <a:pt x="-116" y="17827"/>
                    <a:pt x="67" y="15174"/>
                    <a:pt x="708" y="12458"/>
                  </a:cubicBezTo>
                  <a:cubicBezTo>
                    <a:pt x="1348" y="9743"/>
                    <a:pt x="2447" y="6964"/>
                    <a:pt x="3453" y="5069"/>
                  </a:cubicBezTo>
                  <a:cubicBezTo>
                    <a:pt x="4460" y="3174"/>
                    <a:pt x="5376" y="2164"/>
                    <a:pt x="6291" y="1595"/>
                  </a:cubicBezTo>
                  <a:cubicBezTo>
                    <a:pt x="7206" y="1027"/>
                    <a:pt x="8121" y="901"/>
                    <a:pt x="8945" y="1658"/>
                  </a:cubicBezTo>
                  <a:cubicBezTo>
                    <a:pt x="9769" y="2416"/>
                    <a:pt x="10501" y="4058"/>
                    <a:pt x="11416" y="6269"/>
                  </a:cubicBezTo>
                  <a:cubicBezTo>
                    <a:pt x="12331" y="8479"/>
                    <a:pt x="13430" y="11258"/>
                    <a:pt x="14253" y="13216"/>
                  </a:cubicBezTo>
                  <a:cubicBezTo>
                    <a:pt x="15077" y="15174"/>
                    <a:pt x="15626" y="16311"/>
                    <a:pt x="16176" y="16564"/>
                  </a:cubicBezTo>
                  <a:cubicBezTo>
                    <a:pt x="16725" y="16816"/>
                    <a:pt x="17274" y="16185"/>
                    <a:pt x="18098" y="14227"/>
                  </a:cubicBezTo>
                  <a:cubicBezTo>
                    <a:pt x="18921" y="12269"/>
                    <a:pt x="20020" y="8985"/>
                    <a:pt x="20660" y="6585"/>
                  </a:cubicBezTo>
                  <a:cubicBezTo>
                    <a:pt x="21301" y="4185"/>
                    <a:pt x="21484" y="2669"/>
                    <a:pt x="21484" y="1595"/>
                  </a:cubicBezTo>
                  <a:cubicBezTo>
                    <a:pt x="21484" y="522"/>
                    <a:pt x="21301" y="-110"/>
                    <a:pt x="21118" y="16"/>
                  </a:cubicBezTo>
                  <a:cubicBezTo>
                    <a:pt x="20935" y="143"/>
                    <a:pt x="20752" y="1027"/>
                    <a:pt x="20569" y="1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390605" y="5459780"/>
              <a:ext cx="73660" cy="9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644" fill="norm" stroke="1" extrusionOk="0">
                  <a:moveTo>
                    <a:pt x="18154" y="3156"/>
                  </a:moveTo>
                  <a:cubicBezTo>
                    <a:pt x="15754" y="1716"/>
                    <a:pt x="13354" y="276"/>
                    <a:pt x="10654" y="36"/>
                  </a:cubicBezTo>
                  <a:cubicBezTo>
                    <a:pt x="7954" y="-204"/>
                    <a:pt x="4954" y="756"/>
                    <a:pt x="2854" y="2436"/>
                  </a:cubicBezTo>
                  <a:cubicBezTo>
                    <a:pt x="754" y="4116"/>
                    <a:pt x="-446" y="6516"/>
                    <a:pt x="154" y="9876"/>
                  </a:cubicBezTo>
                  <a:cubicBezTo>
                    <a:pt x="754" y="13236"/>
                    <a:pt x="3154" y="17556"/>
                    <a:pt x="5854" y="19476"/>
                  </a:cubicBezTo>
                  <a:cubicBezTo>
                    <a:pt x="8554" y="21396"/>
                    <a:pt x="11554" y="20916"/>
                    <a:pt x="14554" y="18276"/>
                  </a:cubicBezTo>
                  <a:cubicBezTo>
                    <a:pt x="17554" y="15636"/>
                    <a:pt x="20554" y="10836"/>
                    <a:pt x="20854" y="7476"/>
                  </a:cubicBezTo>
                  <a:cubicBezTo>
                    <a:pt x="21154" y="4116"/>
                    <a:pt x="18754" y="2196"/>
                    <a:pt x="16354" y="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505450" y="5384800"/>
              <a:ext cx="127000" cy="19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6271"/>
                  </a:moveTo>
                  <a:cubicBezTo>
                    <a:pt x="1800" y="6039"/>
                    <a:pt x="3600" y="5806"/>
                    <a:pt x="5040" y="6155"/>
                  </a:cubicBezTo>
                  <a:cubicBezTo>
                    <a:pt x="6480" y="6503"/>
                    <a:pt x="7560" y="7432"/>
                    <a:pt x="8820" y="9871"/>
                  </a:cubicBezTo>
                  <a:cubicBezTo>
                    <a:pt x="10080" y="12310"/>
                    <a:pt x="11520" y="16258"/>
                    <a:pt x="11520" y="18581"/>
                  </a:cubicBezTo>
                  <a:cubicBezTo>
                    <a:pt x="11520" y="20903"/>
                    <a:pt x="10080" y="21600"/>
                    <a:pt x="9360" y="21368"/>
                  </a:cubicBezTo>
                  <a:cubicBezTo>
                    <a:pt x="8640" y="21135"/>
                    <a:pt x="8640" y="19974"/>
                    <a:pt x="10080" y="16723"/>
                  </a:cubicBezTo>
                  <a:cubicBezTo>
                    <a:pt x="11520" y="13471"/>
                    <a:pt x="14400" y="8129"/>
                    <a:pt x="16560" y="4994"/>
                  </a:cubicBezTo>
                  <a:cubicBezTo>
                    <a:pt x="18720" y="1858"/>
                    <a:pt x="20160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778635" y="5301666"/>
              <a:ext cx="133215" cy="37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92" fill="norm" stroke="1" extrusionOk="0">
                  <a:moveTo>
                    <a:pt x="20914" y="757"/>
                  </a:moveTo>
                  <a:cubicBezTo>
                    <a:pt x="19917" y="275"/>
                    <a:pt x="18920" y="-208"/>
                    <a:pt x="17092" y="94"/>
                  </a:cubicBezTo>
                  <a:cubicBezTo>
                    <a:pt x="15265" y="395"/>
                    <a:pt x="12606" y="1481"/>
                    <a:pt x="9449" y="3533"/>
                  </a:cubicBezTo>
                  <a:cubicBezTo>
                    <a:pt x="6292" y="5584"/>
                    <a:pt x="2637" y="8601"/>
                    <a:pt x="976" y="11135"/>
                  </a:cubicBezTo>
                  <a:cubicBezTo>
                    <a:pt x="-686" y="13669"/>
                    <a:pt x="-354" y="15720"/>
                    <a:pt x="2969" y="17350"/>
                  </a:cubicBezTo>
                  <a:cubicBezTo>
                    <a:pt x="6292" y="18979"/>
                    <a:pt x="12606" y="20185"/>
                    <a:pt x="1892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005749" y="5411923"/>
              <a:ext cx="128395" cy="18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0607" fill="norm" stroke="1" extrusionOk="0">
                  <a:moveTo>
                    <a:pt x="15402" y="2626"/>
                  </a:moveTo>
                  <a:cubicBezTo>
                    <a:pt x="14053" y="1452"/>
                    <a:pt x="12702" y="279"/>
                    <a:pt x="11184" y="44"/>
                  </a:cubicBezTo>
                  <a:cubicBezTo>
                    <a:pt x="9665" y="-191"/>
                    <a:pt x="7977" y="513"/>
                    <a:pt x="5952" y="2392"/>
                  </a:cubicBezTo>
                  <a:cubicBezTo>
                    <a:pt x="3927" y="4270"/>
                    <a:pt x="1565" y="7322"/>
                    <a:pt x="552" y="10374"/>
                  </a:cubicBezTo>
                  <a:cubicBezTo>
                    <a:pt x="-460" y="13426"/>
                    <a:pt x="-123" y="16479"/>
                    <a:pt x="1902" y="18474"/>
                  </a:cubicBezTo>
                  <a:cubicBezTo>
                    <a:pt x="3927" y="20470"/>
                    <a:pt x="7640" y="21409"/>
                    <a:pt x="11521" y="19766"/>
                  </a:cubicBezTo>
                  <a:cubicBezTo>
                    <a:pt x="15402" y="18122"/>
                    <a:pt x="19453" y="13896"/>
                    <a:pt x="20296" y="10726"/>
                  </a:cubicBezTo>
                  <a:cubicBezTo>
                    <a:pt x="21140" y="7557"/>
                    <a:pt x="18777" y="5444"/>
                    <a:pt x="16752" y="4270"/>
                  </a:cubicBezTo>
                  <a:cubicBezTo>
                    <a:pt x="14727" y="3096"/>
                    <a:pt x="13040" y="2861"/>
                    <a:pt x="11352" y="2979"/>
                  </a:cubicBezTo>
                  <a:cubicBezTo>
                    <a:pt x="9665" y="3096"/>
                    <a:pt x="7977" y="3566"/>
                    <a:pt x="7134" y="4505"/>
                  </a:cubicBezTo>
                  <a:cubicBezTo>
                    <a:pt x="6290" y="5444"/>
                    <a:pt x="6290" y="6852"/>
                    <a:pt x="6290" y="8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178550" y="5645150"/>
              <a:ext cx="698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477470" y="5460999"/>
              <a:ext cx="291631" cy="14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93" fill="norm" stroke="1" extrusionOk="0">
                  <a:moveTo>
                    <a:pt x="2313" y="3703"/>
                  </a:moveTo>
                  <a:cubicBezTo>
                    <a:pt x="2782" y="7714"/>
                    <a:pt x="3252" y="11726"/>
                    <a:pt x="3330" y="14503"/>
                  </a:cubicBezTo>
                  <a:cubicBezTo>
                    <a:pt x="3408" y="17280"/>
                    <a:pt x="3095" y="18823"/>
                    <a:pt x="2548" y="19903"/>
                  </a:cubicBezTo>
                  <a:cubicBezTo>
                    <a:pt x="2000" y="20983"/>
                    <a:pt x="1217" y="21600"/>
                    <a:pt x="748" y="21137"/>
                  </a:cubicBezTo>
                  <a:cubicBezTo>
                    <a:pt x="278" y="20674"/>
                    <a:pt x="122" y="19131"/>
                    <a:pt x="43" y="17434"/>
                  </a:cubicBezTo>
                  <a:cubicBezTo>
                    <a:pt x="-35" y="15737"/>
                    <a:pt x="-35" y="13886"/>
                    <a:pt x="278" y="11726"/>
                  </a:cubicBezTo>
                  <a:cubicBezTo>
                    <a:pt x="591" y="9566"/>
                    <a:pt x="1217" y="7097"/>
                    <a:pt x="3800" y="5091"/>
                  </a:cubicBezTo>
                  <a:cubicBezTo>
                    <a:pt x="6382" y="3086"/>
                    <a:pt x="10922" y="1543"/>
                    <a:pt x="14208" y="771"/>
                  </a:cubicBezTo>
                  <a:cubicBezTo>
                    <a:pt x="17495" y="0"/>
                    <a:pt x="19530" y="0"/>
                    <a:pt x="21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800850" y="5293455"/>
              <a:ext cx="139700" cy="13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384"/>
                  </a:moveTo>
                  <a:cubicBezTo>
                    <a:pt x="1636" y="51"/>
                    <a:pt x="3273" y="-281"/>
                    <a:pt x="5400" y="384"/>
                  </a:cubicBezTo>
                  <a:cubicBezTo>
                    <a:pt x="7527" y="1048"/>
                    <a:pt x="10145" y="2710"/>
                    <a:pt x="11127" y="5202"/>
                  </a:cubicBezTo>
                  <a:cubicBezTo>
                    <a:pt x="12109" y="7694"/>
                    <a:pt x="11455" y="11017"/>
                    <a:pt x="10145" y="13177"/>
                  </a:cubicBezTo>
                  <a:cubicBezTo>
                    <a:pt x="8836" y="15337"/>
                    <a:pt x="6873" y="16334"/>
                    <a:pt x="6545" y="17331"/>
                  </a:cubicBezTo>
                  <a:cubicBezTo>
                    <a:pt x="6218" y="18328"/>
                    <a:pt x="7527" y="19325"/>
                    <a:pt x="10309" y="19990"/>
                  </a:cubicBezTo>
                  <a:cubicBezTo>
                    <a:pt x="13091" y="20654"/>
                    <a:pt x="17345" y="20987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972300" y="5283200"/>
              <a:ext cx="10214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7776" y="0"/>
                  </a:moveTo>
                  <a:cubicBezTo>
                    <a:pt x="11232" y="2090"/>
                    <a:pt x="14688" y="4181"/>
                    <a:pt x="17280" y="7026"/>
                  </a:cubicBezTo>
                  <a:cubicBezTo>
                    <a:pt x="19872" y="9871"/>
                    <a:pt x="21600" y="13471"/>
                    <a:pt x="20520" y="16026"/>
                  </a:cubicBezTo>
                  <a:cubicBezTo>
                    <a:pt x="19440" y="18581"/>
                    <a:pt x="15552" y="20090"/>
                    <a:pt x="11664" y="20845"/>
                  </a:cubicBezTo>
                  <a:cubicBezTo>
                    <a:pt x="7776" y="21600"/>
                    <a:pt x="388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225800" y="6273800"/>
              <a:ext cx="1587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500"/>
                    <a:pt x="7488" y="9000"/>
                    <a:pt x="10080" y="12375"/>
                  </a:cubicBezTo>
                  <a:cubicBezTo>
                    <a:pt x="12672" y="15750"/>
                    <a:pt x="14112" y="18000"/>
                    <a:pt x="15840" y="19350"/>
                  </a:cubicBezTo>
                  <a:cubicBezTo>
                    <a:pt x="17568" y="20700"/>
                    <a:pt x="19584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333750" y="6250516"/>
              <a:ext cx="114300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89"/>
                  </a:moveTo>
                  <a:cubicBezTo>
                    <a:pt x="21200" y="845"/>
                    <a:pt x="20800" y="0"/>
                    <a:pt x="20000" y="0"/>
                  </a:cubicBezTo>
                  <a:cubicBezTo>
                    <a:pt x="19200" y="0"/>
                    <a:pt x="18000" y="845"/>
                    <a:pt x="16400" y="3077"/>
                  </a:cubicBezTo>
                  <a:cubicBezTo>
                    <a:pt x="14800" y="5309"/>
                    <a:pt x="12800" y="8930"/>
                    <a:pt x="10000" y="12248"/>
                  </a:cubicBezTo>
                  <a:cubicBezTo>
                    <a:pt x="7200" y="15566"/>
                    <a:pt x="3600" y="185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498850" y="6578600"/>
              <a:ext cx="19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3519611" y="6395732"/>
              <a:ext cx="57266" cy="5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1096" fill="norm" stroke="1" extrusionOk="0">
                  <a:moveTo>
                    <a:pt x="8336" y="16942"/>
                  </a:moveTo>
                  <a:cubicBezTo>
                    <a:pt x="4612" y="16111"/>
                    <a:pt x="888" y="15281"/>
                    <a:pt x="143" y="16527"/>
                  </a:cubicBezTo>
                  <a:cubicBezTo>
                    <a:pt x="-602" y="17773"/>
                    <a:pt x="1632" y="21096"/>
                    <a:pt x="5357" y="21096"/>
                  </a:cubicBezTo>
                  <a:cubicBezTo>
                    <a:pt x="9081" y="21096"/>
                    <a:pt x="14295" y="17773"/>
                    <a:pt x="17274" y="13619"/>
                  </a:cubicBezTo>
                  <a:cubicBezTo>
                    <a:pt x="20253" y="9465"/>
                    <a:pt x="20998" y="4481"/>
                    <a:pt x="19136" y="1988"/>
                  </a:cubicBezTo>
                  <a:cubicBezTo>
                    <a:pt x="17274" y="-504"/>
                    <a:pt x="12805" y="-504"/>
                    <a:pt x="9453" y="1158"/>
                  </a:cubicBezTo>
                  <a:cubicBezTo>
                    <a:pt x="6101" y="2819"/>
                    <a:pt x="3867" y="6142"/>
                    <a:pt x="1632" y="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727450" y="6076950"/>
              <a:ext cx="44450" cy="76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4"/>
                  </a:moveTo>
                  <a:cubicBezTo>
                    <a:pt x="1029" y="357"/>
                    <a:pt x="2057" y="0"/>
                    <a:pt x="3600" y="0"/>
                  </a:cubicBezTo>
                  <a:cubicBezTo>
                    <a:pt x="5143" y="0"/>
                    <a:pt x="7200" y="357"/>
                    <a:pt x="8743" y="1458"/>
                  </a:cubicBezTo>
                  <a:cubicBezTo>
                    <a:pt x="10286" y="2559"/>
                    <a:pt x="11314" y="4403"/>
                    <a:pt x="10800" y="6486"/>
                  </a:cubicBezTo>
                  <a:cubicBezTo>
                    <a:pt x="10286" y="8569"/>
                    <a:pt x="8229" y="10889"/>
                    <a:pt x="6686" y="13091"/>
                  </a:cubicBezTo>
                  <a:cubicBezTo>
                    <a:pt x="5143" y="15293"/>
                    <a:pt x="4114" y="17375"/>
                    <a:pt x="6686" y="18774"/>
                  </a:cubicBezTo>
                  <a:cubicBezTo>
                    <a:pt x="9257" y="20172"/>
                    <a:pt x="15429" y="20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3892550" y="6337300"/>
              <a:ext cx="1714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693"/>
                    <a:pt x="11200" y="11386"/>
                    <a:pt x="14800" y="14986"/>
                  </a:cubicBezTo>
                  <a:cubicBezTo>
                    <a:pt x="18400" y="18586"/>
                    <a:pt x="20000" y="200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898899" y="6286500"/>
              <a:ext cx="2095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694"/>
                    <a:pt x="16800" y="3388"/>
                    <a:pt x="14182" y="5771"/>
                  </a:cubicBezTo>
                  <a:cubicBezTo>
                    <a:pt x="11564" y="8153"/>
                    <a:pt x="8727" y="11224"/>
                    <a:pt x="6327" y="13976"/>
                  </a:cubicBezTo>
                  <a:cubicBezTo>
                    <a:pt x="3927" y="16729"/>
                    <a:pt x="1964" y="191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126936" y="6578600"/>
              <a:ext cx="1961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440"/>
                    <a:pt x="2735" y="2880"/>
                    <a:pt x="575" y="6480"/>
                  </a:cubicBezTo>
                  <a:cubicBezTo>
                    <a:pt x="-1585" y="10080"/>
                    <a:pt x="2735" y="158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150893" y="6412936"/>
              <a:ext cx="65508" cy="7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0528" fill="norm" stroke="1" extrusionOk="0">
                  <a:moveTo>
                    <a:pt x="8740" y="3760"/>
                  </a:moveTo>
                  <a:cubicBezTo>
                    <a:pt x="6040" y="6160"/>
                    <a:pt x="3340" y="8560"/>
                    <a:pt x="1652" y="11560"/>
                  </a:cubicBezTo>
                  <a:cubicBezTo>
                    <a:pt x="-35" y="14560"/>
                    <a:pt x="-710" y="18160"/>
                    <a:pt x="977" y="19660"/>
                  </a:cubicBezTo>
                  <a:cubicBezTo>
                    <a:pt x="2665" y="21160"/>
                    <a:pt x="6715" y="20560"/>
                    <a:pt x="9753" y="19060"/>
                  </a:cubicBezTo>
                  <a:cubicBezTo>
                    <a:pt x="12790" y="17560"/>
                    <a:pt x="14815" y="15160"/>
                    <a:pt x="16840" y="12760"/>
                  </a:cubicBezTo>
                  <a:cubicBezTo>
                    <a:pt x="18865" y="10360"/>
                    <a:pt x="20890" y="7960"/>
                    <a:pt x="20890" y="5560"/>
                  </a:cubicBezTo>
                  <a:cubicBezTo>
                    <a:pt x="20890" y="3160"/>
                    <a:pt x="18865" y="760"/>
                    <a:pt x="16165" y="160"/>
                  </a:cubicBezTo>
                  <a:cubicBezTo>
                    <a:pt x="13465" y="-440"/>
                    <a:pt x="10090" y="760"/>
                    <a:pt x="6715" y="1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557949" y="6476999"/>
              <a:ext cx="331552" cy="11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41" fill="norm" stroke="1" extrusionOk="0">
                  <a:moveTo>
                    <a:pt x="2138" y="20829"/>
                  </a:moveTo>
                  <a:cubicBezTo>
                    <a:pt x="1455" y="21214"/>
                    <a:pt x="771" y="21600"/>
                    <a:pt x="361" y="20636"/>
                  </a:cubicBezTo>
                  <a:cubicBezTo>
                    <a:pt x="-49" y="19671"/>
                    <a:pt x="-186" y="17357"/>
                    <a:pt x="361" y="13886"/>
                  </a:cubicBezTo>
                  <a:cubicBezTo>
                    <a:pt x="908" y="10414"/>
                    <a:pt x="2138" y="5786"/>
                    <a:pt x="3437" y="3279"/>
                  </a:cubicBezTo>
                  <a:cubicBezTo>
                    <a:pt x="4736" y="771"/>
                    <a:pt x="6103" y="386"/>
                    <a:pt x="7060" y="771"/>
                  </a:cubicBezTo>
                  <a:cubicBezTo>
                    <a:pt x="8017" y="1157"/>
                    <a:pt x="8563" y="2314"/>
                    <a:pt x="9520" y="5400"/>
                  </a:cubicBezTo>
                  <a:cubicBezTo>
                    <a:pt x="10477" y="8486"/>
                    <a:pt x="11844" y="13500"/>
                    <a:pt x="12870" y="16007"/>
                  </a:cubicBezTo>
                  <a:cubicBezTo>
                    <a:pt x="13895" y="18514"/>
                    <a:pt x="14579" y="18514"/>
                    <a:pt x="15262" y="18129"/>
                  </a:cubicBezTo>
                  <a:cubicBezTo>
                    <a:pt x="15946" y="17743"/>
                    <a:pt x="16629" y="16971"/>
                    <a:pt x="17313" y="14657"/>
                  </a:cubicBezTo>
                  <a:cubicBezTo>
                    <a:pt x="17996" y="12343"/>
                    <a:pt x="18680" y="8486"/>
                    <a:pt x="19363" y="5786"/>
                  </a:cubicBezTo>
                  <a:cubicBezTo>
                    <a:pt x="20047" y="3086"/>
                    <a:pt x="20730" y="1543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292443" y="6186821"/>
              <a:ext cx="333657" cy="52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34" fill="norm" stroke="1" extrusionOk="0">
                  <a:moveTo>
                    <a:pt x="634" y="8021"/>
                  </a:moveTo>
                  <a:cubicBezTo>
                    <a:pt x="497" y="7586"/>
                    <a:pt x="360" y="7150"/>
                    <a:pt x="223" y="6628"/>
                  </a:cubicBezTo>
                  <a:cubicBezTo>
                    <a:pt x="87" y="6105"/>
                    <a:pt x="-50" y="5495"/>
                    <a:pt x="18" y="5452"/>
                  </a:cubicBezTo>
                  <a:cubicBezTo>
                    <a:pt x="87" y="5408"/>
                    <a:pt x="360" y="5931"/>
                    <a:pt x="634" y="7673"/>
                  </a:cubicBezTo>
                  <a:cubicBezTo>
                    <a:pt x="907" y="9415"/>
                    <a:pt x="1180" y="12376"/>
                    <a:pt x="1317" y="14728"/>
                  </a:cubicBezTo>
                  <a:cubicBezTo>
                    <a:pt x="1454" y="17079"/>
                    <a:pt x="1454" y="18821"/>
                    <a:pt x="1454" y="19910"/>
                  </a:cubicBezTo>
                  <a:cubicBezTo>
                    <a:pt x="1454" y="20999"/>
                    <a:pt x="1454" y="21434"/>
                    <a:pt x="1385" y="21434"/>
                  </a:cubicBezTo>
                  <a:cubicBezTo>
                    <a:pt x="1317" y="21434"/>
                    <a:pt x="1180" y="20999"/>
                    <a:pt x="1044" y="19257"/>
                  </a:cubicBezTo>
                  <a:cubicBezTo>
                    <a:pt x="907" y="17515"/>
                    <a:pt x="770" y="14466"/>
                    <a:pt x="1044" y="11592"/>
                  </a:cubicBezTo>
                  <a:cubicBezTo>
                    <a:pt x="1317" y="8718"/>
                    <a:pt x="2001" y="6018"/>
                    <a:pt x="2547" y="4450"/>
                  </a:cubicBezTo>
                  <a:cubicBezTo>
                    <a:pt x="3094" y="2882"/>
                    <a:pt x="3504" y="2447"/>
                    <a:pt x="3915" y="2403"/>
                  </a:cubicBezTo>
                  <a:cubicBezTo>
                    <a:pt x="4325" y="2360"/>
                    <a:pt x="4735" y="2708"/>
                    <a:pt x="5828" y="4581"/>
                  </a:cubicBezTo>
                  <a:cubicBezTo>
                    <a:pt x="6922" y="6453"/>
                    <a:pt x="8699" y="9850"/>
                    <a:pt x="10066" y="12376"/>
                  </a:cubicBezTo>
                  <a:cubicBezTo>
                    <a:pt x="11434" y="14902"/>
                    <a:pt x="12391" y="16557"/>
                    <a:pt x="13142" y="17515"/>
                  </a:cubicBezTo>
                  <a:cubicBezTo>
                    <a:pt x="13894" y="18473"/>
                    <a:pt x="14441" y="18734"/>
                    <a:pt x="14988" y="18560"/>
                  </a:cubicBezTo>
                  <a:cubicBezTo>
                    <a:pt x="15535" y="18386"/>
                    <a:pt x="16082" y="17776"/>
                    <a:pt x="16834" y="16295"/>
                  </a:cubicBezTo>
                  <a:cubicBezTo>
                    <a:pt x="17585" y="14815"/>
                    <a:pt x="18542" y="12463"/>
                    <a:pt x="19226" y="9719"/>
                  </a:cubicBezTo>
                  <a:cubicBezTo>
                    <a:pt x="19909" y="6976"/>
                    <a:pt x="20320" y="3840"/>
                    <a:pt x="20525" y="2055"/>
                  </a:cubicBezTo>
                  <a:cubicBezTo>
                    <a:pt x="20730" y="269"/>
                    <a:pt x="20730" y="-166"/>
                    <a:pt x="20798" y="52"/>
                  </a:cubicBezTo>
                  <a:cubicBezTo>
                    <a:pt x="20866" y="269"/>
                    <a:pt x="21003" y="1140"/>
                    <a:pt x="21140" y="1794"/>
                  </a:cubicBezTo>
                  <a:cubicBezTo>
                    <a:pt x="21277" y="2447"/>
                    <a:pt x="21413" y="2882"/>
                    <a:pt x="21550" y="3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5645991" y="6356350"/>
              <a:ext cx="329360" cy="25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35" fill="norm" stroke="1" extrusionOk="0">
                  <a:moveTo>
                    <a:pt x="4486" y="5843"/>
                  </a:moveTo>
                  <a:cubicBezTo>
                    <a:pt x="3798" y="6020"/>
                    <a:pt x="3110" y="6197"/>
                    <a:pt x="2284" y="7879"/>
                  </a:cubicBezTo>
                  <a:cubicBezTo>
                    <a:pt x="1459" y="9561"/>
                    <a:pt x="496" y="12748"/>
                    <a:pt x="152" y="15226"/>
                  </a:cubicBezTo>
                  <a:cubicBezTo>
                    <a:pt x="-192" y="17705"/>
                    <a:pt x="83" y="19475"/>
                    <a:pt x="633" y="20449"/>
                  </a:cubicBezTo>
                  <a:cubicBezTo>
                    <a:pt x="1184" y="21423"/>
                    <a:pt x="2009" y="21600"/>
                    <a:pt x="3454" y="20361"/>
                  </a:cubicBezTo>
                  <a:cubicBezTo>
                    <a:pt x="4898" y="19121"/>
                    <a:pt x="6962" y="16466"/>
                    <a:pt x="7994" y="14075"/>
                  </a:cubicBezTo>
                  <a:cubicBezTo>
                    <a:pt x="9026" y="11685"/>
                    <a:pt x="9026" y="9561"/>
                    <a:pt x="8751" y="8233"/>
                  </a:cubicBezTo>
                  <a:cubicBezTo>
                    <a:pt x="8476" y="6905"/>
                    <a:pt x="7925" y="6374"/>
                    <a:pt x="7994" y="5843"/>
                  </a:cubicBezTo>
                  <a:cubicBezTo>
                    <a:pt x="8063" y="5311"/>
                    <a:pt x="8751" y="4780"/>
                    <a:pt x="9783" y="4426"/>
                  </a:cubicBezTo>
                  <a:cubicBezTo>
                    <a:pt x="10814" y="4072"/>
                    <a:pt x="12190" y="3895"/>
                    <a:pt x="13428" y="4692"/>
                  </a:cubicBezTo>
                  <a:cubicBezTo>
                    <a:pt x="14667" y="5489"/>
                    <a:pt x="15767" y="7259"/>
                    <a:pt x="16455" y="9295"/>
                  </a:cubicBezTo>
                  <a:cubicBezTo>
                    <a:pt x="17143" y="11331"/>
                    <a:pt x="17418" y="13633"/>
                    <a:pt x="17418" y="15403"/>
                  </a:cubicBezTo>
                  <a:cubicBezTo>
                    <a:pt x="17418" y="17174"/>
                    <a:pt x="17143" y="18413"/>
                    <a:pt x="16662" y="19298"/>
                  </a:cubicBezTo>
                  <a:cubicBezTo>
                    <a:pt x="16180" y="20184"/>
                    <a:pt x="15492" y="20715"/>
                    <a:pt x="14942" y="20361"/>
                  </a:cubicBezTo>
                  <a:cubicBezTo>
                    <a:pt x="14391" y="20007"/>
                    <a:pt x="13979" y="18767"/>
                    <a:pt x="14116" y="16111"/>
                  </a:cubicBezTo>
                  <a:cubicBezTo>
                    <a:pt x="14254" y="13456"/>
                    <a:pt x="14942" y="9384"/>
                    <a:pt x="16249" y="6462"/>
                  </a:cubicBezTo>
                  <a:cubicBezTo>
                    <a:pt x="17556" y="3541"/>
                    <a:pt x="19482" y="1770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6085255" y="6205765"/>
              <a:ext cx="163146" cy="41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06" fill="norm" stroke="1" extrusionOk="0">
                  <a:moveTo>
                    <a:pt x="21344" y="3179"/>
                  </a:moveTo>
                  <a:cubicBezTo>
                    <a:pt x="21067" y="2633"/>
                    <a:pt x="20790" y="2088"/>
                    <a:pt x="20098" y="1542"/>
                  </a:cubicBezTo>
                  <a:cubicBezTo>
                    <a:pt x="19406" y="997"/>
                    <a:pt x="18298" y="451"/>
                    <a:pt x="17052" y="179"/>
                  </a:cubicBezTo>
                  <a:cubicBezTo>
                    <a:pt x="15806" y="-94"/>
                    <a:pt x="14421" y="-94"/>
                    <a:pt x="12621" y="451"/>
                  </a:cubicBezTo>
                  <a:cubicBezTo>
                    <a:pt x="10821" y="997"/>
                    <a:pt x="8606" y="2088"/>
                    <a:pt x="5975" y="4488"/>
                  </a:cubicBezTo>
                  <a:cubicBezTo>
                    <a:pt x="3344" y="6888"/>
                    <a:pt x="298" y="10597"/>
                    <a:pt x="21" y="13488"/>
                  </a:cubicBezTo>
                  <a:cubicBezTo>
                    <a:pt x="-256" y="16379"/>
                    <a:pt x="2236" y="18451"/>
                    <a:pt x="4867" y="19651"/>
                  </a:cubicBezTo>
                  <a:cubicBezTo>
                    <a:pt x="7498" y="20851"/>
                    <a:pt x="10267" y="21179"/>
                    <a:pt x="13036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299199" y="6212808"/>
              <a:ext cx="145576" cy="53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00" fill="norm" stroke="1" extrusionOk="0">
                  <a:moveTo>
                    <a:pt x="2777" y="10573"/>
                  </a:moveTo>
                  <a:cubicBezTo>
                    <a:pt x="2160" y="13114"/>
                    <a:pt x="1543" y="15655"/>
                    <a:pt x="1234" y="17222"/>
                  </a:cubicBezTo>
                  <a:cubicBezTo>
                    <a:pt x="926" y="18789"/>
                    <a:pt x="926" y="19382"/>
                    <a:pt x="771" y="20060"/>
                  </a:cubicBezTo>
                  <a:cubicBezTo>
                    <a:pt x="617" y="20738"/>
                    <a:pt x="309" y="21500"/>
                    <a:pt x="154" y="21500"/>
                  </a:cubicBezTo>
                  <a:cubicBezTo>
                    <a:pt x="0" y="21500"/>
                    <a:pt x="0" y="20738"/>
                    <a:pt x="0" y="18493"/>
                  </a:cubicBezTo>
                  <a:cubicBezTo>
                    <a:pt x="0" y="16248"/>
                    <a:pt x="0" y="12521"/>
                    <a:pt x="463" y="9556"/>
                  </a:cubicBezTo>
                  <a:cubicBezTo>
                    <a:pt x="926" y="6592"/>
                    <a:pt x="1851" y="4389"/>
                    <a:pt x="3394" y="2907"/>
                  </a:cubicBezTo>
                  <a:cubicBezTo>
                    <a:pt x="4937" y="1425"/>
                    <a:pt x="7097" y="662"/>
                    <a:pt x="8949" y="281"/>
                  </a:cubicBezTo>
                  <a:cubicBezTo>
                    <a:pt x="10800" y="-100"/>
                    <a:pt x="12343" y="-100"/>
                    <a:pt x="14194" y="324"/>
                  </a:cubicBezTo>
                  <a:cubicBezTo>
                    <a:pt x="16046" y="747"/>
                    <a:pt x="18206" y="1594"/>
                    <a:pt x="19594" y="2611"/>
                  </a:cubicBezTo>
                  <a:cubicBezTo>
                    <a:pt x="20983" y="3627"/>
                    <a:pt x="21600" y="4813"/>
                    <a:pt x="20983" y="5829"/>
                  </a:cubicBezTo>
                  <a:cubicBezTo>
                    <a:pt x="20366" y="6846"/>
                    <a:pt x="18514" y="7693"/>
                    <a:pt x="16817" y="8244"/>
                  </a:cubicBezTo>
                  <a:cubicBezTo>
                    <a:pt x="15120" y="8794"/>
                    <a:pt x="13577" y="9048"/>
                    <a:pt x="13423" y="9048"/>
                  </a:cubicBezTo>
                  <a:cubicBezTo>
                    <a:pt x="13269" y="9048"/>
                    <a:pt x="14503" y="8794"/>
                    <a:pt x="15737" y="8794"/>
                  </a:cubicBezTo>
                  <a:cubicBezTo>
                    <a:pt x="16971" y="8794"/>
                    <a:pt x="18206" y="9048"/>
                    <a:pt x="19286" y="9387"/>
                  </a:cubicBezTo>
                  <a:cubicBezTo>
                    <a:pt x="20366" y="9726"/>
                    <a:pt x="21291" y="10149"/>
                    <a:pt x="20983" y="10700"/>
                  </a:cubicBezTo>
                  <a:cubicBezTo>
                    <a:pt x="20674" y="11251"/>
                    <a:pt x="19131" y="11928"/>
                    <a:pt x="16817" y="12267"/>
                  </a:cubicBezTo>
                  <a:cubicBezTo>
                    <a:pt x="14503" y="12606"/>
                    <a:pt x="11417" y="12606"/>
                    <a:pt x="8331" y="12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6480832" y="6453301"/>
              <a:ext cx="93535" cy="7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821" fill="norm" stroke="1" extrusionOk="0">
                  <a:moveTo>
                    <a:pt x="7771" y="2878"/>
                  </a:moveTo>
                  <a:cubicBezTo>
                    <a:pt x="5371" y="3432"/>
                    <a:pt x="2971" y="3986"/>
                    <a:pt x="1531" y="6201"/>
                  </a:cubicBezTo>
                  <a:cubicBezTo>
                    <a:pt x="91" y="8417"/>
                    <a:pt x="-389" y="12293"/>
                    <a:pt x="331" y="15063"/>
                  </a:cubicBezTo>
                  <a:cubicBezTo>
                    <a:pt x="1051" y="17832"/>
                    <a:pt x="2971" y="19493"/>
                    <a:pt x="5851" y="20324"/>
                  </a:cubicBezTo>
                  <a:cubicBezTo>
                    <a:pt x="8731" y="21155"/>
                    <a:pt x="12571" y="21155"/>
                    <a:pt x="15691" y="18663"/>
                  </a:cubicBezTo>
                  <a:cubicBezTo>
                    <a:pt x="18811" y="16170"/>
                    <a:pt x="21211" y="11186"/>
                    <a:pt x="21211" y="7309"/>
                  </a:cubicBezTo>
                  <a:cubicBezTo>
                    <a:pt x="21211" y="3432"/>
                    <a:pt x="18811" y="663"/>
                    <a:pt x="16411" y="109"/>
                  </a:cubicBezTo>
                  <a:cubicBezTo>
                    <a:pt x="14011" y="-445"/>
                    <a:pt x="11611" y="1217"/>
                    <a:pt x="9211" y="2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6661150" y="6438900"/>
              <a:ext cx="69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718299" y="6375400"/>
              <a:ext cx="190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6819900" y="6218999"/>
              <a:ext cx="153751" cy="41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77" fill="norm" stroke="1" extrusionOk="0">
                  <a:moveTo>
                    <a:pt x="0" y="21477"/>
                  </a:moveTo>
                  <a:cubicBezTo>
                    <a:pt x="1459" y="17379"/>
                    <a:pt x="2919" y="13280"/>
                    <a:pt x="4232" y="10123"/>
                  </a:cubicBezTo>
                  <a:cubicBezTo>
                    <a:pt x="5546" y="6966"/>
                    <a:pt x="6714" y="4751"/>
                    <a:pt x="7589" y="3311"/>
                  </a:cubicBezTo>
                  <a:cubicBezTo>
                    <a:pt x="8465" y="1871"/>
                    <a:pt x="9049" y="1206"/>
                    <a:pt x="10216" y="708"/>
                  </a:cubicBezTo>
                  <a:cubicBezTo>
                    <a:pt x="11384" y="209"/>
                    <a:pt x="13135" y="-123"/>
                    <a:pt x="14449" y="43"/>
                  </a:cubicBezTo>
                  <a:cubicBezTo>
                    <a:pt x="15762" y="209"/>
                    <a:pt x="16638" y="874"/>
                    <a:pt x="17368" y="1871"/>
                  </a:cubicBezTo>
                  <a:cubicBezTo>
                    <a:pt x="18097" y="2868"/>
                    <a:pt x="18681" y="4197"/>
                    <a:pt x="18973" y="5194"/>
                  </a:cubicBezTo>
                  <a:cubicBezTo>
                    <a:pt x="19265" y="6191"/>
                    <a:pt x="19265" y="6855"/>
                    <a:pt x="18681" y="7409"/>
                  </a:cubicBezTo>
                  <a:cubicBezTo>
                    <a:pt x="18097" y="7963"/>
                    <a:pt x="16930" y="8406"/>
                    <a:pt x="15616" y="8683"/>
                  </a:cubicBezTo>
                  <a:cubicBezTo>
                    <a:pt x="14303" y="8960"/>
                    <a:pt x="12843" y="9071"/>
                    <a:pt x="12843" y="9071"/>
                  </a:cubicBezTo>
                  <a:cubicBezTo>
                    <a:pt x="12843" y="9071"/>
                    <a:pt x="14303" y="8960"/>
                    <a:pt x="16054" y="9182"/>
                  </a:cubicBezTo>
                  <a:cubicBezTo>
                    <a:pt x="17805" y="9403"/>
                    <a:pt x="19849" y="9957"/>
                    <a:pt x="20724" y="10511"/>
                  </a:cubicBezTo>
                  <a:cubicBezTo>
                    <a:pt x="21600" y="11065"/>
                    <a:pt x="21308" y="11619"/>
                    <a:pt x="19557" y="12006"/>
                  </a:cubicBezTo>
                  <a:cubicBezTo>
                    <a:pt x="17805" y="12394"/>
                    <a:pt x="14595" y="12615"/>
                    <a:pt x="11384" y="12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7010400" y="6426200"/>
              <a:ext cx="19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680200" y="646430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162800" y="6273800"/>
              <a:ext cx="1587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60"/>
                    <a:pt x="2880" y="320"/>
                    <a:pt x="4608" y="1440"/>
                  </a:cubicBezTo>
                  <a:cubicBezTo>
                    <a:pt x="6336" y="2560"/>
                    <a:pt x="8352" y="4640"/>
                    <a:pt x="11088" y="7680"/>
                  </a:cubicBezTo>
                  <a:cubicBezTo>
                    <a:pt x="13824" y="10720"/>
                    <a:pt x="17280" y="14720"/>
                    <a:pt x="19152" y="17200"/>
                  </a:cubicBezTo>
                  <a:cubicBezTo>
                    <a:pt x="21024" y="19680"/>
                    <a:pt x="21312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169150" y="6254750"/>
              <a:ext cx="2349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97" y="3370"/>
                    <a:pt x="14595" y="6740"/>
                    <a:pt x="10995" y="10340"/>
                  </a:cubicBezTo>
                  <a:cubicBezTo>
                    <a:pt x="7395" y="13940"/>
                    <a:pt x="3697" y="177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391400" y="6457950"/>
              <a:ext cx="12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473949" y="6344013"/>
              <a:ext cx="41095" cy="2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9" h="18572" fill="norm" stroke="1" extrusionOk="0">
                  <a:moveTo>
                    <a:pt x="0" y="17033"/>
                  </a:moveTo>
                  <a:cubicBezTo>
                    <a:pt x="5143" y="18473"/>
                    <a:pt x="10286" y="19913"/>
                    <a:pt x="14400" y="16313"/>
                  </a:cubicBezTo>
                  <a:cubicBezTo>
                    <a:pt x="18514" y="12713"/>
                    <a:pt x="21600" y="4073"/>
                    <a:pt x="19029" y="1193"/>
                  </a:cubicBezTo>
                  <a:cubicBezTo>
                    <a:pt x="16457" y="-1687"/>
                    <a:pt x="8229" y="1193"/>
                    <a:pt x="0" y="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658100" y="6578963"/>
              <a:ext cx="77017" cy="14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38" fill="norm" stroke="1" extrusionOk="0">
                  <a:moveTo>
                    <a:pt x="11937" y="872"/>
                  </a:moveTo>
                  <a:cubicBezTo>
                    <a:pt x="14779" y="255"/>
                    <a:pt x="17621" y="-362"/>
                    <a:pt x="19326" y="255"/>
                  </a:cubicBezTo>
                  <a:cubicBezTo>
                    <a:pt x="21032" y="872"/>
                    <a:pt x="21600" y="2724"/>
                    <a:pt x="18189" y="6427"/>
                  </a:cubicBezTo>
                  <a:cubicBezTo>
                    <a:pt x="14779" y="10129"/>
                    <a:pt x="7389" y="15684"/>
                    <a:pt x="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8043333" y="6457949"/>
              <a:ext cx="364067" cy="14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4647" y="2777"/>
                  </a:moveTo>
                  <a:cubicBezTo>
                    <a:pt x="4270" y="6171"/>
                    <a:pt x="3893" y="9566"/>
                    <a:pt x="3579" y="12497"/>
                  </a:cubicBezTo>
                  <a:cubicBezTo>
                    <a:pt x="3265" y="15429"/>
                    <a:pt x="3014" y="17897"/>
                    <a:pt x="2512" y="19440"/>
                  </a:cubicBezTo>
                  <a:cubicBezTo>
                    <a:pt x="2009" y="20983"/>
                    <a:pt x="1256" y="21600"/>
                    <a:pt x="753" y="21137"/>
                  </a:cubicBezTo>
                  <a:cubicBezTo>
                    <a:pt x="251" y="20674"/>
                    <a:pt x="0" y="19131"/>
                    <a:pt x="0" y="16663"/>
                  </a:cubicBezTo>
                  <a:cubicBezTo>
                    <a:pt x="0" y="14194"/>
                    <a:pt x="251" y="10800"/>
                    <a:pt x="1319" y="8177"/>
                  </a:cubicBezTo>
                  <a:cubicBezTo>
                    <a:pt x="2386" y="5554"/>
                    <a:pt x="4270" y="3703"/>
                    <a:pt x="7095" y="2623"/>
                  </a:cubicBezTo>
                  <a:cubicBezTo>
                    <a:pt x="9921" y="1543"/>
                    <a:pt x="13688" y="1234"/>
                    <a:pt x="16263" y="926"/>
                  </a:cubicBezTo>
                  <a:cubicBezTo>
                    <a:pt x="18837" y="617"/>
                    <a:pt x="20219" y="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8375650" y="6257093"/>
              <a:ext cx="196850" cy="9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6252"/>
                  </a:moveTo>
                  <a:cubicBezTo>
                    <a:pt x="2555" y="3552"/>
                    <a:pt x="5110" y="852"/>
                    <a:pt x="7548" y="177"/>
                  </a:cubicBezTo>
                  <a:cubicBezTo>
                    <a:pt x="9987" y="-498"/>
                    <a:pt x="12310" y="852"/>
                    <a:pt x="13587" y="2652"/>
                  </a:cubicBezTo>
                  <a:cubicBezTo>
                    <a:pt x="14865" y="4452"/>
                    <a:pt x="15097" y="6702"/>
                    <a:pt x="14865" y="8727"/>
                  </a:cubicBezTo>
                  <a:cubicBezTo>
                    <a:pt x="14632" y="10752"/>
                    <a:pt x="13935" y="12552"/>
                    <a:pt x="12774" y="14577"/>
                  </a:cubicBezTo>
                  <a:cubicBezTo>
                    <a:pt x="11613" y="16602"/>
                    <a:pt x="9987" y="18852"/>
                    <a:pt x="10219" y="19977"/>
                  </a:cubicBezTo>
                  <a:cubicBezTo>
                    <a:pt x="10452" y="21102"/>
                    <a:pt x="12542" y="21102"/>
                    <a:pt x="14748" y="21102"/>
                  </a:cubicBezTo>
                  <a:cubicBezTo>
                    <a:pt x="16955" y="21102"/>
                    <a:pt x="19277" y="21102"/>
                    <a:pt x="21600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623300" y="6210300"/>
              <a:ext cx="161565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4922" y="0"/>
                  </a:moveTo>
                  <a:cubicBezTo>
                    <a:pt x="9023" y="2170"/>
                    <a:pt x="13124" y="4340"/>
                    <a:pt x="16268" y="6855"/>
                  </a:cubicBezTo>
                  <a:cubicBezTo>
                    <a:pt x="19413" y="9370"/>
                    <a:pt x="21600" y="12230"/>
                    <a:pt x="20643" y="14449"/>
                  </a:cubicBezTo>
                  <a:cubicBezTo>
                    <a:pt x="19686" y="16668"/>
                    <a:pt x="15585" y="18247"/>
                    <a:pt x="11620" y="19332"/>
                  </a:cubicBezTo>
                  <a:cubicBezTo>
                    <a:pt x="7656" y="20416"/>
                    <a:pt x="3828" y="21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389321" y="4085380"/>
              <a:ext cx="151179" cy="71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30" fill="norm" stroke="1" extrusionOk="0">
                  <a:moveTo>
                    <a:pt x="21427" y="312"/>
                  </a:moveTo>
                  <a:cubicBezTo>
                    <a:pt x="20227" y="121"/>
                    <a:pt x="19027" y="-70"/>
                    <a:pt x="18127" y="26"/>
                  </a:cubicBezTo>
                  <a:cubicBezTo>
                    <a:pt x="17227" y="121"/>
                    <a:pt x="16627" y="503"/>
                    <a:pt x="15877" y="1746"/>
                  </a:cubicBezTo>
                  <a:cubicBezTo>
                    <a:pt x="15127" y="2988"/>
                    <a:pt x="14227" y="5091"/>
                    <a:pt x="12727" y="7417"/>
                  </a:cubicBezTo>
                  <a:cubicBezTo>
                    <a:pt x="11227" y="9742"/>
                    <a:pt x="9127" y="12291"/>
                    <a:pt x="6877" y="14521"/>
                  </a:cubicBezTo>
                  <a:cubicBezTo>
                    <a:pt x="4627" y="16751"/>
                    <a:pt x="2227" y="18663"/>
                    <a:pt x="1027" y="19778"/>
                  </a:cubicBezTo>
                  <a:cubicBezTo>
                    <a:pt x="-173" y="20893"/>
                    <a:pt x="-173" y="21211"/>
                    <a:pt x="277" y="21371"/>
                  </a:cubicBezTo>
                  <a:cubicBezTo>
                    <a:pt x="727" y="21530"/>
                    <a:pt x="1627" y="21530"/>
                    <a:pt x="2527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261100" y="4072466"/>
              <a:ext cx="2449285" cy="98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54" fill="norm" stroke="1" extrusionOk="0">
                  <a:moveTo>
                    <a:pt x="1455" y="2308"/>
                  </a:moveTo>
                  <a:cubicBezTo>
                    <a:pt x="1474" y="2077"/>
                    <a:pt x="1492" y="1846"/>
                    <a:pt x="1707" y="1662"/>
                  </a:cubicBezTo>
                  <a:cubicBezTo>
                    <a:pt x="1921" y="1477"/>
                    <a:pt x="2332" y="1338"/>
                    <a:pt x="2882" y="1177"/>
                  </a:cubicBezTo>
                  <a:cubicBezTo>
                    <a:pt x="3432" y="1015"/>
                    <a:pt x="4122" y="831"/>
                    <a:pt x="4831" y="669"/>
                  </a:cubicBezTo>
                  <a:cubicBezTo>
                    <a:pt x="5540" y="508"/>
                    <a:pt x="6267" y="369"/>
                    <a:pt x="6976" y="277"/>
                  </a:cubicBezTo>
                  <a:cubicBezTo>
                    <a:pt x="7685" y="185"/>
                    <a:pt x="8375" y="138"/>
                    <a:pt x="9065" y="115"/>
                  </a:cubicBezTo>
                  <a:cubicBezTo>
                    <a:pt x="9755" y="92"/>
                    <a:pt x="10446" y="92"/>
                    <a:pt x="11145" y="92"/>
                  </a:cubicBezTo>
                  <a:cubicBezTo>
                    <a:pt x="11845" y="92"/>
                    <a:pt x="12553" y="92"/>
                    <a:pt x="13309" y="92"/>
                  </a:cubicBezTo>
                  <a:cubicBezTo>
                    <a:pt x="14064" y="92"/>
                    <a:pt x="14866" y="92"/>
                    <a:pt x="15640" y="115"/>
                  </a:cubicBezTo>
                  <a:cubicBezTo>
                    <a:pt x="16415" y="138"/>
                    <a:pt x="17161" y="185"/>
                    <a:pt x="17869" y="185"/>
                  </a:cubicBezTo>
                  <a:cubicBezTo>
                    <a:pt x="18578" y="185"/>
                    <a:pt x="19250" y="138"/>
                    <a:pt x="19819" y="92"/>
                  </a:cubicBezTo>
                  <a:cubicBezTo>
                    <a:pt x="20388" y="46"/>
                    <a:pt x="20854" y="0"/>
                    <a:pt x="21134" y="0"/>
                  </a:cubicBezTo>
                  <a:cubicBezTo>
                    <a:pt x="21413" y="0"/>
                    <a:pt x="21507" y="46"/>
                    <a:pt x="21553" y="231"/>
                  </a:cubicBezTo>
                  <a:cubicBezTo>
                    <a:pt x="21600" y="415"/>
                    <a:pt x="21600" y="738"/>
                    <a:pt x="21507" y="1292"/>
                  </a:cubicBezTo>
                  <a:cubicBezTo>
                    <a:pt x="21413" y="1846"/>
                    <a:pt x="21227" y="2631"/>
                    <a:pt x="21022" y="3877"/>
                  </a:cubicBezTo>
                  <a:cubicBezTo>
                    <a:pt x="20817" y="5123"/>
                    <a:pt x="20593" y="6831"/>
                    <a:pt x="20416" y="8469"/>
                  </a:cubicBezTo>
                  <a:cubicBezTo>
                    <a:pt x="20238" y="10108"/>
                    <a:pt x="20108" y="11677"/>
                    <a:pt x="19987" y="13223"/>
                  </a:cubicBezTo>
                  <a:cubicBezTo>
                    <a:pt x="19865" y="14769"/>
                    <a:pt x="19753" y="16292"/>
                    <a:pt x="19669" y="17538"/>
                  </a:cubicBezTo>
                  <a:cubicBezTo>
                    <a:pt x="19585" y="18785"/>
                    <a:pt x="19530" y="19754"/>
                    <a:pt x="19483" y="20354"/>
                  </a:cubicBezTo>
                  <a:cubicBezTo>
                    <a:pt x="19436" y="20954"/>
                    <a:pt x="19399" y="21185"/>
                    <a:pt x="19334" y="21346"/>
                  </a:cubicBezTo>
                  <a:cubicBezTo>
                    <a:pt x="19268" y="21508"/>
                    <a:pt x="19175" y="21600"/>
                    <a:pt x="19007" y="21531"/>
                  </a:cubicBezTo>
                  <a:cubicBezTo>
                    <a:pt x="18839" y="21462"/>
                    <a:pt x="18597" y="21231"/>
                    <a:pt x="18093" y="21092"/>
                  </a:cubicBezTo>
                  <a:cubicBezTo>
                    <a:pt x="17590" y="20954"/>
                    <a:pt x="16825" y="20908"/>
                    <a:pt x="16125" y="20862"/>
                  </a:cubicBezTo>
                  <a:cubicBezTo>
                    <a:pt x="15426" y="20815"/>
                    <a:pt x="14792" y="20769"/>
                    <a:pt x="14139" y="20723"/>
                  </a:cubicBezTo>
                  <a:cubicBezTo>
                    <a:pt x="13486" y="20677"/>
                    <a:pt x="12815" y="20631"/>
                    <a:pt x="12124" y="20562"/>
                  </a:cubicBezTo>
                  <a:cubicBezTo>
                    <a:pt x="11434" y="20492"/>
                    <a:pt x="10725" y="20400"/>
                    <a:pt x="10035" y="20308"/>
                  </a:cubicBezTo>
                  <a:cubicBezTo>
                    <a:pt x="9345" y="20215"/>
                    <a:pt x="8674" y="20123"/>
                    <a:pt x="7974" y="20031"/>
                  </a:cubicBezTo>
                  <a:cubicBezTo>
                    <a:pt x="7275" y="19938"/>
                    <a:pt x="6547" y="19846"/>
                    <a:pt x="5820" y="19708"/>
                  </a:cubicBezTo>
                  <a:cubicBezTo>
                    <a:pt x="5092" y="19569"/>
                    <a:pt x="4365" y="19385"/>
                    <a:pt x="3647" y="19131"/>
                  </a:cubicBezTo>
                  <a:cubicBezTo>
                    <a:pt x="2928" y="18877"/>
                    <a:pt x="2220" y="18554"/>
                    <a:pt x="1613" y="18254"/>
                  </a:cubicBezTo>
                  <a:cubicBezTo>
                    <a:pt x="1007" y="17954"/>
                    <a:pt x="504" y="17677"/>
                    <a:pt x="0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3" name="Drawing"/>
          <p:cNvGrpSpPr/>
          <p:nvPr/>
        </p:nvGrpSpPr>
        <p:grpSpPr>
          <a:xfrm>
            <a:off x="565149" y="1930812"/>
            <a:ext cx="12414251" cy="7746589"/>
            <a:chOff x="0" y="0"/>
            <a:chExt cx="12414250" cy="7746587"/>
          </a:xfrm>
        </p:grpSpPr>
        <p:sp>
          <p:nvSpPr>
            <p:cNvPr id="498" name="Line"/>
            <p:cNvSpPr/>
            <p:nvPr/>
          </p:nvSpPr>
          <p:spPr>
            <a:xfrm>
              <a:off x="876300" y="249191"/>
              <a:ext cx="259171" cy="58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68" fill="norm" stroke="1" extrusionOk="0">
                  <a:moveTo>
                    <a:pt x="0" y="8891"/>
                  </a:moveTo>
                  <a:cubicBezTo>
                    <a:pt x="351" y="11035"/>
                    <a:pt x="702" y="13180"/>
                    <a:pt x="966" y="15593"/>
                  </a:cubicBezTo>
                  <a:cubicBezTo>
                    <a:pt x="1229" y="18006"/>
                    <a:pt x="1405" y="20686"/>
                    <a:pt x="1317" y="21108"/>
                  </a:cubicBezTo>
                  <a:cubicBezTo>
                    <a:pt x="1229" y="21529"/>
                    <a:pt x="878" y="19691"/>
                    <a:pt x="790" y="17316"/>
                  </a:cubicBezTo>
                  <a:cubicBezTo>
                    <a:pt x="702" y="14942"/>
                    <a:pt x="878" y="12031"/>
                    <a:pt x="1405" y="9503"/>
                  </a:cubicBezTo>
                  <a:cubicBezTo>
                    <a:pt x="1932" y="6976"/>
                    <a:pt x="2810" y="4831"/>
                    <a:pt x="3337" y="3491"/>
                  </a:cubicBezTo>
                  <a:cubicBezTo>
                    <a:pt x="3863" y="2150"/>
                    <a:pt x="4039" y="1614"/>
                    <a:pt x="4390" y="1155"/>
                  </a:cubicBezTo>
                  <a:cubicBezTo>
                    <a:pt x="4741" y="695"/>
                    <a:pt x="5268" y="312"/>
                    <a:pt x="6146" y="120"/>
                  </a:cubicBezTo>
                  <a:cubicBezTo>
                    <a:pt x="7024" y="-71"/>
                    <a:pt x="8254" y="-71"/>
                    <a:pt x="9922" y="389"/>
                  </a:cubicBezTo>
                  <a:cubicBezTo>
                    <a:pt x="11590" y="848"/>
                    <a:pt x="13698" y="1767"/>
                    <a:pt x="14927" y="2840"/>
                  </a:cubicBezTo>
                  <a:cubicBezTo>
                    <a:pt x="16156" y="3912"/>
                    <a:pt x="16507" y="5138"/>
                    <a:pt x="16595" y="5942"/>
                  </a:cubicBezTo>
                  <a:cubicBezTo>
                    <a:pt x="16683" y="6746"/>
                    <a:pt x="16507" y="7129"/>
                    <a:pt x="16068" y="7474"/>
                  </a:cubicBezTo>
                  <a:cubicBezTo>
                    <a:pt x="15629" y="7818"/>
                    <a:pt x="14927" y="8125"/>
                    <a:pt x="15102" y="8240"/>
                  </a:cubicBezTo>
                  <a:cubicBezTo>
                    <a:pt x="15278" y="8355"/>
                    <a:pt x="16332" y="8278"/>
                    <a:pt x="17210" y="8393"/>
                  </a:cubicBezTo>
                  <a:cubicBezTo>
                    <a:pt x="18088" y="8508"/>
                    <a:pt x="18790" y="8814"/>
                    <a:pt x="19493" y="9197"/>
                  </a:cubicBezTo>
                  <a:cubicBezTo>
                    <a:pt x="20195" y="9580"/>
                    <a:pt x="20898" y="10040"/>
                    <a:pt x="21249" y="10461"/>
                  </a:cubicBezTo>
                  <a:cubicBezTo>
                    <a:pt x="21600" y="10882"/>
                    <a:pt x="21600" y="11265"/>
                    <a:pt x="21161" y="11648"/>
                  </a:cubicBezTo>
                  <a:cubicBezTo>
                    <a:pt x="20722" y="12031"/>
                    <a:pt x="19844" y="12414"/>
                    <a:pt x="18878" y="12644"/>
                  </a:cubicBezTo>
                  <a:cubicBezTo>
                    <a:pt x="17912" y="12874"/>
                    <a:pt x="16859" y="12950"/>
                    <a:pt x="15893" y="12950"/>
                  </a:cubicBezTo>
                  <a:cubicBezTo>
                    <a:pt x="14927" y="12950"/>
                    <a:pt x="14049" y="12874"/>
                    <a:pt x="13698" y="12720"/>
                  </a:cubicBezTo>
                  <a:cubicBezTo>
                    <a:pt x="13346" y="12567"/>
                    <a:pt x="13522" y="12338"/>
                    <a:pt x="13698" y="12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212850" y="577437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800"/>
                  </a:cubicBezTo>
                  <a:cubicBezTo>
                    <a:pt x="21600" y="14400"/>
                    <a:pt x="21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34775" y="0"/>
              <a:ext cx="151076" cy="16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942" fill="norm" stroke="1" extrusionOk="0">
                  <a:moveTo>
                    <a:pt x="7012" y="13717"/>
                  </a:moveTo>
                  <a:cubicBezTo>
                    <a:pt x="5512" y="14527"/>
                    <a:pt x="4012" y="15337"/>
                    <a:pt x="2812" y="16822"/>
                  </a:cubicBezTo>
                  <a:cubicBezTo>
                    <a:pt x="1612" y="18307"/>
                    <a:pt x="712" y="20467"/>
                    <a:pt x="262" y="20872"/>
                  </a:cubicBezTo>
                  <a:cubicBezTo>
                    <a:pt x="-188" y="21277"/>
                    <a:pt x="-188" y="19927"/>
                    <a:pt x="1312" y="16822"/>
                  </a:cubicBezTo>
                  <a:cubicBezTo>
                    <a:pt x="2812" y="13717"/>
                    <a:pt x="5812" y="8857"/>
                    <a:pt x="7762" y="5887"/>
                  </a:cubicBezTo>
                  <a:cubicBezTo>
                    <a:pt x="9712" y="2917"/>
                    <a:pt x="10612" y="1837"/>
                    <a:pt x="11812" y="1027"/>
                  </a:cubicBezTo>
                  <a:cubicBezTo>
                    <a:pt x="13012" y="217"/>
                    <a:pt x="14512" y="-323"/>
                    <a:pt x="15562" y="217"/>
                  </a:cubicBezTo>
                  <a:cubicBezTo>
                    <a:pt x="16612" y="757"/>
                    <a:pt x="17212" y="2377"/>
                    <a:pt x="18112" y="5212"/>
                  </a:cubicBezTo>
                  <a:cubicBezTo>
                    <a:pt x="19012" y="8047"/>
                    <a:pt x="20212" y="12097"/>
                    <a:pt x="21412" y="16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555749" y="403870"/>
              <a:ext cx="1587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0800"/>
                    <a:pt x="10944" y="0"/>
                    <a:pt x="14544" y="0"/>
                  </a:cubicBezTo>
                  <a:cubicBezTo>
                    <a:pt x="18144" y="0"/>
                    <a:pt x="1987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574800" y="532987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595033" y="285337"/>
              <a:ext cx="300567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949" y="0"/>
                  </a:moveTo>
                  <a:cubicBezTo>
                    <a:pt x="15668" y="913"/>
                    <a:pt x="13386" y="1825"/>
                    <a:pt x="10648" y="3270"/>
                  </a:cubicBezTo>
                  <a:cubicBezTo>
                    <a:pt x="7910" y="4715"/>
                    <a:pt x="4715" y="6693"/>
                    <a:pt x="2738" y="7834"/>
                  </a:cubicBezTo>
                  <a:cubicBezTo>
                    <a:pt x="761" y="8975"/>
                    <a:pt x="0" y="9279"/>
                    <a:pt x="0" y="9659"/>
                  </a:cubicBezTo>
                  <a:cubicBezTo>
                    <a:pt x="0" y="10039"/>
                    <a:pt x="761" y="10496"/>
                    <a:pt x="2434" y="10648"/>
                  </a:cubicBezTo>
                  <a:cubicBezTo>
                    <a:pt x="4107" y="10800"/>
                    <a:pt x="6693" y="10648"/>
                    <a:pt x="8442" y="10648"/>
                  </a:cubicBezTo>
                  <a:cubicBezTo>
                    <a:pt x="10192" y="10648"/>
                    <a:pt x="11104" y="10800"/>
                    <a:pt x="11408" y="11256"/>
                  </a:cubicBezTo>
                  <a:cubicBezTo>
                    <a:pt x="11713" y="11713"/>
                    <a:pt x="11408" y="12473"/>
                    <a:pt x="10115" y="13614"/>
                  </a:cubicBezTo>
                  <a:cubicBezTo>
                    <a:pt x="8823" y="14755"/>
                    <a:pt x="6541" y="16276"/>
                    <a:pt x="4944" y="17341"/>
                  </a:cubicBezTo>
                  <a:cubicBezTo>
                    <a:pt x="3346" y="18406"/>
                    <a:pt x="2434" y="19014"/>
                    <a:pt x="1673" y="19546"/>
                  </a:cubicBezTo>
                  <a:cubicBezTo>
                    <a:pt x="913" y="20079"/>
                    <a:pt x="304" y="20535"/>
                    <a:pt x="456" y="20915"/>
                  </a:cubicBezTo>
                  <a:cubicBezTo>
                    <a:pt x="608" y="21296"/>
                    <a:pt x="1521" y="21600"/>
                    <a:pt x="4639" y="21600"/>
                  </a:cubicBezTo>
                  <a:cubicBezTo>
                    <a:pt x="7758" y="21600"/>
                    <a:pt x="13082" y="21296"/>
                    <a:pt x="16276" y="21068"/>
                  </a:cubicBezTo>
                  <a:cubicBezTo>
                    <a:pt x="19470" y="20839"/>
                    <a:pt x="20535" y="20687"/>
                    <a:pt x="21600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005277" y="252233"/>
              <a:ext cx="178518" cy="32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61" fill="norm" stroke="1" extrusionOk="0">
                  <a:moveTo>
                    <a:pt x="20893" y="2977"/>
                  </a:moveTo>
                  <a:cubicBezTo>
                    <a:pt x="21144" y="2014"/>
                    <a:pt x="21395" y="1051"/>
                    <a:pt x="20893" y="501"/>
                  </a:cubicBezTo>
                  <a:cubicBezTo>
                    <a:pt x="20390" y="-49"/>
                    <a:pt x="19135" y="-187"/>
                    <a:pt x="17125" y="295"/>
                  </a:cubicBezTo>
                  <a:cubicBezTo>
                    <a:pt x="15116" y="776"/>
                    <a:pt x="12353" y="1877"/>
                    <a:pt x="9842" y="3459"/>
                  </a:cubicBezTo>
                  <a:cubicBezTo>
                    <a:pt x="7330" y="5041"/>
                    <a:pt x="5069" y="7105"/>
                    <a:pt x="3311" y="9581"/>
                  </a:cubicBezTo>
                  <a:cubicBezTo>
                    <a:pt x="1553" y="12058"/>
                    <a:pt x="297" y="14947"/>
                    <a:pt x="46" y="17010"/>
                  </a:cubicBezTo>
                  <a:cubicBezTo>
                    <a:pt x="-205" y="19074"/>
                    <a:pt x="548" y="20312"/>
                    <a:pt x="2809" y="20863"/>
                  </a:cubicBezTo>
                  <a:cubicBezTo>
                    <a:pt x="5069" y="21413"/>
                    <a:pt x="8837" y="21275"/>
                    <a:pt x="12604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225800" y="348837"/>
              <a:ext cx="152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235"/>
                    <a:pt x="7800" y="8471"/>
                    <a:pt x="11400" y="12071"/>
                  </a:cubicBezTo>
                  <a:cubicBezTo>
                    <a:pt x="15000" y="15671"/>
                    <a:pt x="183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270250" y="298037"/>
              <a:ext cx="1016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79"/>
                    <a:pt x="14400" y="2757"/>
                    <a:pt x="11025" y="5438"/>
                  </a:cubicBezTo>
                  <a:cubicBezTo>
                    <a:pt x="7650" y="8119"/>
                    <a:pt x="4500" y="12102"/>
                    <a:pt x="2700" y="15013"/>
                  </a:cubicBezTo>
                  <a:cubicBezTo>
                    <a:pt x="900" y="17923"/>
                    <a:pt x="450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448050" y="513937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460750" y="43773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613150" y="272637"/>
              <a:ext cx="1270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3046"/>
                    <a:pt x="9360" y="6092"/>
                    <a:pt x="12960" y="9692"/>
                  </a:cubicBezTo>
                  <a:cubicBezTo>
                    <a:pt x="16560" y="13292"/>
                    <a:pt x="19080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702525" y="272637"/>
              <a:ext cx="120176" cy="30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01" fill="norm" stroke="1" extrusionOk="0">
                  <a:moveTo>
                    <a:pt x="21144" y="0"/>
                  </a:moveTo>
                  <a:cubicBezTo>
                    <a:pt x="17047" y="3426"/>
                    <a:pt x="12951" y="6852"/>
                    <a:pt x="9599" y="9981"/>
                  </a:cubicBezTo>
                  <a:cubicBezTo>
                    <a:pt x="6247" y="13109"/>
                    <a:pt x="3641" y="15939"/>
                    <a:pt x="1965" y="17876"/>
                  </a:cubicBezTo>
                  <a:cubicBezTo>
                    <a:pt x="289" y="19812"/>
                    <a:pt x="-456" y="20855"/>
                    <a:pt x="289" y="21228"/>
                  </a:cubicBezTo>
                  <a:cubicBezTo>
                    <a:pt x="1034" y="21600"/>
                    <a:pt x="3268" y="21302"/>
                    <a:pt x="5503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835400" y="507587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879849" y="38693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962400" y="247237"/>
              <a:ext cx="8063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8" h="21600" fill="norm" stroke="1" extrusionOk="0">
                  <a:moveTo>
                    <a:pt x="3161" y="0"/>
                  </a:moveTo>
                  <a:cubicBezTo>
                    <a:pt x="7902" y="1858"/>
                    <a:pt x="12644" y="3716"/>
                    <a:pt x="16068" y="6387"/>
                  </a:cubicBezTo>
                  <a:cubicBezTo>
                    <a:pt x="19493" y="9058"/>
                    <a:pt x="21600" y="12542"/>
                    <a:pt x="18702" y="15213"/>
                  </a:cubicBezTo>
                  <a:cubicBezTo>
                    <a:pt x="15805" y="17884"/>
                    <a:pt x="7902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394200" y="539337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200"/>
                    <a:pt x="9463" y="10800"/>
                    <a:pt x="13063" y="7200"/>
                  </a:cubicBezTo>
                  <a:cubicBezTo>
                    <a:pt x="16663" y="3600"/>
                    <a:pt x="1913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842421" y="426243"/>
              <a:ext cx="156252" cy="21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64" fill="norm" stroke="1" extrusionOk="0">
                  <a:moveTo>
                    <a:pt x="3814" y="4369"/>
                  </a:moveTo>
                  <a:cubicBezTo>
                    <a:pt x="3238" y="8218"/>
                    <a:pt x="2662" y="12068"/>
                    <a:pt x="2374" y="14527"/>
                  </a:cubicBezTo>
                  <a:cubicBezTo>
                    <a:pt x="2086" y="16987"/>
                    <a:pt x="2086" y="18056"/>
                    <a:pt x="1798" y="19125"/>
                  </a:cubicBezTo>
                  <a:cubicBezTo>
                    <a:pt x="1510" y="20195"/>
                    <a:pt x="934" y="21264"/>
                    <a:pt x="502" y="21264"/>
                  </a:cubicBezTo>
                  <a:cubicBezTo>
                    <a:pt x="70" y="21264"/>
                    <a:pt x="-218" y="20195"/>
                    <a:pt x="214" y="17201"/>
                  </a:cubicBezTo>
                  <a:cubicBezTo>
                    <a:pt x="646" y="14207"/>
                    <a:pt x="1798" y="9288"/>
                    <a:pt x="3382" y="5866"/>
                  </a:cubicBezTo>
                  <a:cubicBezTo>
                    <a:pt x="4966" y="2444"/>
                    <a:pt x="6982" y="519"/>
                    <a:pt x="9718" y="92"/>
                  </a:cubicBezTo>
                  <a:cubicBezTo>
                    <a:pt x="12454" y="-336"/>
                    <a:pt x="15910" y="733"/>
                    <a:pt x="18070" y="3193"/>
                  </a:cubicBezTo>
                  <a:cubicBezTo>
                    <a:pt x="20230" y="5652"/>
                    <a:pt x="21094" y="9502"/>
                    <a:pt x="21238" y="11961"/>
                  </a:cubicBezTo>
                  <a:cubicBezTo>
                    <a:pt x="21382" y="14420"/>
                    <a:pt x="20806" y="15490"/>
                    <a:pt x="20230" y="1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321299" y="348837"/>
              <a:ext cx="146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2817"/>
                    <a:pt x="8139" y="5635"/>
                    <a:pt x="11739" y="9235"/>
                  </a:cubicBezTo>
                  <a:cubicBezTo>
                    <a:pt x="15339" y="12835"/>
                    <a:pt x="18470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293454" y="386937"/>
              <a:ext cx="231047" cy="29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09" fill="norm" stroke="1" extrusionOk="0">
                  <a:moveTo>
                    <a:pt x="21434" y="0"/>
                  </a:moveTo>
                  <a:cubicBezTo>
                    <a:pt x="18881" y="2020"/>
                    <a:pt x="16329" y="4040"/>
                    <a:pt x="13187" y="7148"/>
                  </a:cubicBezTo>
                  <a:cubicBezTo>
                    <a:pt x="10045" y="10256"/>
                    <a:pt x="6314" y="14452"/>
                    <a:pt x="3859" y="17171"/>
                  </a:cubicBezTo>
                  <a:cubicBezTo>
                    <a:pt x="1405" y="19891"/>
                    <a:pt x="227" y="21134"/>
                    <a:pt x="30" y="21367"/>
                  </a:cubicBezTo>
                  <a:cubicBezTo>
                    <a:pt x="-166" y="21600"/>
                    <a:pt x="619" y="20823"/>
                    <a:pt x="1405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5226050" y="291687"/>
              <a:ext cx="298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1" y="15840"/>
                    <a:pt x="11643" y="10080"/>
                    <a:pt x="15243" y="6480"/>
                  </a:cubicBezTo>
                  <a:cubicBezTo>
                    <a:pt x="18843" y="2880"/>
                    <a:pt x="2022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822949" y="348837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08"/>
                    <a:pt x="9600" y="9216"/>
                    <a:pt x="13200" y="12816"/>
                  </a:cubicBezTo>
                  <a:cubicBezTo>
                    <a:pt x="16800" y="16416"/>
                    <a:pt x="192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5871232" y="393287"/>
              <a:ext cx="123168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6178" y="4765"/>
                    <a:pt x="11052" y="9529"/>
                    <a:pt x="7574" y="12865"/>
                  </a:cubicBezTo>
                  <a:cubicBezTo>
                    <a:pt x="4096" y="16200"/>
                    <a:pt x="2266" y="18106"/>
                    <a:pt x="1167" y="19456"/>
                  </a:cubicBezTo>
                  <a:cubicBezTo>
                    <a:pt x="69" y="20806"/>
                    <a:pt x="-297" y="21600"/>
                    <a:pt x="252" y="21600"/>
                  </a:cubicBezTo>
                  <a:cubicBezTo>
                    <a:pt x="801" y="21600"/>
                    <a:pt x="2266" y="20806"/>
                    <a:pt x="373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5778500" y="177387"/>
              <a:ext cx="298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4400"/>
                    <a:pt x="10417" y="7200"/>
                    <a:pt x="14017" y="3600"/>
                  </a:cubicBezTo>
                  <a:cubicBezTo>
                    <a:pt x="17617" y="0"/>
                    <a:pt x="196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559050" y="882237"/>
              <a:ext cx="3536950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0110"/>
                  </a:moveTo>
                  <a:cubicBezTo>
                    <a:pt x="465" y="20855"/>
                    <a:pt x="931" y="21600"/>
                    <a:pt x="1383" y="20855"/>
                  </a:cubicBezTo>
                  <a:cubicBezTo>
                    <a:pt x="1836" y="20110"/>
                    <a:pt x="2275" y="17876"/>
                    <a:pt x="2715" y="15641"/>
                  </a:cubicBezTo>
                  <a:cubicBezTo>
                    <a:pt x="3154" y="13407"/>
                    <a:pt x="3594" y="11172"/>
                    <a:pt x="4033" y="9310"/>
                  </a:cubicBezTo>
                  <a:cubicBezTo>
                    <a:pt x="4473" y="7448"/>
                    <a:pt x="4912" y="5959"/>
                    <a:pt x="5384" y="4841"/>
                  </a:cubicBezTo>
                  <a:cubicBezTo>
                    <a:pt x="5856" y="3724"/>
                    <a:pt x="6360" y="2979"/>
                    <a:pt x="6890" y="2234"/>
                  </a:cubicBezTo>
                  <a:cubicBezTo>
                    <a:pt x="7420" y="1490"/>
                    <a:pt x="7976" y="745"/>
                    <a:pt x="8486" y="372"/>
                  </a:cubicBezTo>
                  <a:cubicBezTo>
                    <a:pt x="8997" y="0"/>
                    <a:pt x="9462" y="0"/>
                    <a:pt x="9940" y="0"/>
                  </a:cubicBezTo>
                  <a:cubicBezTo>
                    <a:pt x="10419" y="0"/>
                    <a:pt x="10910" y="0"/>
                    <a:pt x="11395" y="0"/>
                  </a:cubicBezTo>
                  <a:cubicBezTo>
                    <a:pt x="11879" y="0"/>
                    <a:pt x="12358" y="0"/>
                    <a:pt x="12836" y="372"/>
                  </a:cubicBezTo>
                  <a:cubicBezTo>
                    <a:pt x="13314" y="745"/>
                    <a:pt x="13792" y="1490"/>
                    <a:pt x="14277" y="2234"/>
                  </a:cubicBezTo>
                  <a:cubicBezTo>
                    <a:pt x="14762" y="2979"/>
                    <a:pt x="15253" y="3724"/>
                    <a:pt x="15718" y="4469"/>
                  </a:cubicBezTo>
                  <a:cubicBezTo>
                    <a:pt x="16184" y="5214"/>
                    <a:pt x="16623" y="5959"/>
                    <a:pt x="17121" y="6331"/>
                  </a:cubicBezTo>
                  <a:cubicBezTo>
                    <a:pt x="17619" y="6703"/>
                    <a:pt x="18175" y="6703"/>
                    <a:pt x="18730" y="6331"/>
                  </a:cubicBezTo>
                  <a:cubicBezTo>
                    <a:pt x="19286" y="5959"/>
                    <a:pt x="19842" y="5214"/>
                    <a:pt x="20320" y="4469"/>
                  </a:cubicBezTo>
                  <a:cubicBezTo>
                    <a:pt x="20799" y="3724"/>
                    <a:pt x="21199" y="2979"/>
                    <a:pt x="21600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689135" y="1196474"/>
              <a:ext cx="212815" cy="28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9" fill="norm" stroke="1" extrusionOk="0">
                  <a:moveTo>
                    <a:pt x="19577" y="1674"/>
                  </a:moveTo>
                  <a:cubicBezTo>
                    <a:pt x="19791" y="880"/>
                    <a:pt x="20005" y="86"/>
                    <a:pt x="19577" y="6"/>
                  </a:cubicBezTo>
                  <a:cubicBezTo>
                    <a:pt x="19150" y="-73"/>
                    <a:pt x="18080" y="562"/>
                    <a:pt x="15621" y="1833"/>
                  </a:cubicBezTo>
                  <a:cubicBezTo>
                    <a:pt x="13161" y="3103"/>
                    <a:pt x="9312" y="5009"/>
                    <a:pt x="6959" y="6201"/>
                  </a:cubicBezTo>
                  <a:cubicBezTo>
                    <a:pt x="4607" y="7392"/>
                    <a:pt x="3752" y="7868"/>
                    <a:pt x="3217" y="8503"/>
                  </a:cubicBezTo>
                  <a:cubicBezTo>
                    <a:pt x="2682" y="9139"/>
                    <a:pt x="2468" y="9933"/>
                    <a:pt x="3110" y="10330"/>
                  </a:cubicBezTo>
                  <a:cubicBezTo>
                    <a:pt x="3752" y="10727"/>
                    <a:pt x="5249" y="10727"/>
                    <a:pt x="6532" y="10806"/>
                  </a:cubicBezTo>
                  <a:cubicBezTo>
                    <a:pt x="7815" y="10886"/>
                    <a:pt x="8884" y="11045"/>
                    <a:pt x="9953" y="11283"/>
                  </a:cubicBezTo>
                  <a:cubicBezTo>
                    <a:pt x="11023" y="11521"/>
                    <a:pt x="12092" y="11839"/>
                    <a:pt x="12627" y="12395"/>
                  </a:cubicBezTo>
                  <a:cubicBezTo>
                    <a:pt x="13161" y="12951"/>
                    <a:pt x="13161" y="13745"/>
                    <a:pt x="11878" y="14777"/>
                  </a:cubicBezTo>
                  <a:cubicBezTo>
                    <a:pt x="10595" y="15809"/>
                    <a:pt x="8029" y="17080"/>
                    <a:pt x="6104" y="17953"/>
                  </a:cubicBezTo>
                  <a:cubicBezTo>
                    <a:pt x="4179" y="18827"/>
                    <a:pt x="2896" y="19303"/>
                    <a:pt x="1827" y="19780"/>
                  </a:cubicBezTo>
                  <a:cubicBezTo>
                    <a:pt x="757" y="20256"/>
                    <a:pt x="-98" y="20733"/>
                    <a:pt x="9" y="21051"/>
                  </a:cubicBezTo>
                  <a:cubicBezTo>
                    <a:pt x="116" y="21368"/>
                    <a:pt x="1185" y="21527"/>
                    <a:pt x="4928" y="20971"/>
                  </a:cubicBezTo>
                  <a:cubicBezTo>
                    <a:pt x="8670" y="20415"/>
                    <a:pt x="15086" y="19145"/>
                    <a:pt x="21502" y="17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965326" y="1195342"/>
              <a:ext cx="216024" cy="29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20" fill="norm" stroke="1" extrusionOk="0">
                  <a:moveTo>
                    <a:pt x="21197" y="1673"/>
                  </a:moveTo>
                  <a:cubicBezTo>
                    <a:pt x="20574" y="1068"/>
                    <a:pt x="19951" y="464"/>
                    <a:pt x="19016" y="162"/>
                  </a:cubicBezTo>
                  <a:cubicBezTo>
                    <a:pt x="18082" y="-140"/>
                    <a:pt x="16835" y="-140"/>
                    <a:pt x="14447" y="1219"/>
                  </a:cubicBezTo>
                  <a:cubicBezTo>
                    <a:pt x="12059" y="2579"/>
                    <a:pt x="8528" y="5298"/>
                    <a:pt x="5828" y="8470"/>
                  </a:cubicBezTo>
                  <a:cubicBezTo>
                    <a:pt x="3128" y="11642"/>
                    <a:pt x="1259" y="15267"/>
                    <a:pt x="428" y="17533"/>
                  </a:cubicBezTo>
                  <a:cubicBezTo>
                    <a:pt x="-403" y="19798"/>
                    <a:pt x="-195" y="20705"/>
                    <a:pt x="2609" y="21082"/>
                  </a:cubicBezTo>
                  <a:cubicBezTo>
                    <a:pt x="5412" y="21460"/>
                    <a:pt x="10812" y="21309"/>
                    <a:pt x="16212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3219813" y="1256887"/>
              <a:ext cx="12663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001" y="0"/>
                  </a:moveTo>
                  <a:cubicBezTo>
                    <a:pt x="293" y="1000"/>
                    <a:pt x="-415" y="2000"/>
                    <a:pt x="293" y="3600"/>
                  </a:cubicBezTo>
                  <a:cubicBezTo>
                    <a:pt x="1001" y="5200"/>
                    <a:pt x="3126" y="7400"/>
                    <a:pt x="6844" y="10500"/>
                  </a:cubicBezTo>
                  <a:cubicBezTo>
                    <a:pt x="10562" y="13600"/>
                    <a:pt x="15874" y="17600"/>
                    <a:pt x="211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236606" y="1237837"/>
              <a:ext cx="14794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6701" y="2939"/>
                    <a:pt x="12137" y="5878"/>
                    <a:pt x="8487" y="8522"/>
                  </a:cubicBezTo>
                  <a:cubicBezTo>
                    <a:pt x="4836" y="11167"/>
                    <a:pt x="2098" y="13518"/>
                    <a:pt x="881" y="15649"/>
                  </a:cubicBezTo>
                  <a:cubicBezTo>
                    <a:pt x="-336" y="17780"/>
                    <a:pt x="-32" y="19690"/>
                    <a:pt x="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397250" y="1466437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429000" y="135213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479800" y="1213379"/>
              <a:ext cx="110340" cy="30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84" fill="norm" stroke="1" extrusionOk="0">
                  <a:moveTo>
                    <a:pt x="0" y="822"/>
                  </a:moveTo>
                  <a:cubicBezTo>
                    <a:pt x="1630" y="378"/>
                    <a:pt x="3260" y="-66"/>
                    <a:pt x="4687" y="8"/>
                  </a:cubicBezTo>
                  <a:cubicBezTo>
                    <a:pt x="6113" y="82"/>
                    <a:pt x="7336" y="674"/>
                    <a:pt x="9985" y="2893"/>
                  </a:cubicBezTo>
                  <a:cubicBezTo>
                    <a:pt x="12634" y="5112"/>
                    <a:pt x="16709" y="8959"/>
                    <a:pt x="18951" y="11696"/>
                  </a:cubicBezTo>
                  <a:cubicBezTo>
                    <a:pt x="21192" y="14433"/>
                    <a:pt x="21600" y="16060"/>
                    <a:pt x="20989" y="17466"/>
                  </a:cubicBezTo>
                  <a:cubicBezTo>
                    <a:pt x="20377" y="18871"/>
                    <a:pt x="18747" y="20055"/>
                    <a:pt x="16913" y="20720"/>
                  </a:cubicBezTo>
                  <a:cubicBezTo>
                    <a:pt x="15079" y="21386"/>
                    <a:pt x="13042" y="21534"/>
                    <a:pt x="11615" y="21238"/>
                  </a:cubicBezTo>
                  <a:cubicBezTo>
                    <a:pt x="10189" y="20942"/>
                    <a:pt x="9374" y="20202"/>
                    <a:pt x="8558" y="19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568700" y="1067445"/>
              <a:ext cx="120650" cy="11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600"/>
                  </a:moveTo>
                  <a:cubicBezTo>
                    <a:pt x="1137" y="3000"/>
                    <a:pt x="2274" y="1400"/>
                    <a:pt x="3789" y="600"/>
                  </a:cubicBezTo>
                  <a:cubicBezTo>
                    <a:pt x="5305" y="-200"/>
                    <a:pt x="7200" y="-200"/>
                    <a:pt x="8716" y="600"/>
                  </a:cubicBezTo>
                  <a:cubicBezTo>
                    <a:pt x="10232" y="1400"/>
                    <a:pt x="11368" y="3000"/>
                    <a:pt x="10800" y="5800"/>
                  </a:cubicBezTo>
                  <a:cubicBezTo>
                    <a:pt x="10232" y="8600"/>
                    <a:pt x="7958" y="12600"/>
                    <a:pt x="6253" y="15400"/>
                  </a:cubicBezTo>
                  <a:cubicBezTo>
                    <a:pt x="4547" y="18200"/>
                    <a:pt x="3411" y="19800"/>
                    <a:pt x="3979" y="20600"/>
                  </a:cubicBezTo>
                  <a:cubicBezTo>
                    <a:pt x="4547" y="21400"/>
                    <a:pt x="6821" y="21400"/>
                    <a:pt x="10042" y="21000"/>
                  </a:cubicBezTo>
                  <a:cubicBezTo>
                    <a:pt x="13263" y="20600"/>
                    <a:pt x="17432" y="19800"/>
                    <a:pt x="21600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4083050" y="1402937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21600"/>
                    <a:pt x="11700" y="21600"/>
                    <a:pt x="15300" y="18000"/>
                  </a:cubicBezTo>
                  <a:cubicBezTo>
                    <a:pt x="18900" y="14400"/>
                    <a:pt x="2025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383616" y="1303694"/>
              <a:ext cx="169334" cy="20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2160" y="4895"/>
                  </a:moveTo>
                  <a:cubicBezTo>
                    <a:pt x="1890" y="9599"/>
                    <a:pt x="1620" y="14304"/>
                    <a:pt x="1350" y="17192"/>
                  </a:cubicBezTo>
                  <a:cubicBezTo>
                    <a:pt x="1080" y="20079"/>
                    <a:pt x="810" y="21148"/>
                    <a:pt x="540" y="21041"/>
                  </a:cubicBezTo>
                  <a:cubicBezTo>
                    <a:pt x="270" y="20934"/>
                    <a:pt x="0" y="19651"/>
                    <a:pt x="0" y="16871"/>
                  </a:cubicBezTo>
                  <a:cubicBezTo>
                    <a:pt x="0" y="14091"/>
                    <a:pt x="270" y="9813"/>
                    <a:pt x="2025" y="6605"/>
                  </a:cubicBezTo>
                  <a:cubicBezTo>
                    <a:pt x="3780" y="3398"/>
                    <a:pt x="7020" y="1259"/>
                    <a:pt x="9990" y="403"/>
                  </a:cubicBezTo>
                  <a:cubicBezTo>
                    <a:pt x="12960" y="-452"/>
                    <a:pt x="15660" y="-24"/>
                    <a:pt x="17550" y="2435"/>
                  </a:cubicBezTo>
                  <a:cubicBezTo>
                    <a:pt x="19440" y="4895"/>
                    <a:pt x="20520" y="9386"/>
                    <a:pt x="21060" y="12700"/>
                  </a:cubicBezTo>
                  <a:cubicBezTo>
                    <a:pt x="21600" y="16015"/>
                    <a:pt x="21600" y="18154"/>
                    <a:pt x="21600" y="2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837054" y="1191184"/>
              <a:ext cx="122296" cy="3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78" fill="norm" stroke="1" extrusionOk="0">
                  <a:moveTo>
                    <a:pt x="20800" y="2038"/>
                  </a:moveTo>
                  <a:cubicBezTo>
                    <a:pt x="20440" y="1403"/>
                    <a:pt x="20080" y="767"/>
                    <a:pt x="19000" y="386"/>
                  </a:cubicBezTo>
                  <a:cubicBezTo>
                    <a:pt x="17920" y="5"/>
                    <a:pt x="16120" y="-122"/>
                    <a:pt x="14500" y="132"/>
                  </a:cubicBezTo>
                  <a:cubicBezTo>
                    <a:pt x="12880" y="386"/>
                    <a:pt x="11440" y="1022"/>
                    <a:pt x="8740" y="3372"/>
                  </a:cubicBezTo>
                  <a:cubicBezTo>
                    <a:pt x="6040" y="5723"/>
                    <a:pt x="2080" y="9789"/>
                    <a:pt x="640" y="12902"/>
                  </a:cubicBezTo>
                  <a:cubicBezTo>
                    <a:pt x="-800" y="16014"/>
                    <a:pt x="280" y="18174"/>
                    <a:pt x="2980" y="19445"/>
                  </a:cubicBezTo>
                  <a:cubicBezTo>
                    <a:pt x="5680" y="20716"/>
                    <a:pt x="10000" y="21097"/>
                    <a:pt x="1432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054600" y="1282287"/>
              <a:ext cx="1270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571"/>
                    <a:pt x="5760" y="5143"/>
                    <a:pt x="9360" y="7800"/>
                  </a:cubicBezTo>
                  <a:cubicBezTo>
                    <a:pt x="12960" y="10457"/>
                    <a:pt x="17280" y="13200"/>
                    <a:pt x="19440" y="15514"/>
                  </a:cubicBezTo>
                  <a:cubicBezTo>
                    <a:pt x="21600" y="17829"/>
                    <a:pt x="21600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5053389" y="1282287"/>
              <a:ext cx="172661" cy="27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06" fill="norm" stroke="1" extrusionOk="0">
                  <a:moveTo>
                    <a:pt x="21487" y="0"/>
                  </a:moveTo>
                  <a:cubicBezTo>
                    <a:pt x="20170" y="0"/>
                    <a:pt x="18853" y="0"/>
                    <a:pt x="17272" y="989"/>
                  </a:cubicBezTo>
                  <a:cubicBezTo>
                    <a:pt x="15692" y="1979"/>
                    <a:pt x="13848" y="3957"/>
                    <a:pt x="11082" y="7090"/>
                  </a:cubicBezTo>
                  <a:cubicBezTo>
                    <a:pt x="8316" y="10223"/>
                    <a:pt x="4628" y="14510"/>
                    <a:pt x="2521" y="17231"/>
                  </a:cubicBezTo>
                  <a:cubicBezTo>
                    <a:pt x="414" y="19951"/>
                    <a:pt x="-113" y="21105"/>
                    <a:pt x="19" y="21353"/>
                  </a:cubicBezTo>
                  <a:cubicBezTo>
                    <a:pt x="150" y="21600"/>
                    <a:pt x="941" y="20940"/>
                    <a:pt x="1731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5022849" y="1193387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5314949" y="1174337"/>
              <a:ext cx="89408" cy="39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47" fill="norm" stroke="1" extrusionOk="0">
                  <a:moveTo>
                    <a:pt x="0" y="0"/>
                  </a:moveTo>
                  <a:cubicBezTo>
                    <a:pt x="6530" y="2802"/>
                    <a:pt x="13060" y="5604"/>
                    <a:pt x="16828" y="8523"/>
                  </a:cubicBezTo>
                  <a:cubicBezTo>
                    <a:pt x="20595" y="11442"/>
                    <a:pt x="21600" y="14478"/>
                    <a:pt x="21098" y="16463"/>
                  </a:cubicBezTo>
                  <a:cubicBezTo>
                    <a:pt x="20595" y="18448"/>
                    <a:pt x="18586" y="19382"/>
                    <a:pt x="16074" y="20141"/>
                  </a:cubicBezTo>
                  <a:cubicBezTo>
                    <a:pt x="13563" y="20899"/>
                    <a:pt x="10549" y="21483"/>
                    <a:pt x="8288" y="21542"/>
                  </a:cubicBezTo>
                  <a:cubicBezTo>
                    <a:pt x="6028" y="21600"/>
                    <a:pt x="4521" y="21133"/>
                    <a:pt x="3014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441949" y="1041899"/>
              <a:ext cx="139701" cy="11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384"/>
                  </a:moveTo>
                  <a:cubicBezTo>
                    <a:pt x="982" y="2869"/>
                    <a:pt x="1964" y="1353"/>
                    <a:pt x="3273" y="595"/>
                  </a:cubicBezTo>
                  <a:cubicBezTo>
                    <a:pt x="4582" y="-163"/>
                    <a:pt x="6218" y="-163"/>
                    <a:pt x="7691" y="405"/>
                  </a:cubicBezTo>
                  <a:cubicBezTo>
                    <a:pt x="9164" y="974"/>
                    <a:pt x="10473" y="2111"/>
                    <a:pt x="10473" y="4384"/>
                  </a:cubicBezTo>
                  <a:cubicBezTo>
                    <a:pt x="10473" y="6658"/>
                    <a:pt x="9164" y="10069"/>
                    <a:pt x="8018" y="12532"/>
                  </a:cubicBezTo>
                  <a:cubicBezTo>
                    <a:pt x="6873" y="14995"/>
                    <a:pt x="5891" y="16511"/>
                    <a:pt x="6055" y="17837"/>
                  </a:cubicBezTo>
                  <a:cubicBezTo>
                    <a:pt x="6218" y="19163"/>
                    <a:pt x="7527" y="20300"/>
                    <a:pt x="10309" y="20869"/>
                  </a:cubicBezTo>
                  <a:cubicBezTo>
                    <a:pt x="13091" y="21437"/>
                    <a:pt x="17345" y="21437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689100" y="2558637"/>
              <a:ext cx="234950" cy="21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2919" y="1728"/>
                    <a:pt x="5838" y="3456"/>
                    <a:pt x="8659" y="6048"/>
                  </a:cubicBezTo>
                  <a:cubicBezTo>
                    <a:pt x="11481" y="8640"/>
                    <a:pt x="14205" y="12096"/>
                    <a:pt x="15762" y="14364"/>
                  </a:cubicBezTo>
                  <a:cubicBezTo>
                    <a:pt x="17319" y="16632"/>
                    <a:pt x="17708" y="17712"/>
                    <a:pt x="18292" y="18900"/>
                  </a:cubicBezTo>
                  <a:cubicBezTo>
                    <a:pt x="18876" y="20088"/>
                    <a:pt x="19654" y="21384"/>
                    <a:pt x="20238" y="21492"/>
                  </a:cubicBezTo>
                  <a:cubicBezTo>
                    <a:pt x="20822" y="21600"/>
                    <a:pt x="21211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867694" y="2545937"/>
              <a:ext cx="132557" cy="40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06" fill="norm" stroke="1" extrusionOk="0">
                  <a:moveTo>
                    <a:pt x="21471" y="0"/>
                  </a:moveTo>
                  <a:cubicBezTo>
                    <a:pt x="18728" y="2004"/>
                    <a:pt x="15985" y="4008"/>
                    <a:pt x="12728" y="6959"/>
                  </a:cubicBezTo>
                  <a:cubicBezTo>
                    <a:pt x="9471" y="9909"/>
                    <a:pt x="5700" y="13806"/>
                    <a:pt x="3471" y="16144"/>
                  </a:cubicBezTo>
                  <a:cubicBezTo>
                    <a:pt x="1242" y="18482"/>
                    <a:pt x="557" y="19262"/>
                    <a:pt x="214" y="19930"/>
                  </a:cubicBezTo>
                  <a:cubicBezTo>
                    <a:pt x="-129" y="20598"/>
                    <a:pt x="-129" y="21155"/>
                    <a:pt x="728" y="21377"/>
                  </a:cubicBezTo>
                  <a:cubicBezTo>
                    <a:pt x="1585" y="21600"/>
                    <a:pt x="3300" y="21489"/>
                    <a:pt x="5014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006600" y="2882487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988493" y="2746459"/>
              <a:ext cx="61614" cy="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526" fill="norm" stroke="1" extrusionOk="0">
                  <a:moveTo>
                    <a:pt x="16959" y="1051"/>
                  </a:moveTo>
                  <a:cubicBezTo>
                    <a:pt x="13359" y="220"/>
                    <a:pt x="9759" y="-611"/>
                    <a:pt x="6519" y="635"/>
                  </a:cubicBezTo>
                  <a:cubicBezTo>
                    <a:pt x="3279" y="1881"/>
                    <a:pt x="399" y="5204"/>
                    <a:pt x="39" y="8943"/>
                  </a:cubicBezTo>
                  <a:cubicBezTo>
                    <a:pt x="-321" y="12681"/>
                    <a:pt x="1839" y="16835"/>
                    <a:pt x="5079" y="18912"/>
                  </a:cubicBezTo>
                  <a:cubicBezTo>
                    <a:pt x="8319" y="20989"/>
                    <a:pt x="12639" y="20989"/>
                    <a:pt x="15879" y="19327"/>
                  </a:cubicBezTo>
                  <a:cubicBezTo>
                    <a:pt x="19119" y="17666"/>
                    <a:pt x="21279" y="14343"/>
                    <a:pt x="20919" y="11435"/>
                  </a:cubicBezTo>
                  <a:cubicBezTo>
                    <a:pt x="20559" y="8527"/>
                    <a:pt x="17679" y="6035"/>
                    <a:pt x="14439" y="6035"/>
                  </a:cubicBezTo>
                  <a:cubicBezTo>
                    <a:pt x="11199" y="6035"/>
                    <a:pt x="7599" y="8527"/>
                    <a:pt x="3999" y="1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830122" y="2333954"/>
              <a:ext cx="125678" cy="1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576" fill="norm" stroke="1" extrusionOk="0">
                  <a:moveTo>
                    <a:pt x="7335" y="5537"/>
                  </a:moveTo>
                  <a:cubicBezTo>
                    <a:pt x="6615" y="7594"/>
                    <a:pt x="5895" y="9651"/>
                    <a:pt x="4635" y="12565"/>
                  </a:cubicBezTo>
                  <a:cubicBezTo>
                    <a:pt x="3375" y="15479"/>
                    <a:pt x="1575" y="19251"/>
                    <a:pt x="675" y="20279"/>
                  </a:cubicBezTo>
                  <a:cubicBezTo>
                    <a:pt x="-225" y="21308"/>
                    <a:pt x="-225" y="19594"/>
                    <a:pt x="675" y="16165"/>
                  </a:cubicBezTo>
                  <a:cubicBezTo>
                    <a:pt x="1575" y="12737"/>
                    <a:pt x="3375" y="7594"/>
                    <a:pt x="5175" y="4337"/>
                  </a:cubicBezTo>
                  <a:cubicBezTo>
                    <a:pt x="6975" y="1079"/>
                    <a:pt x="8775" y="-292"/>
                    <a:pt x="10215" y="51"/>
                  </a:cubicBezTo>
                  <a:cubicBezTo>
                    <a:pt x="11655" y="394"/>
                    <a:pt x="12735" y="2451"/>
                    <a:pt x="14535" y="6051"/>
                  </a:cubicBezTo>
                  <a:cubicBezTo>
                    <a:pt x="16335" y="9651"/>
                    <a:pt x="18855" y="14794"/>
                    <a:pt x="21375" y="1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2393950" y="2698337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2412999" y="2780887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927614" y="2552287"/>
              <a:ext cx="138257" cy="48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17" fill="norm" stroke="1" extrusionOk="0">
                  <a:moveTo>
                    <a:pt x="3886" y="12168"/>
                  </a:moveTo>
                  <a:cubicBezTo>
                    <a:pt x="3559" y="14997"/>
                    <a:pt x="3232" y="17827"/>
                    <a:pt x="2904" y="19478"/>
                  </a:cubicBezTo>
                  <a:cubicBezTo>
                    <a:pt x="2577" y="21128"/>
                    <a:pt x="2250" y="21600"/>
                    <a:pt x="1923" y="21506"/>
                  </a:cubicBezTo>
                  <a:cubicBezTo>
                    <a:pt x="1595" y="21411"/>
                    <a:pt x="1268" y="20751"/>
                    <a:pt x="941" y="18629"/>
                  </a:cubicBezTo>
                  <a:cubicBezTo>
                    <a:pt x="614" y="16507"/>
                    <a:pt x="286" y="12922"/>
                    <a:pt x="123" y="9951"/>
                  </a:cubicBezTo>
                  <a:cubicBezTo>
                    <a:pt x="-41" y="6980"/>
                    <a:pt x="-41" y="4622"/>
                    <a:pt x="123" y="3160"/>
                  </a:cubicBezTo>
                  <a:cubicBezTo>
                    <a:pt x="286" y="1698"/>
                    <a:pt x="614" y="1132"/>
                    <a:pt x="1432" y="707"/>
                  </a:cubicBezTo>
                  <a:cubicBezTo>
                    <a:pt x="2250" y="283"/>
                    <a:pt x="3559" y="0"/>
                    <a:pt x="5032" y="0"/>
                  </a:cubicBezTo>
                  <a:cubicBezTo>
                    <a:pt x="6504" y="0"/>
                    <a:pt x="8141" y="283"/>
                    <a:pt x="10595" y="1085"/>
                  </a:cubicBezTo>
                  <a:cubicBezTo>
                    <a:pt x="13050" y="1886"/>
                    <a:pt x="16323" y="3207"/>
                    <a:pt x="17468" y="4339"/>
                  </a:cubicBezTo>
                  <a:cubicBezTo>
                    <a:pt x="18614" y="5471"/>
                    <a:pt x="17632" y="6414"/>
                    <a:pt x="15832" y="7074"/>
                  </a:cubicBezTo>
                  <a:cubicBezTo>
                    <a:pt x="14032" y="7734"/>
                    <a:pt x="11414" y="8112"/>
                    <a:pt x="10923" y="8253"/>
                  </a:cubicBezTo>
                  <a:cubicBezTo>
                    <a:pt x="10432" y="8395"/>
                    <a:pt x="12068" y="8300"/>
                    <a:pt x="13541" y="8395"/>
                  </a:cubicBezTo>
                  <a:cubicBezTo>
                    <a:pt x="15014" y="8489"/>
                    <a:pt x="16323" y="8772"/>
                    <a:pt x="17632" y="9102"/>
                  </a:cubicBezTo>
                  <a:cubicBezTo>
                    <a:pt x="18941" y="9432"/>
                    <a:pt x="20250" y="9810"/>
                    <a:pt x="20904" y="10470"/>
                  </a:cubicBezTo>
                  <a:cubicBezTo>
                    <a:pt x="21559" y="11130"/>
                    <a:pt x="21559" y="12073"/>
                    <a:pt x="20741" y="12592"/>
                  </a:cubicBezTo>
                  <a:cubicBezTo>
                    <a:pt x="19923" y="13111"/>
                    <a:pt x="18286" y="13205"/>
                    <a:pt x="16486" y="13252"/>
                  </a:cubicBezTo>
                  <a:cubicBezTo>
                    <a:pt x="14686" y="13300"/>
                    <a:pt x="12723" y="13300"/>
                    <a:pt x="11904" y="13064"/>
                  </a:cubicBezTo>
                  <a:cubicBezTo>
                    <a:pt x="11086" y="12828"/>
                    <a:pt x="11414" y="12356"/>
                    <a:pt x="11741" y="11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105150" y="2793587"/>
              <a:ext cx="81102" cy="8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095" fill="norm" stroke="1" extrusionOk="0">
                  <a:moveTo>
                    <a:pt x="14954" y="0"/>
                  </a:moveTo>
                  <a:cubicBezTo>
                    <a:pt x="12738" y="1580"/>
                    <a:pt x="10523" y="3161"/>
                    <a:pt x="9138" y="5268"/>
                  </a:cubicBezTo>
                  <a:cubicBezTo>
                    <a:pt x="7754" y="7376"/>
                    <a:pt x="7200" y="10010"/>
                    <a:pt x="6923" y="12644"/>
                  </a:cubicBezTo>
                  <a:cubicBezTo>
                    <a:pt x="6646" y="15278"/>
                    <a:pt x="6646" y="17912"/>
                    <a:pt x="8308" y="19493"/>
                  </a:cubicBezTo>
                  <a:cubicBezTo>
                    <a:pt x="9969" y="21073"/>
                    <a:pt x="13292" y="21600"/>
                    <a:pt x="15785" y="20546"/>
                  </a:cubicBezTo>
                  <a:cubicBezTo>
                    <a:pt x="18277" y="19493"/>
                    <a:pt x="19938" y="16859"/>
                    <a:pt x="20769" y="14224"/>
                  </a:cubicBezTo>
                  <a:cubicBezTo>
                    <a:pt x="21600" y="11590"/>
                    <a:pt x="21600" y="8956"/>
                    <a:pt x="18000" y="6585"/>
                  </a:cubicBezTo>
                  <a:cubicBezTo>
                    <a:pt x="14400" y="4215"/>
                    <a:pt x="7200" y="210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902483" y="2403887"/>
              <a:ext cx="132817" cy="11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57" fill="norm" stroke="1" extrusionOk="0">
                  <a:moveTo>
                    <a:pt x="4028" y="3900"/>
                  </a:moveTo>
                  <a:cubicBezTo>
                    <a:pt x="3000" y="8143"/>
                    <a:pt x="1971" y="12386"/>
                    <a:pt x="1285" y="15471"/>
                  </a:cubicBezTo>
                  <a:cubicBezTo>
                    <a:pt x="600" y="18557"/>
                    <a:pt x="257" y="20486"/>
                    <a:pt x="85" y="20100"/>
                  </a:cubicBezTo>
                  <a:cubicBezTo>
                    <a:pt x="-86" y="19714"/>
                    <a:pt x="-86" y="17014"/>
                    <a:pt x="943" y="13350"/>
                  </a:cubicBezTo>
                  <a:cubicBezTo>
                    <a:pt x="1971" y="9686"/>
                    <a:pt x="4028" y="5057"/>
                    <a:pt x="5914" y="2550"/>
                  </a:cubicBezTo>
                  <a:cubicBezTo>
                    <a:pt x="7800" y="43"/>
                    <a:pt x="9514" y="-343"/>
                    <a:pt x="11057" y="236"/>
                  </a:cubicBezTo>
                  <a:cubicBezTo>
                    <a:pt x="12600" y="814"/>
                    <a:pt x="13971" y="2357"/>
                    <a:pt x="15685" y="6021"/>
                  </a:cubicBezTo>
                  <a:cubicBezTo>
                    <a:pt x="17400" y="9686"/>
                    <a:pt x="19457" y="15471"/>
                    <a:pt x="21514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403599" y="2736437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511550" y="2641187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40"/>
                    <a:pt x="0" y="11880"/>
                    <a:pt x="3600" y="15480"/>
                  </a:cubicBezTo>
                  <a:cubicBezTo>
                    <a:pt x="7200" y="19080"/>
                    <a:pt x="14400" y="20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689350" y="2505825"/>
              <a:ext cx="138146" cy="50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05" fill="norm" stroke="1" extrusionOk="0">
                  <a:moveTo>
                    <a:pt x="0" y="21505"/>
                  </a:moveTo>
                  <a:cubicBezTo>
                    <a:pt x="327" y="17980"/>
                    <a:pt x="655" y="14456"/>
                    <a:pt x="1309" y="11292"/>
                  </a:cubicBezTo>
                  <a:cubicBezTo>
                    <a:pt x="1964" y="8129"/>
                    <a:pt x="2945" y="5328"/>
                    <a:pt x="3764" y="3701"/>
                  </a:cubicBezTo>
                  <a:cubicBezTo>
                    <a:pt x="4582" y="2074"/>
                    <a:pt x="5236" y="1622"/>
                    <a:pt x="6055" y="1170"/>
                  </a:cubicBezTo>
                  <a:cubicBezTo>
                    <a:pt x="6873" y="718"/>
                    <a:pt x="7855" y="267"/>
                    <a:pt x="9327" y="86"/>
                  </a:cubicBezTo>
                  <a:cubicBezTo>
                    <a:pt x="10800" y="-95"/>
                    <a:pt x="12764" y="-5"/>
                    <a:pt x="14891" y="492"/>
                  </a:cubicBezTo>
                  <a:cubicBezTo>
                    <a:pt x="17018" y="990"/>
                    <a:pt x="19309" y="1893"/>
                    <a:pt x="20291" y="2842"/>
                  </a:cubicBezTo>
                  <a:cubicBezTo>
                    <a:pt x="21273" y="3791"/>
                    <a:pt x="20945" y="4785"/>
                    <a:pt x="20127" y="5463"/>
                  </a:cubicBezTo>
                  <a:cubicBezTo>
                    <a:pt x="19309" y="6141"/>
                    <a:pt x="18000" y="6502"/>
                    <a:pt x="16527" y="6683"/>
                  </a:cubicBezTo>
                  <a:cubicBezTo>
                    <a:pt x="15055" y="6864"/>
                    <a:pt x="13418" y="6864"/>
                    <a:pt x="13418" y="6909"/>
                  </a:cubicBezTo>
                  <a:cubicBezTo>
                    <a:pt x="13418" y="6954"/>
                    <a:pt x="15055" y="7045"/>
                    <a:pt x="16691" y="7361"/>
                  </a:cubicBezTo>
                  <a:cubicBezTo>
                    <a:pt x="18327" y="7677"/>
                    <a:pt x="19964" y="8220"/>
                    <a:pt x="20782" y="8717"/>
                  </a:cubicBezTo>
                  <a:cubicBezTo>
                    <a:pt x="21600" y="9214"/>
                    <a:pt x="21600" y="9666"/>
                    <a:pt x="20455" y="10027"/>
                  </a:cubicBezTo>
                  <a:cubicBezTo>
                    <a:pt x="19309" y="10389"/>
                    <a:pt x="17018" y="10660"/>
                    <a:pt x="15218" y="10660"/>
                  </a:cubicBezTo>
                  <a:cubicBezTo>
                    <a:pt x="13418" y="10660"/>
                    <a:pt x="12109" y="10389"/>
                    <a:pt x="10800" y="1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886200" y="2704687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711305" y="2384867"/>
              <a:ext cx="105046" cy="11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32" fill="norm" stroke="1" extrusionOk="0">
                  <a:moveTo>
                    <a:pt x="1999" y="5338"/>
                  </a:moveTo>
                  <a:cubicBezTo>
                    <a:pt x="1999" y="7375"/>
                    <a:pt x="1999" y="9413"/>
                    <a:pt x="1567" y="11451"/>
                  </a:cubicBezTo>
                  <a:cubicBezTo>
                    <a:pt x="1135" y="13489"/>
                    <a:pt x="271" y="15526"/>
                    <a:pt x="55" y="15526"/>
                  </a:cubicBezTo>
                  <a:cubicBezTo>
                    <a:pt x="-161" y="15526"/>
                    <a:pt x="271" y="13489"/>
                    <a:pt x="1135" y="11451"/>
                  </a:cubicBezTo>
                  <a:cubicBezTo>
                    <a:pt x="1999" y="9413"/>
                    <a:pt x="3295" y="7375"/>
                    <a:pt x="5455" y="4930"/>
                  </a:cubicBezTo>
                  <a:cubicBezTo>
                    <a:pt x="7615" y="2485"/>
                    <a:pt x="10639" y="-368"/>
                    <a:pt x="12583" y="40"/>
                  </a:cubicBezTo>
                  <a:cubicBezTo>
                    <a:pt x="14527" y="447"/>
                    <a:pt x="15391" y="4115"/>
                    <a:pt x="16687" y="8190"/>
                  </a:cubicBezTo>
                  <a:cubicBezTo>
                    <a:pt x="17983" y="12266"/>
                    <a:pt x="19711" y="16749"/>
                    <a:pt x="21439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4095750" y="2527829"/>
              <a:ext cx="177800" cy="2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953"/>
                  </a:moveTo>
                  <a:cubicBezTo>
                    <a:pt x="1029" y="438"/>
                    <a:pt x="2057" y="-76"/>
                    <a:pt x="2957" y="10"/>
                  </a:cubicBezTo>
                  <a:cubicBezTo>
                    <a:pt x="3857" y="95"/>
                    <a:pt x="4629" y="781"/>
                    <a:pt x="7200" y="2924"/>
                  </a:cubicBezTo>
                  <a:cubicBezTo>
                    <a:pt x="9771" y="5067"/>
                    <a:pt x="14143" y="8667"/>
                    <a:pt x="16843" y="12010"/>
                  </a:cubicBezTo>
                  <a:cubicBezTo>
                    <a:pt x="19543" y="15353"/>
                    <a:pt x="20571" y="18438"/>
                    <a:pt x="216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133850" y="2520537"/>
              <a:ext cx="1524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246"/>
                    <a:pt x="18000" y="2492"/>
                    <a:pt x="15000" y="5262"/>
                  </a:cubicBezTo>
                  <a:cubicBezTo>
                    <a:pt x="12000" y="8031"/>
                    <a:pt x="7800" y="12323"/>
                    <a:pt x="5100" y="15300"/>
                  </a:cubicBezTo>
                  <a:cubicBezTo>
                    <a:pt x="2400" y="18277"/>
                    <a:pt x="12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375150" y="2736437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381499" y="259673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5400" y="3460337"/>
              <a:ext cx="8528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" y="20800"/>
                    <a:pt x="214" y="20000"/>
                    <a:pt x="357" y="19680"/>
                  </a:cubicBezTo>
                  <a:cubicBezTo>
                    <a:pt x="499" y="19360"/>
                    <a:pt x="676" y="19520"/>
                    <a:pt x="863" y="19280"/>
                  </a:cubicBezTo>
                  <a:cubicBezTo>
                    <a:pt x="1051" y="19040"/>
                    <a:pt x="1249" y="18400"/>
                    <a:pt x="1456" y="17680"/>
                  </a:cubicBezTo>
                  <a:cubicBezTo>
                    <a:pt x="1662" y="16960"/>
                    <a:pt x="1876" y="16160"/>
                    <a:pt x="2083" y="15440"/>
                  </a:cubicBezTo>
                  <a:cubicBezTo>
                    <a:pt x="2289" y="14720"/>
                    <a:pt x="2488" y="14080"/>
                    <a:pt x="2702" y="13440"/>
                  </a:cubicBezTo>
                  <a:cubicBezTo>
                    <a:pt x="2916" y="12800"/>
                    <a:pt x="3147" y="12160"/>
                    <a:pt x="3361" y="11520"/>
                  </a:cubicBezTo>
                  <a:cubicBezTo>
                    <a:pt x="3576" y="10880"/>
                    <a:pt x="3774" y="10240"/>
                    <a:pt x="3978" y="9600"/>
                  </a:cubicBezTo>
                  <a:cubicBezTo>
                    <a:pt x="4182" y="8960"/>
                    <a:pt x="4391" y="8320"/>
                    <a:pt x="4611" y="7680"/>
                  </a:cubicBezTo>
                  <a:cubicBezTo>
                    <a:pt x="4830" y="7040"/>
                    <a:pt x="5061" y="6400"/>
                    <a:pt x="5257" y="5920"/>
                  </a:cubicBezTo>
                  <a:cubicBezTo>
                    <a:pt x="5452" y="5440"/>
                    <a:pt x="5613" y="5120"/>
                    <a:pt x="5782" y="4720"/>
                  </a:cubicBezTo>
                  <a:cubicBezTo>
                    <a:pt x="5951" y="4320"/>
                    <a:pt x="6128" y="3840"/>
                    <a:pt x="6305" y="3440"/>
                  </a:cubicBezTo>
                  <a:cubicBezTo>
                    <a:pt x="6482" y="3040"/>
                    <a:pt x="6659" y="2720"/>
                    <a:pt x="6833" y="2480"/>
                  </a:cubicBezTo>
                  <a:cubicBezTo>
                    <a:pt x="7007" y="2240"/>
                    <a:pt x="7179" y="2080"/>
                    <a:pt x="7358" y="1840"/>
                  </a:cubicBezTo>
                  <a:cubicBezTo>
                    <a:pt x="7538" y="1600"/>
                    <a:pt x="7725" y="1280"/>
                    <a:pt x="7924" y="1040"/>
                  </a:cubicBezTo>
                  <a:cubicBezTo>
                    <a:pt x="8122" y="800"/>
                    <a:pt x="8331" y="640"/>
                    <a:pt x="8530" y="560"/>
                  </a:cubicBezTo>
                  <a:cubicBezTo>
                    <a:pt x="8728" y="480"/>
                    <a:pt x="8916" y="480"/>
                    <a:pt x="9117" y="400"/>
                  </a:cubicBezTo>
                  <a:cubicBezTo>
                    <a:pt x="9318" y="320"/>
                    <a:pt x="9532" y="160"/>
                    <a:pt x="9744" y="80"/>
                  </a:cubicBezTo>
                  <a:cubicBezTo>
                    <a:pt x="9956" y="0"/>
                    <a:pt x="10165" y="0"/>
                    <a:pt x="10376" y="0"/>
                  </a:cubicBezTo>
                  <a:cubicBezTo>
                    <a:pt x="10588" y="0"/>
                    <a:pt x="10803" y="0"/>
                    <a:pt x="11014" y="0"/>
                  </a:cubicBezTo>
                  <a:cubicBezTo>
                    <a:pt x="11226" y="0"/>
                    <a:pt x="11435" y="0"/>
                    <a:pt x="11650" y="80"/>
                  </a:cubicBezTo>
                  <a:cubicBezTo>
                    <a:pt x="11864" y="160"/>
                    <a:pt x="12084" y="320"/>
                    <a:pt x="12304" y="480"/>
                  </a:cubicBezTo>
                  <a:cubicBezTo>
                    <a:pt x="12524" y="640"/>
                    <a:pt x="12743" y="800"/>
                    <a:pt x="12966" y="960"/>
                  </a:cubicBezTo>
                  <a:cubicBezTo>
                    <a:pt x="13188" y="1120"/>
                    <a:pt x="13414" y="1280"/>
                    <a:pt x="13639" y="1520"/>
                  </a:cubicBezTo>
                  <a:cubicBezTo>
                    <a:pt x="13864" y="1760"/>
                    <a:pt x="14089" y="2080"/>
                    <a:pt x="14314" y="2480"/>
                  </a:cubicBezTo>
                  <a:cubicBezTo>
                    <a:pt x="14539" y="2880"/>
                    <a:pt x="14765" y="3360"/>
                    <a:pt x="14987" y="3760"/>
                  </a:cubicBezTo>
                  <a:cubicBezTo>
                    <a:pt x="15210" y="4160"/>
                    <a:pt x="15429" y="4480"/>
                    <a:pt x="15649" y="4880"/>
                  </a:cubicBezTo>
                  <a:cubicBezTo>
                    <a:pt x="15869" y="5280"/>
                    <a:pt x="16089" y="5760"/>
                    <a:pt x="16306" y="6240"/>
                  </a:cubicBezTo>
                  <a:cubicBezTo>
                    <a:pt x="16523" y="6720"/>
                    <a:pt x="16737" y="7200"/>
                    <a:pt x="16949" y="7680"/>
                  </a:cubicBezTo>
                  <a:cubicBezTo>
                    <a:pt x="17161" y="8160"/>
                    <a:pt x="17370" y="8640"/>
                    <a:pt x="17574" y="9040"/>
                  </a:cubicBezTo>
                  <a:cubicBezTo>
                    <a:pt x="17778" y="9440"/>
                    <a:pt x="17976" y="9760"/>
                    <a:pt x="18217" y="10160"/>
                  </a:cubicBezTo>
                  <a:cubicBezTo>
                    <a:pt x="18458" y="10560"/>
                    <a:pt x="18743" y="11040"/>
                    <a:pt x="18976" y="11360"/>
                  </a:cubicBezTo>
                  <a:cubicBezTo>
                    <a:pt x="19209" y="11680"/>
                    <a:pt x="19391" y="11840"/>
                    <a:pt x="19608" y="12080"/>
                  </a:cubicBezTo>
                  <a:cubicBezTo>
                    <a:pt x="19825" y="12320"/>
                    <a:pt x="20077" y="12640"/>
                    <a:pt x="20340" y="13040"/>
                  </a:cubicBezTo>
                  <a:cubicBezTo>
                    <a:pt x="20603" y="13440"/>
                    <a:pt x="20876" y="13920"/>
                    <a:pt x="21088" y="14320"/>
                  </a:cubicBezTo>
                  <a:cubicBezTo>
                    <a:pt x="21300" y="14720"/>
                    <a:pt x="21450" y="15040"/>
                    <a:pt x="21600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17500" y="3981037"/>
              <a:ext cx="12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98"/>
                    <a:pt x="7200" y="10596"/>
                    <a:pt x="10800" y="14196"/>
                  </a:cubicBezTo>
                  <a:cubicBezTo>
                    <a:pt x="14400" y="17796"/>
                    <a:pt x="18000" y="196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420654" y="4179066"/>
              <a:ext cx="70549" cy="4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0670" fill="norm" stroke="1" extrusionOk="0">
                  <a:moveTo>
                    <a:pt x="8804" y="7598"/>
                  </a:moveTo>
                  <a:cubicBezTo>
                    <a:pt x="5718" y="7598"/>
                    <a:pt x="2633" y="7598"/>
                    <a:pt x="1090" y="9848"/>
                  </a:cubicBezTo>
                  <a:cubicBezTo>
                    <a:pt x="-453" y="12098"/>
                    <a:pt x="-453" y="16598"/>
                    <a:pt x="1707" y="18848"/>
                  </a:cubicBezTo>
                  <a:cubicBezTo>
                    <a:pt x="3867" y="21098"/>
                    <a:pt x="8187" y="21098"/>
                    <a:pt x="11581" y="19748"/>
                  </a:cubicBezTo>
                  <a:cubicBezTo>
                    <a:pt x="14976" y="18398"/>
                    <a:pt x="17444" y="15698"/>
                    <a:pt x="18987" y="12098"/>
                  </a:cubicBezTo>
                  <a:cubicBezTo>
                    <a:pt x="20530" y="8498"/>
                    <a:pt x="21147" y="3998"/>
                    <a:pt x="19913" y="1748"/>
                  </a:cubicBezTo>
                  <a:cubicBezTo>
                    <a:pt x="18678" y="-502"/>
                    <a:pt x="15593" y="-502"/>
                    <a:pt x="13433" y="1298"/>
                  </a:cubicBezTo>
                  <a:cubicBezTo>
                    <a:pt x="11273" y="3098"/>
                    <a:pt x="10038" y="6698"/>
                    <a:pt x="8804" y="1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088074" y="3961979"/>
              <a:ext cx="136931" cy="28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258" fill="norm" stroke="1" extrusionOk="0">
                  <a:moveTo>
                    <a:pt x="19971" y="2818"/>
                  </a:moveTo>
                  <a:cubicBezTo>
                    <a:pt x="19971" y="2035"/>
                    <a:pt x="19971" y="1253"/>
                    <a:pt x="19165" y="705"/>
                  </a:cubicBezTo>
                  <a:cubicBezTo>
                    <a:pt x="18360" y="157"/>
                    <a:pt x="16748" y="-156"/>
                    <a:pt x="14168" y="79"/>
                  </a:cubicBezTo>
                  <a:cubicBezTo>
                    <a:pt x="11589" y="314"/>
                    <a:pt x="8043" y="1096"/>
                    <a:pt x="5464" y="1957"/>
                  </a:cubicBezTo>
                  <a:cubicBezTo>
                    <a:pt x="2885" y="2818"/>
                    <a:pt x="1273" y="3757"/>
                    <a:pt x="467" y="4618"/>
                  </a:cubicBezTo>
                  <a:cubicBezTo>
                    <a:pt x="-339" y="5479"/>
                    <a:pt x="-339" y="6261"/>
                    <a:pt x="2401" y="7122"/>
                  </a:cubicBezTo>
                  <a:cubicBezTo>
                    <a:pt x="5142" y="7983"/>
                    <a:pt x="10622" y="8922"/>
                    <a:pt x="14330" y="10018"/>
                  </a:cubicBezTo>
                  <a:cubicBezTo>
                    <a:pt x="18037" y="11114"/>
                    <a:pt x="19971" y="12366"/>
                    <a:pt x="20616" y="13774"/>
                  </a:cubicBezTo>
                  <a:cubicBezTo>
                    <a:pt x="21261" y="15183"/>
                    <a:pt x="20616" y="16748"/>
                    <a:pt x="18521" y="18079"/>
                  </a:cubicBezTo>
                  <a:cubicBezTo>
                    <a:pt x="16425" y="19409"/>
                    <a:pt x="12879" y="20505"/>
                    <a:pt x="10139" y="20974"/>
                  </a:cubicBezTo>
                  <a:cubicBezTo>
                    <a:pt x="7398" y="21444"/>
                    <a:pt x="5464" y="21287"/>
                    <a:pt x="4980" y="20818"/>
                  </a:cubicBezTo>
                  <a:cubicBezTo>
                    <a:pt x="4497" y="20348"/>
                    <a:pt x="5464" y="19566"/>
                    <a:pt x="6431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333500" y="4057237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320800" y="4158837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747730" y="3947208"/>
              <a:ext cx="125521" cy="24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75" fill="norm" stroke="1" extrusionOk="0">
                  <a:moveTo>
                    <a:pt x="20998" y="2356"/>
                  </a:moveTo>
                  <a:cubicBezTo>
                    <a:pt x="19936" y="1449"/>
                    <a:pt x="18873" y="541"/>
                    <a:pt x="16572" y="178"/>
                  </a:cubicBezTo>
                  <a:cubicBezTo>
                    <a:pt x="14270" y="-185"/>
                    <a:pt x="10729" y="-3"/>
                    <a:pt x="7542" y="813"/>
                  </a:cubicBezTo>
                  <a:cubicBezTo>
                    <a:pt x="4355" y="1630"/>
                    <a:pt x="1523" y="3082"/>
                    <a:pt x="460" y="4716"/>
                  </a:cubicBezTo>
                  <a:cubicBezTo>
                    <a:pt x="-602" y="6349"/>
                    <a:pt x="106" y="8165"/>
                    <a:pt x="3293" y="9707"/>
                  </a:cubicBezTo>
                  <a:cubicBezTo>
                    <a:pt x="6480" y="11250"/>
                    <a:pt x="12146" y="12521"/>
                    <a:pt x="15687" y="13973"/>
                  </a:cubicBezTo>
                  <a:cubicBezTo>
                    <a:pt x="19228" y="15425"/>
                    <a:pt x="20644" y="17059"/>
                    <a:pt x="20821" y="18239"/>
                  </a:cubicBezTo>
                  <a:cubicBezTo>
                    <a:pt x="20998" y="19418"/>
                    <a:pt x="19936" y="20144"/>
                    <a:pt x="18342" y="20598"/>
                  </a:cubicBezTo>
                  <a:cubicBezTo>
                    <a:pt x="16749" y="21052"/>
                    <a:pt x="14624" y="21233"/>
                    <a:pt x="12323" y="21324"/>
                  </a:cubicBezTo>
                  <a:cubicBezTo>
                    <a:pt x="10021" y="21415"/>
                    <a:pt x="7542" y="21415"/>
                    <a:pt x="7011" y="21052"/>
                  </a:cubicBezTo>
                  <a:cubicBezTo>
                    <a:pt x="6480" y="20689"/>
                    <a:pt x="7896" y="19963"/>
                    <a:pt x="9313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964977" y="3963231"/>
              <a:ext cx="121814" cy="20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137" fill="norm" stroke="1" extrusionOk="0">
                  <a:moveTo>
                    <a:pt x="18648" y="521"/>
                  </a:moveTo>
                  <a:cubicBezTo>
                    <a:pt x="15107" y="89"/>
                    <a:pt x="11566" y="-343"/>
                    <a:pt x="8379" y="413"/>
                  </a:cubicBezTo>
                  <a:cubicBezTo>
                    <a:pt x="5193" y="1169"/>
                    <a:pt x="2360" y="3113"/>
                    <a:pt x="943" y="4625"/>
                  </a:cubicBezTo>
                  <a:cubicBezTo>
                    <a:pt x="-473" y="6137"/>
                    <a:pt x="-473" y="7217"/>
                    <a:pt x="2183" y="8621"/>
                  </a:cubicBezTo>
                  <a:cubicBezTo>
                    <a:pt x="4838" y="10025"/>
                    <a:pt x="10150" y="11753"/>
                    <a:pt x="13514" y="12941"/>
                  </a:cubicBezTo>
                  <a:cubicBezTo>
                    <a:pt x="16878" y="14129"/>
                    <a:pt x="18294" y="14777"/>
                    <a:pt x="19357" y="15641"/>
                  </a:cubicBezTo>
                  <a:cubicBezTo>
                    <a:pt x="20419" y="16505"/>
                    <a:pt x="21127" y="17585"/>
                    <a:pt x="19002" y="18557"/>
                  </a:cubicBezTo>
                  <a:cubicBezTo>
                    <a:pt x="16878" y="19529"/>
                    <a:pt x="11920" y="20393"/>
                    <a:pt x="8557" y="20825"/>
                  </a:cubicBezTo>
                  <a:cubicBezTo>
                    <a:pt x="5193" y="21257"/>
                    <a:pt x="3422" y="21257"/>
                    <a:pt x="3422" y="20717"/>
                  </a:cubicBezTo>
                  <a:cubicBezTo>
                    <a:pt x="3422" y="20177"/>
                    <a:pt x="5193" y="19097"/>
                    <a:pt x="6963" y="18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159000" y="3908276"/>
              <a:ext cx="139700" cy="28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18655" y="2601"/>
                  </a:moveTo>
                  <a:cubicBezTo>
                    <a:pt x="18655" y="1807"/>
                    <a:pt x="18655" y="1013"/>
                    <a:pt x="17836" y="536"/>
                  </a:cubicBezTo>
                  <a:cubicBezTo>
                    <a:pt x="17018" y="60"/>
                    <a:pt x="15382" y="-99"/>
                    <a:pt x="12927" y="60"/>
                  </a:cubicBezTo>
                  <a:cubicBezTo>
                    <a:pt x="10473" y="219"/>
                    <a:pt x="7200" y="695"/>
                    <a:pt x="4909" y="1807"/>
                  </a:cubicBezTo>
                  <a:cubicBezTo>
                    <a:pt x="2618" y="2919"/>
                    <a:pt x="1309" y="4666"/>
                    <a:pt x="655" y="7525"/>
                  </a:cubicBezTo>
                  <a:cubicBezTo>
                    <a:pt x="0" y="10383"/>
                    <a:pt x="0" y="14354"/>
                    <a:pt x="0" y="16736"/>
                  </a:cubicBezTo>
                  <a:cubicBezTo>
                    <a:pt x="0" y="19119"/>
                    <a:pt x="0" y="19913"/>
                    <a:pt x="982" y="20469"/>
                  </a:cubicBezTo>
                  <a:cubicBezTo>
                    <a:pt x="1964" y="21025"/>
                    <a:pt x="3927" y="21342"/>
                    <a:pt x="7036" y="21422"/>
                  </a:cubicBezTo>
                  <a:cubicBezTo>
                    <a:pt x="10145" y="21501"/>
                    <a:pt x="14400" y="21342"/>
                    <a:pt x="17018" y="20866"/>
                  </a:cubicBezTo>
                  <a:cubicBezTo>
                    <a:pt x="19636" y="20389"/>
                    <a:pt x="20618" y="19595"/>
                    <a:pt x="21600" y="1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146299" y="4050887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508249" y="401913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508249" y="4088987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959100" y="3841337"/>
              <a:ext cx="4254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43" y="0"/>
                  </a:moveTo>
                  <a:cubicBezTo>
                    <a:pt x="16334" y="2563"/>
                    <a:pt x="13325" y="5125"/>
                    <a:pt x="11337" y="6773"/>
                  </a:cubicBezTo>
                  <a:cubicBezTo>
                    <a:pt x="9349" y="8420"/>
                    <a:pt x="8382" y="9153"/>
                    <a:pt x="7630" y="9763"/>
                  </a:cubicBezTo>
                  <a:cubicBezTo>
                    <a:pt x="6878" y="10373"/>
                    <a:pt x="6340" y="10861"/>
                    <a:pt x="6394" y="11166"/>
                  </a:cubicBezTo>
                  <a:cubicBezTo>
                    <a:pt x="6448" y="11471"/>
                    <a:pt x="7093" y="11593"/>
                    <a:pt x="8060" y="11654"/>
                  </a:cubicBezTo>
                  <a:cubicBezTo>
                    <a:pt x="9027" y="11715"/>
                    <a:pt x="10316" y="11715"/>
                    <a:pt x="11230" y="11715"/>
                  </a:cubicBezTo>
                  <a:cubicBezTo>
                    <a:pt x="12143" y="11715"/>
                    <a:pt x="12681" y="11715"/>
                    <a:pt x="13003" y="12020"/>
                  </a:cubicBezTo>
                  <a:cubicBezTo>
                    <a:pt x="13325" y="12325"/>
                    <a:pt x="13433" y="12936"/>
                    <a:pt x="12842" y="13546"/>
                  </a:cubicBezTo>
                  <a:cubicBezTo>
                    <a:pt x="12251" y="14156"/>
                    <a:pt x="10961" y="14766"/>
                    <a:pt x="8919" y="15681"/>
                  </a:cubicBezTo>
                  <a:cubicBezTo>
                    <a:pt x="6878" y="16597"/>
                    <a:pt x="4084" y="17817"/>
                    <a:pt x="2364" y="18732"/>
                  </a:cubicBezTo>
                  <a:cubicBezTo>
                    <a:pt x="645" y="19647"/>
                    <a:pt x="0" y="20258"/>
                    <a:pt x="0" y="20624"/>
                  </a:cubicBezTo>
                  <a:cubicBezTo>
                    <a:pt x="0" y="20990"/>
                    <a:pt x="645" y="21112"/>
                    <a:pt x="2901" y="21051"/>
                  </a:cubicBezTo>
                  <a:cubicBezTo>
                    <a:pt x="5158" y="20990"/>
                    <a:pt x="9027" y="20746"/>
                    <a:pt x="12197" y="20624"/>
                  </a:cubicBezTo>
                  <a:cubicBezTo>
                    <a:pt x="15367" y="20502"/>
                    <a:pt x="17839" y="20502"/>
                    <a:pt x="19290" y="20685"/>
                  </a:cubicBezTo>
                  <a:cubicBezTo>
                    <a:pt x="20740" y="20868"/>
                    <a:pt x="21170" y="212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511285" y="3882052"/>
              <a:ext cx="184415" cy="30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58" fill="norm" stroke="1" extrusionOk="0">
                  <a:moveTo>
                    <a:pt x="21385" y="2885"/>
                  </a:moveTo>
                  <a:cubicBezTo>
                    <a:pt x="20894" y="1863"/>
                    <a:pt x="20403" y="842"/>
                    <a:pt x="19421" y="331"/>
                  </a:cubicBezTo>
                  <a:cubicBezTo>
                    <a:pt x="18440" y="-180"/>
                    <a:pt x="16967" y="-180"/>
                    <a:pt x="14267" y="915"/>
                  </a:cubicBezTo>
                  <a:cubicBezTo>
                    <a:pt x="11567" y="2009"/>
                    <a:pt x="7640" y="4198"/>
                    <a:pt x="4817" y="6534"/>
                  </a:cubicBezTo>
                  <a:cubicBezTo>
                    <a:pt x="1994" y="8869"/>
                    <a:pt x="276" y="11350"/>
                    <a:pt x="30" y="13685"/>
                  </a:cubicBezTo>
                  <a:cubicBezTo>
                    <a:pt x="-215" y="16020"/>
                    <a:pt x="1012" y="18209"/>
                    <a:pt x="3712" y="19523"/>
                  </a:cubicBezTo>
                  <a:cubicBezTo>
                    <a:pt x="6412" y="20836"/>
                    <a:pt x="10585" y="21274"/>
                    <a:pt x="13408" y="21347"/>
                  </a:cubicBezTo>
                  <a:cubicBezTo>
                    <a:pt x="16230" y="21420"/>
                    <a:pt x="17703" y="21128"/>
                    <a:pt x="19176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715839" y="3957338"/>
              <a:ext cx="227511" cy="19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34" fill="norm" stroke="1" extrusionOk="0">
                  <a:moveTo>
                    <a:pt x="21497" y="1181"/>
                  </a:moveTo>
                  <a:cubicBezTo>
                    <a:pt x="19297" y="499"/>
                    <a:pt x="17097" y="-183"/>
                    <a:pt x="14697" y="44"/>
                  </a:cubicBezTo>
                  <a:cubicBezTo>
                    <a:pt x="12297" y="272"/>
                    <a:pt x="9697" y="1409"/>
                    <a:pt x="8097" y="2545"/>
                  </a:cubicBezTo>
                  <a:cubicBezTo>
                    <a:pt x="6497" y="3682"/>
                    <a:pt x="5897" y="4819"/>
                    <a:pt x="6097" y="5615"/>
                  </a:cubicBezTo>
                  <a:cubicBezTo>
                    <a:pt x="6297" y="6411"/>
                    <a:pt x="7297" y="6865"/>
                    <a:pt x="8297" y="7206"/>
                  </a:cubicBezTo>
                  <a:cubicBezTo>
                    <a:pt x="9297" y="7548"/>
                    <a:pt x="10297" y="7775"/>
                    <a:pt x="10297" y="8343"/>
                  </a:cubicBezTo>
                  <a:cubicBezTo>
                    <a:pt x="10297" y="8912"/>
                    <a:pt x="9297" y="9821"/>
                    <a:pt x="7697" y="10844"/>
                  </a:cubicBezTo>
                  <a:cubicBezTo>
                    <a:pt x="6097" y="11868"/>
                    <a:pt x="3897" y="13004"/>
                    <a:pt x="2497" y="14028"/>
                  </a:cubicBezTo>
                  <a:cubicBezTo>
                    <a:pt x="1097" y="15051"/>
                    <a:pt x="497" y="15960"/>
                    <a:pt x="197" y="16983"/>
                  </a:cubicBezTo>
                  <a:cubicBezTo>
                    <a:pt x="-103" y="18006"/>
                    <a:pt x="-103" y="19143"/>
                    <a:pt x="497" y="19939"/>
                  </a:cubicBezTo>
                  <a:cubicBezTo>
                    <a:pt x="1097" y="20735"/>
                    <a:pt x="2297" y="21190"/>
                    <a:pt x="5597" y="21303"/>
                  </a:cubicBezTo>
                  <a:cubicBezTo>
                    <a:pt x="8897" y="21417"/>
                    <a:pt x="14297" y="21190"/>
                    <a:pt x="19697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949700" y="4177887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968750" y="405723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3829992" y="3834966"/>
              <a:ext cx="113358" cy="10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64" fill="norm" stroke="1" extrusionOk="0">
                  <a:moveTo>
                    <a:pt x="3422" y="9262"/>
                  </a:moveTo>
                  <a:cubicBezTo>
                    <a:pt x="1822" y="10584"/>
                    <a:pt x="222" y="11907"/>
                    <a:pt x="22" y="11466"/>
                  </a:cubicBezTo>
                  <a:cubicBezTo>
                    <a:pt x="-178" y="11025"/>
                    <a:pt x="1022" y="8821"/>
                    <a:pt x="2422" y="6837"/>
                  </a:cubicBezTo>
                  <a:cubicBezTo>
                    <a:pt x="3822" y="4854"/>
                    <a:pt x="5422" y="3091"/>
                    <a:pt x="7222" y="1768"/>
                  </a:cubicBezTo>
                  <a:cubicBezTo>
                    <a:pt x="9022" y="446"/>
                    <a:pt x="11022" y="-436"/>
                    <a:pt x="12222" y="225"/>
                  </a:cubicBezTo>
                  <a:cubicBezTo>
                    <a:pt x="13422" y="886"/>
                    <a:pt x="13822" y="3091"/>
                    <a:pt x="15222" y="6837"/>
                  </a:cubicBezTo>
                  <a:cubicBezTo>
                    <a:pt x="16622" y="10584"/>
                    <a:pt x="19022" y="15874"/>
                    <a:pt x="21422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019549" y="3917537"/>
              <a:ext cx="89166" cy="31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377" fill="norm" stroke="1" extrusionOk="0">
                  <a:moveTo>
                    <a:pt x="1473" y="0"/>
                  </a:moveTo>
                  <a:cubicBezTo>
                    <a:pt x="8345" y="2899"/>
                    <a:pt x="15218" y="5799"/>
                    <a:pt x="18409" y="8843"/>
                  </a:cubicBezTo>
                  <a:cubicBezTo>
                    <a:pt x="21600" y="11887"/>
                    <a:pt x="21109" y="15077"/>
                    <a:pt x="18900" y="17251"/>
                  </a:cubicBezTo>
                  <a:cubicBezTo>
                    <a:pt x="16691" y="19426"/>
                    <a:pt x="12764" y="20585"/>
                    <a:pt x="9573" y="21093"/>
                  </a:cubicBezTo>
                  <a:cubicBezTo>
                    <a:pt x="6382" y="21600"/>
                    <a:pt x="3927" y="21455"/>
                    <a:pt x="2455" y="20440"/>
                  </a:cubicBezTo>
                  <a:cubicBezTo>
                    <a:pt x="982" y="19426"/>
                    <a:pt x="491" y="17541"/>
                    <a:pt x="0" y="15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089399" y="3766316"/>
              <a:ext cx="171451" cy="9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5493"/>
                  </a:moveTo>
                  <a:cubicBezTo>
                    <a:pt x="800" y="3573"/>
                    <a:pt x="1600" y="1653"/>
                    <a:pt x="2667" y="693"/>
                  </a:cubicBezTo>
                  <a:cubicBezTo>
                    <a:pt x="3733" y="-267"/>
                    <a:pt x="5067" y="-267"/>
                    <a:pt x="6000" y="933"/>
                  </a:cubicBezTo>
                  <a:cubicBezTo>
                    <a:pt x="6933" y="2133"/>
                    <a:pt x="7467" y="4533"/>
                    <a:pt x="7600" y="6933"/>
                  </a:cubicBezTo>
                  <a:cubicBezTo>
                    <a:pt x="7733" y="9333"/>
                    <a:pt x="7467" y="11733"/>
                    <a:pt x="6533" y="14133"/>
                  </a:cubicBezTo>
                  <a:cubicBezTo>
                    <a:pt x="5600" y="16533"/>
                    <a:pt x="4000" y="18933"/>
                    <a:pt x="4000" y="20133"/>
                  </a:cubicBezTo>
                  <a:cubicBezTo>
                    <a:pt x="4000" y="21333"/>
                    <a:pt x="5600" y="21333"/>
                    <a:pt x="8800" y="20613"/>
                  </a:cubicBezTo>
                  <a:cubicBezTo>
                    <a:pt x="12000" y="19893"/>
                    <a:pt x="16800" y="18453"/>
                    <a:pt x="21600" y="17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699000" y="4057237"/>
              <a:ext cx="158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698999" y="4158837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329356" y="3961987"/>
              <a:ext cx="30309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1479" y="0"/>
                  </a:moveTo>
                  <a:cubicBezTo>
                    <a:pt x="19379" y="1029"/>
                    <a:pt x="17279" y="2057"/>
                    <a:pt x="14804" y="3159"/>
                  </a:cubicBezTo>
                  <a:cubicBezTo>
                    <a:pt x="12329" y="4261"/>
                    <a:pt x="9479" y="5437"/>
                    <a:pt x="7829" y="6318"/>
                  </a:cubicBezTo>
                  <a:cubicBezTo>
                    <a:pt x="6179" y="7200"/>
                    <a:pt x="5729" y="7788"/>
                    <a:pt x="6029" y="8082"/>
                  </a:cubicBezTo>
                  <a:cubicBezTo>
                    <a:pt x="6329" y="8376"/>
                    <a:pt x="7379" y="8376"/>
                    <a:pt x="9179" y="8449"/>
                  </a:cubicBezTo>
                  <a:cubicBezTo>
                    <a:pt x="10979" y="8522"/>
                    <a:pt x="13529" y="8669"/>
                    <a:pt x="15104" y="8963"/>
                  </a:cubicBezTo>
                  <a:cubicBezTo>
                    <a:pt x="16679" y="9257"/>
                    <a:pt x="17279" y="9698"/>
                    <a:pt x="17279" y="10139"/>
                  </a:cubicBezTo>
                  <a:cubicBezTo>
                    <a:pt x="17279" y="10580"/>
                    <a:pt x="16679" y="11020"/>
                    <a:pt x="14204" y="12196"/>
                  </a:cubicBezTo>
                  <a:cubicBezTo>
                    <a:pt x="11729" y="13371"/>
                    <a:pt x="7379" y="15282"/>
                    <a:pt x="4829" y="16384"/>
                  </a:cubicBezTo>
                  <a:cubicBezTo>
                    <a:pt x="2279" y="17486"/>
                    <a:pt x="1529" y="17780"/>
                    <a:pt x="929" y="18220"/>
                  </a:cubicBezTo>
                  <a:cubicBezTo>
                    <a:pt x="329" y="18661"/>
                    <a:pt x="-121" y="19249"/>
                    <a:pt x="29" y="19543"/>
                  </a:cubicBezTo>
                  <a:cubicBezTo>
                    <a:pt x="179" y="19837"/>
                    <a:pt x="929" y="19837"/>
                    <a:pt x="3104" y="19763"/>
                  </a:cubicBezTo>
                  <a:cubicBezTo>
                    <a:pt x="5279" y="19690"/>
                    <a:pt x="8879" y="19543"/>
                    <a:pt x="11729" y="19837"/>
                  </a:cubicBezTo>
                  <a:cubicBezTo>
                    <a:pt x="14579" y="20131"/>
                    <a:pt x="16679" y="20865"/>
                    <a:pt x="18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832386" y="3980559"/>
              <a:ext cx="162015" cy="32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08" fill="norm" stroke="1" extrusionOk="0">
                  <a:moveTo>
                    <a:pt x="21471" y="1261"/>
                  </a:moveTo>
                  <a:cubicBezTo>
                    <a:pt x="20629" y="714"/>
                    <a:pt x="19788" y="167"/>
                    <a:pt x="18526" y="31"/>
                  </a:cubicBezTo>
                  <a:cubicBezTo>
                    <a:pt x="17263" y="-106"/>
                    <a:pt x="15580" y="167"/>
                    <a:pt x="12775" y="1740"/>
                  </a:cubicBezTo>
                  <a:cubicBezTo>
                    <a:pt x="9970" y="3312"/>
                    <a:pt x="6042" y="6183"/>
                    <a:pt x="3518" y="9053"/>
                  </a:cubicBezTo>
                  <a:cubicBezTo>
                    <a:pt x="993" y="11924"/>
                    <a:pt x="-129" y="14795"/>
                    <a:pt x="11" y="16983"/>
                  </a:cubicBezTo>
                  <a:cubicBezTo>
                    <a:pt x="152" y="19170"/>
                    <a:pt x="1554" y="20674"/>
                    <a:pt x="4640" y="21084"/>
                  </a:cubicBezTo>
                  <a:cubicBezTo>
                    <a:pt x="7726" y="21494"/>
                    <a:pt x="12494" y="20810"/>
                    <a:pt x="17263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083300" y="4025487"/>
              <a:ext cx="101600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815"/>
                    <a:pt x="9000" y="11631"/>
                    <a:pt x="12150" y="15577"/>
                  </a:cubicBezTo>
                  <a:cubicBezTo>
                    <a:pt x="15300" y="19523"/>
                    <a:pt x="17100" y="21600"/>
                    <a:pt x="18450" y="21600"/>
                  </a:cubicBezTo>
                  <a:cubicBezTo>
                    <a:pt x="19800" y="21600"/>
                    <a:pt x="20700" y="19523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141091" y="4038187"/>
              <a:ext cx="88259" cy="20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14" fill="norm" stroke="1" extrusionOk="0">
                  <a:moveTo>
                    <a:pt x="21444" y="0"/>
                  </a:moveTo>
                  <a:cubicBezTo>
                    <a:pt x="15273" y="4629"/>
                    <a:pt x="9101" y="9257"/>
                    <a:pt x="5501" y="12343"/>
                  </a:cubicBezTo>
                  <a:cubicBezTo>
                    <a:pt x="1901" y="15429"/>
                    <a:pt x="873" y="16971"/>
                    <a:pt x="358" y="18404"/>
                  </a:cubicBezTo>
                  <a:cubicBezTo>
                    <a:pt x="-156" y="19837"/>
                    <a:pt x="-156" y="21159"/>
                    <a:pt x="615" y="21380"/>
                  </a:cubicBezTo>
                  <a:cubicBezTo>
                    <a:pt x="1387" y="21600"/>
                    <a:pt x="2930" y="20718"/>
                    <a:pt x="4473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280150" y="4241387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287635" y="4133437"/>
              <a:ext cx="45395" cy="4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01" h="20897" fill="norm" stroke="1" extrusionOk="0">
                  <a:moveTo>
                    <a:pt x="15717" y="0"/>
                  </a:moveTo>
                  <a:cubicBezTo>
                    <a:pt x="11217" y="2057"/>
                    <a:pt x="6717" y="4114"/>
                    <a:pt x="3567" y="7714"/>
                  </a:cubicBezTo>
                  <a:cubicBezTo>
                    <a:pt x="417" y="11314"/>
                    <a:pt x="-1383" y="16457"/>
                    <a:pt x="1317" y="19029"/>
                  </a:cubicBezTo>
                  <a:cubicBezTo>
                    <a:pt x="4017" y="21600"/>
                    <a:pt x="11217" y="21600"/>
                    <a:pt x="15267" y="18514"/>
                  </a:cubicBezTo>
                  <a:cubicBezTo>
                    <a:pt x="19317" y="15429"/>
                    <a:pt x="20217" y="9257"/>
                    <a:pt x="18417" y="6171"/>
                  </a:cubicBezTo>
                  <a:cubicBezTo>
                    <a:pt x="16617" y="3086"/>
                    <a:pt x="12117" y="3086"/>
                    <a:pt x="7617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6515100" y="4203287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737350" y="4082637"/>
              <a:ext cx="165100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0"/>
                  </a:moveTo>
                  <a:cubicBezTo>
                    <a:pt x="3600" y="2929"/>
                    <a:pt x="7200" y="5858"/>
                    <a:pt x="9969" y="8786"/>
                  </a:cubicBezTo>
                  <a:cubicBezTo>
                    <a:pt x="12738" y="11715"/>
                    <a:pt x="14677" y="14644"/>
                    <a:pt x="15923" y="17024"/>
                  </a:cubicBezTo>
                  <a:cubicBezTo>
                    <a:pt x="17169" y="19403"/>
                    <a:pt x="17723" y="21234"/>
                    <a:pt x="18554" y="21417"/>
                  </a:cubicBezTo>
                  <a:cubicBezTo>
                    <a:pt x="19385" y="21600"/>
                    <a:pt x="20492" y="20136"/>
                    <a:pt x="2160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827951" y="4081505"/>
              <a:ext cx="99900" cy="25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35" fill="norm" stroke="1" extrusionOk="0">
                  <a:moveTo>
                    <a:pt x="21238" y="1688"/>
                  </a:moveTo>
                  <a:cubicBezTo>
                    <a:pt x="21238" y="803"/>
                    <a:pt x="21238" y="-82"/>
                    <a:pt x="21013" y="7"/>
                  </a:cubicBezTo>
                  <a:cubicBezTo>
                    <a:pt x="20788" y="95"/>
                    <a:pt x="20338" y="1157"/>
                    <a:pt x="17863" y="3902"/>
                  </a:cubicBezTo>
                  <a:cubicBezTo>
                    <a:pt x="15388" y="6646"/>
                    <a:pt x="10888" y="11072"/>
                    <a:pt x="7963" y="13905"/>
                  </a:cubicBezTo>
                  <a:cubicBezTo>
                    <a:pt x="5038" y="16738"/>
                    <a:pt x="3688" y="17977"/>
                    <a:pt x="2338" y="19128"/>
                  </a:cubicBezTo>
                  <a:cubicBezTo>
                    <a:pt x="988" y="20279"/>
                    <a:pt x="-362" y="21341"/>
                    <a:pt x="88" y="21429"/>
                  </a:cubicBezTo>
                  <a:cubicBezTo>
                    <a:pt x="538" y="21518"/>
                    <a:pt x="2788" y="20633"/>
                    <a:pt x="5038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927850" y="4304887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946900" y="4214764"/>
              <a:ext cx="254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11040"/>
                  </a:moveTo>
                  <a:cubicBezTo>
                    <a:pt x="12600" y="4868"/>
                    <a:pt x="3600" y="-1303"/>
                    <a:pt x="4500" y="240"/>
                  </a:cubicBezTo>
                  <a:cubicBezTo>
                    <a:pt x="5400" y="1783"/>
                    <a:pt x="16200" y="11040"/>
                    <a:pt x="17100" y="15668"/>
                  </a:cubicBezTo>
                  <a:cubicBezTo>
                    <a:pt x="18000" y="20297"/>
                    <a:pt x="9000" y="20297"/>
                    <a:pt x="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813550" y="3967266"/>
              <a:ext cx="146050" cy="8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7" fill="norm" stroke="1" extrusionOk="0">
                  <a:moveTo>
                    <a:pt x="2817" y="3513"/>
                  </a:moveTo>
                  <a:cubicBezTo>
                    <a:pt x="2504" y="6213"/>
                    <a:pt x="2191" y="8913"/>
                    <a:pt x="1565" y="12423"/>
                  </a:cubicBezTo>
                  <a:cubicBezTo>
                    <a:pt x="939" y="15933"/>
                    <a:pt x="0" y="20253"/>
                    <a:pt x="0" y="20523"/>
                  </a:cubicBezTo>
                  <a:cubicBezTo>
                    <a:pt x="0" y="20793"/>
                    <a:pt x="939" y="17013"/>
                    <a:pt x="2661" y="12963"/>
                  </a:cubicBezTo>
                  <a:cubicBezTo>
                    <a:pt x="4383" y="8913"/>
                    <a:pt x="6887" y="4593"/>
                    <a:pt x="8922" y="2163"/>
                  </a:cubicBezTo>
                  <a:cubicBezTo>
                    <a:pt x="10957" y="-267"/>
                    <a:pt x="12522" y="-807"/>
                    <a:pt x="14087" y="1353"/>
                  </a:cubicBezTo>
                  <a:cubicBezTo>
                    <a:pt x="15652" y="3513"/>
                    <a:pt x="17217" y="8373"/>
                    <a:pt x="18470" y="11883"/>
                  </a:cubicBezTo>
                  <a:cubicBezTo>
                    <a:pt x="19722" y="15393"/>
                    <a:pt x="20661" y="17553"/>
                    <a:pt x="21600" y="1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016750" y="4038187"/>
              <a:ext cx="87166" cy="30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373" fill="norm" stroke="1" extrusionOk="0">
                  <a:moveTo>
                    <a:pt x="7535" y="0"/>
                  </a:moveTo>
                  <a:cubicBezTo>
                    <a:pt x="12558" y="3795"/>
                    <a:pt x="17581" y="7589"/>
                    <a:pt x="19591" y="10654"/>
                  </a:cubicBezTo>
                  <a:cubicBezTo>
                    <a:pt x="21600" y="13719"/>
                    <a:pt x="20595" y="16054"/>
                    <a:pt x="18586" y="17659"/>
                  </a:cubicBezTo>
                  <a:cubicBezTo>
                    <a:pt x="16577" y="19265"/>
                    <a:pt x="13563" y="20141"/>
                    <a:pt x="10800" y="20724"/>
                  </a:cubicBezTo>
                  <a:cubicBezTo>
                    <a:pt x="8037" y="21308"/>
                    <a:pt x="5526" y="21600"/>
                    <a:pt x="3767" y="21162"/>
                  </a:cubicBezTo>
                  <a:cubicBezTo>
                    <a:pt x="2009" y="20724"/>
                    <a:pt x="1005" y="19557"/>
                    <a:pt x="0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099300" y="3883270"/>
              <a:ext cx="165100" cy="1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3438"/>
                  </a:moveTo>
                  <a:cubicBezTo>
                    <a:pt x="831" y="2088"/>
                    <a:pt x="1662" y="738"/>
                    <a:pt x="2769" y="232"/>
                  </a:cubicBezTo>
                  <a:cubicBezTo>
                    <a:pt x="3877" y="-274"/>
                    <a:pt x="5262" y="63"/>
                    <a:pt x="6369" y="1076"/>
                  </a:cubicBezTo>
                  <a:cubicBezTo>
                    <a:pt x="7477" y="2088"/>
                    <a:pt x="8308" y="3776"/>
                    <a:pt x="8031" y="6476"/>
                  </a:cubicBezTo>
                  <a:cubicBezTo>
                    <a:pt x="7754" y="9176"/>
                    <a:pt x="6369" y="12888"/>
                    <a:pt x="5123" y="15251"/>
                  </a:cubicBezTo>
                  <a:cubicBezTo>
                    <a:pt x="3877" y="17613"/>
                    <a:pt x="2769" y="18626"/>
                    <a:pt x="2908" y="19470"/>
                  </a:cubicBezTo>
                  <a:cubicBezTo>
                    <a:pt x="3046" y="20314"/>
                    <a:pt x="4431" y="20988"/>
                    <a:pt x="7754" y="21157"/>
                  </a:cubicBezTo>
                  <a:cubicBezTo>
                    <a:pt x="11077" y="21326"/>
                    <a:pt x="16338" y="20988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979561" y="2704687"/>
              <a:ext cx="43540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1900" y="0"/>
                  </a:moveTo>
                  <a:cubicBezTo>
                    <a:pt x="7786" y="5435"/>
                    <a:pt x="3671" y="10870"/>
                    <a:pt x="1614" y="14284"/>
                  </a:cubicBezTo>
                  <a:cubicBezTo>
                    <a:pt x="-443" y="17698"/>
                    <a:pt x="-443" y="19092"/>
                    <a:pt x="1100" y="20067"/>
                  </a:cubicBezTo>
                  <a:cubicBezTo>
                    <a:pt x="2643" y="21043"/>
                    <a:pt x="5728" y="21600"/>
                    <a:pt x="9328" y="21600"/>
                  </a:cubicBezTo>
                  <a:cubicBezTo>
                    <a:pt x="12928" y="21600"/>
                    <a:pt x="17043" y="21043"/>
                    <a:pt x="21157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967322" y="2630333"/>
              <a:ext cx="215759" cy="41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62" fill="norm" stroke="1" extrusionOk="0">
                  <a:moveTo>
                    <a:pt x="2336" y="6186"/>
                  </a:moveTo>
                  <a:cubicBezTo>
                    <a:pt x="1513" y="5084"/>
                    <a:pt x="690" y="3982"/>
                    <a:pt x="278" y="2990"/>
                  </a:cubicBezTo>
                  <a:cubicBezTo>
                    <a:pt x="-133" y="1998"/>
                    <a:pt x="-133" y="1116"/>
                    <a:pt x="587" y="565"/>
                  </a:cubicBezTo>
                  <a:cubicBezTo>
                    <a:pt x="1307" y="14"/>
                    <a:pt x="2747" y="-206"/>
                    <a:pt x="5113" y="235"/>
                  </a:cubicBezTo>
                  <a:cubicBezTo>
                    <a:pt x="7478" y="676"/>
                    <a:pt x="10770" y="1778"/>
                    <a:pt x="13958" y="3816"/>
                  </a:cubicBezTo>
                  <a:cubicBezTo>
                    <a:pt x="17147" y="5855"/>
                    <a:pt x="20233" y="8831"/>
                    <a:pt x="20850" y="11365"/>
                  </a:cubicBezTo>
                  <a:cubicBezTo>
                    <a:pt x="21467" y="13900"/>
                    <a:pt x="19616" y="15994"/>
                    <a:pt x="17147" y="17592"/>
                  </a:cubicBezTo>
                  <a:cubicBezTo>
                    <a:pt x="14678" y="19190"/>
                    <a:pt x="11593" y="20292"/>
                    <a:pt x="9433" y="20843"/>
                  </a:cubicBezTo>
                  <a:cubicBezTo>
                    <a:pt x="7273" y="21394"/>
                    <a:pt x="6038" y="21394"/>
                    <a:pt x="4907" y="21339"/>
                  </a:cubicBezTo>
                  <a:cubicBezTo>
                    <a:pt x="3776" y="21284"/>
                    <a:pt x="2747" y="21174"/>
                    <a:pt x="2953" y="20843"/>
                  </a:cubicBezTo>
                  <a:cubicBezTo>
                    <a:pt x="3158" y="20512"/>
                    <a:pt x="4598" y="19961"/>
                    <a:pt x="5936" y="19465"/>
                  </a:cubicBezTo>
                  <a:cubicBezTo>
                    <a:pt x="7273" y="18970"/>
                    <a:pt x="8507" y="18529"/>
                    <a:pt x="9741" y="18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308850" y="2824114"/>
              <a:ext cx="1143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00" y="11040"/>
                    <a:pt x="10400" y="1783"/>
                    <a:pt x="14000" y="240"/>
                  </a:cubicBezTo>
                  <a:cubicBezTo>
                    <a:pt x="17600" y="-1303"/>
                    <a:pt x="19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308850" y="2958687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782730" y="2614059"/>
              <a:ext cx="180171" cy="51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13" fill="norm" stroke="1" extrusionOk="0">
                  <a:moveTo>
                    <a:pt x="21379" y="2694"/>
                  </a:moveTo>
                  <a:cubicBezTo>
                    <a:pt x="20877" y="1995"/>
                    <a:pt x="20374" y="1295"/>
                    <a:pt x="18239" y="770"/>
                  </a:cubicBezTo>
                  <a:cubicBezTo>
                    <a:pt x="16105" y="246"/>
                    <a:pt x="12337" y="-104"/>
                    <a:pt x="9072" y="27"/>
                  </a:cubicBezTo>
                  <a:cubicBezTo>
                    <a:pt x="5807" y="158"/>
                    <a:pt x="3044" y="770"/>
                    <a:pt x="1537" y="1295"/>
                  </a:cubicBezTo>
                  <a:cubicBezTo>
                    <a:pt x="30" y="1820"/>
                    <a:pt x="-221" y="2257"/>
                    <a:pt x="156" y="2651"/>
                  </a:cubicBezTo>
                  <a:cubicBezTo>
                    <a:pt x="532" y="3044"/>
                    <a:pt x="1537" y="3394"/>
                    <a:pt x="4300" y="4312"/>
                  </a:cubicBezTo>
                  <a:cubicBezTo>
                    <a:pt x="7063" y="5230"/>
                    <a:pt x="11584" y="6717"/>
                    <a:pt x="13342" y="8029"/>
                  </a:cubicBezTo>
                  <a:cubicBezTo>
                    <a:pt x="15100" y="9341"/>
                    <a:pt x="14095" y="10477"/>
                    <a:pt x="12965" y="11221"/>
                  </a:cubicBezTo>
                  <a:cubicBezTo>
                    <a:pt x="11835" y="11964"/>
                    <a:pt x="10579" y="12314"/>
                    <a:pt x="9198" y="12532"/>
                  </a:cubicBezTo>
                  <a:cubicBezTo>
                    <a:pt x="7816" y="12751"/>
                    <a:pt x="6309" y="12839"/>
                    <a:pt x="5179" y="12707"/>
                  </a:cubicBezTo>
                  <a:cubicBezTo>
                    <a:pt x="4049" y="12576"/>
                    <a:pt x="3295" y="12226"/>
                    <a:pt x="3421" y="11920"/>
                  </a:cubicBezTo>
                  <a:cubicBezTo>
                    <a:pt x="3546" y="11614"/>
                    <a:pt x="4551" y="11352"/>
                    <a:pt x="5932" y="11177"/>
                  </a:cubicBezTo>
                  <a:cubicBezTo>
                    <a:pt x="7314" y="11002"/>
                    <a:pt x="9072" y="10915"/>
                    <a:pt x="10328" y="11046"/>
                  </a:cubicBezTo>
                  <a:cubicBezTo>
                    <a:pt x="11584" y="11177"/>
                    <a:pt x="12337" y="11527"/>
                    <a:pt x="12714" y="12183"/>
                  </a:cubicBezTo>
                  <a:cubicBezTo>
                    <a:pt x="13091" y="12839"/>
                    <a:pt x="13091" y="13800"/>
                    <a:pt x="12212" y="14894"/>
                  </a:cubicBezTo>
                  <a:cubicBezTo>
                    <a:pt x="11332" y="15987"/>
                    <a:pt x="9574" y="17211"/>
                    <a:pt x="8444" y="18085"/>
                  </a:cubicBezTo>
                  <a:cubicBezTo>
                    <a:pt x="7314" y="18960"/>
                    <a:pt x="6812" y="19485"/>
                    <a:pt x="6686" y="19966"/>
                  </a:cubicBezTo>
                  <a:cubicBezTo>
                    <a:pt x="6560" y="20447"/>
                    <a:pt x="6812" y="20884"/>
                    <a:pt x="7565" y="21146"/>
                  </a:cubicBezTo>
                  <a:cubicBezTo>
                    <a:pt x="8319" y="21409"/>
                    <a:pt x="9574" y="21496"/>
                    <a:pt x="11709" y="21321"/>
                  </a:cubicBezTo>
                  <a:cubicBezTo>
                    <a:pt x="13844" y="21146"/>
                    <a:pt x="16858" y="20709"/>
                    <a:pt x="19872" y="2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059879" y="2728487"/>
              <a:ext cx="163371" cy="33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20" fill="norm" stroke="1" extrusionOk="0">
                  <a:moveTo>
                    <a:pt x="21374" y="103"/>
                  </a:moveTo>
                  <a:cubicBezTo>
                    <a:pt x="18328" y="-33"/>
                    <a:pt x="15282" y="-170"/>
                    <a:pt x="12236" y="650"/>
                  </a:cubicBezTo>
                  <a:cubicBezTo>
                    <a:pt x="9189" y="1471"/>
                    <a:pt x="6143" y="3248"/>
                    <a:pt x="3928" y="5845"/>
                  </a:cubicBezTo>
                  <a:cubicBezTo>
                    <a:pt x="1712" y="8443"/>
                    <a:pt x="328" y="11860"/>
                    <a:pt x="51" y="14321"/>
                  </a:cubicBezTo>
                  <a:cubicBezTo>
                    <a:pt x="-226" y="16782"/>
                    <a:pt x="605" y="18286"/>
                    <a:pt x="3236" y="19379"/>
                  </a:cubicBezTo>
                  <a:cubicBezTo>
                    <a:pt x="5866" y="20473"/>
                    <a:pt x="10297" y="21157"/>
                    <a:pt x="13205" y="21293"/>
                  </a:cubicBezTo>
                  <a:cubicBezTo>
                    <a:pt x="16112" y="21430"/>
                    <a:pt x="17497" y="21020"/>
                    <a:pt x="18882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324849" y="2761837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401050" y="2730087"/>
              <a:ext cx="762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492"/>
                    <a:pt x="13200" y="4985"/>
                    <a:pt x="9600" y="8585"/>
                  </a:cubicBezTo>
                  <a:cubicBezTo>
                    <a:pt x="6000" y="12185"/>
                    <a:pt x="3000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534400" y="2984087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585200" y="3034887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8794750" y="2768187"/>
              <a:ext cx="1841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670"/>
                    <a:pt x="4469" y="1340"/>
                    <a:pt x="7572" y="3684"/>
                  </a:cubicBezTo>
                  <a:cubicBezTo>
                    <a:pt x="10676" y="6028"/>
                    <a:pt x="14648" y="10047"/>
                    <a:pt x="17131" y="13312"/>
                  </a:cubicBezTo>
                  <a:cubicBezTo>
                    <a:pt x="19614" y="16577"/>
                    <a:pt x="20607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8845550" y="2761837"/>
              <a:ext cx="158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1296"/>
                    <a:pt x="18144" y="2592"/>
                    <a:pt x="15552" y="5328"/>
                  </a:cubicBezTo>
                  <a:cubicBezTo>
                    <a:pt x="12960" y="8064"/>
                    <a:pt x="9504" y="12240"/>
                    <a:pt x="6768" y="15192"/>
                  </a:cubicBezTo>
                  <a:cubicBezTo>
                    <a:pt x="4032" y="18144"/>
                    <a:pt x="2016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9036050" y="2971387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9124950" y="2761837"/>
              <a:ext cx="8663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600" fill="norm" stroke="1" extrusionOk="0">
                  <a:moveTo>
                    <a:pt x="2945" y="0"/>
                  </a:moveTo>
                  <a:cubicBezTo>
                    <a:pt x="7855" y="1008"/>
                    <a:pt x="12764" y="2016"/>
                    <a:pt x="16200" y="4104"/>
                  </a:cubicBezTo>
                  <a:cubicBezTo>
                    <a:pt x="19636" y="6192"/>
                    <a:pt x="21600" y="9360"/>
                    <a:pt x="18655" y="12456"/>
                  </a:cubicBezTo>
                  <a:cubicBezTo>
                    <a:pt x="15709" y="15552"/>
                    <a:pt x="7855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9334500" y="294598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9226550" y="3053937"/>
              <a:ext cx="88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5143"/>
                    <a:pt x="10286" y="10286"/>
                    <a:pt x="6686" y="13886"/>
                  </a:cubicBezTo>
                  <a:cubicBezTo>
                    <a:pt x="3086" y="17486"/>
                    <a:pt x="1543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9642254" y="2731536"/>
              <a:ext cx="136746" cy="36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14" fill="norm" stroke="1" extrusionOk="0">
                  <a:moveTo>
                    <a:pt x="21143" y="4840"/>
                  </a:moveTo>
                  <a:cubicBezTo>
                    <a:pt x="21143" y="3577"/>
                    <a:pt x="21143" y="2314"/>
                    <a:pt x="20488" y="1493"/>
                  </a:cubicBezTo>
                  <a:cubicBezTo>
                    <a:pt x="19834" y="672"/>
                    <a:pt x="18525" y="293"/>
                    <a:pt x="16888" y="103"/>
                  </a:cubicBezTo>
                  <a:cubicBezTo>
                    <a:pt x="15252" y="-86"/>
                    <a:pt x="13288" y="-86"/>
                    <a:pt x="11325" y="735"/>
                  </a:cubicBezTo>
                  <a:cubicBezTo>
                    <a:pt x="9361" y="1556"/>
                    <a:pt x="7398" y="3198"/>
                    <a:pt x="5270" y="6103"/>
                  </a:cubicBezTo>
                  <a:cubicBezTo>
                    <a:pt x="3143" y="9009"/>
                    <a:pt x="852" y="13177"/>
                    <a:pt x="198" y="15893"/>
                  </a:cubicBezTo>
                  <a:cubicBezTo>
                    <a:pt x="-457" y="18609"/>
                    <a:pt x="525" y="19872"/>
                    <a:pt x="2979" y="20567"/>
                  </a:cubicBezTo>
                  <a:cubicBezTo>
                    <a:pt x="5434" y="21261"/>
                    <a:pt x="9361" y="21388"/>
                    <a:pt x="13288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9829800" y="2818987"/>
              <a:ext cx="1079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891571" y="2812637"/>
              <a:ext cx="10967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8265" y="1200"/>
                    <a:pt x="15412" y="2400"/>
                    <a:pt x="11744" y="5175"/>
                  </a:cubicBezTo>
                  <a:cubicBezTo>
                    <a:pt x="8076" y="7950"/>
                    <a:pt x="3593" y="12300"/>
                    <a:pt x="1556" y="15300"/>
                  </a:cubicBezTo>
                  <a:cubicBezTo>
                    <a:pt x="-482" y="18300"/>
                    <a:pt x="-74" y="19950"/>
                    <a:pt x="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975849" y="3035895"/>
              <a:ext cx="65754" cy="12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11" fill="norm" stroke="1" extrusionOk="0">
                  <a:moveTo>
                    <a:pt x="0" y="5318"/>
                  </a:moveTo>
                  <a:cubicBezTo>
                    <a:pt x="675" y="3487"/>
                    <a:pt x="1350" y="1657"/>
                    <a:pt x="3375" y="741"/>
                  </a:cubicBezTo>
                  <a:cubicBezTo>
                    <a:pt x="5400" y="-174"/>
                    <a:pt x="8775" y="-174"/>
                    <a:pt x="11812" y="375"/>
                  </a:cubicBezTo>
                  <a:cubicBezTo>
                    <a:pt x="14850" y="924"/>
                    <a:pt x="17550" y="2023"/>
                    <a:pt x="19237" y="4402"/>
                  </a:cubicBezTo>
                  <a:cubicBezTo>
                    <a:pt x="20925" y="6782"/>
                    <a:pt x="21600" y="10443"/>
                    <a:pt x="20250" y="13006"/>
                  </a:cubicBezTo>
                  <a:cubicBezTo>
                    <a:pt x="18900" y="15568"/>
                    <a:pt x="15525" y="17033"/>
                    <a:pt x="12150" y="18314"/>
                  </a:cubicBezTo>
                  <a:cubicBezTo>
                    <a:pt x="8775" y="19595"/>
                    <a:pt x="5400" y="20694"/>
                    <a:pt x="6750" y="21060"/>
                  </a:cubicBezTo>
                  <a:cubicBezTo>
                    <a:pt x="8100" y="21426"/>
                    <a:pt x="14175" y="21060"/>
                    <a:pt x="20250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0140949" y="3104737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880"/>
                    <a:pt x="21600" y="5760"/>
                    <a:pt x="18000" y="9360"/>
                  </a:cubicBezTo>
                  <a:cubicBezTo>
                    <a:pt x="14400" y="12960"/>
                    <a:pt x="72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0312400" y="2863437"/>
              <a:ext cx="1651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38" y="2674"/>
                    <a:pt x="3877" y="5349"/>
                    <a:pt x="6923" y="8126"/>
                  </a:cubicBezTo>
                  <a:cubicBezTo>
                    <a:pt x="9969" y="10903"/>
                    <a:pt x="14123" y="13783"/>
                    <a:pt x="16754" y="16046"/>
                  </a:cubicBezTo>
                  <a:cubicBezTo>
                    <a:pt x="19385" y="18309"/>
                    <a:pt x="20492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0344150" y="2873459"/>
              <a:ext cx="165100" cy="29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96"/>
                  </a:moveTo>
                  <a:cubicBezTo>
                    <a:pt x="20215" y="41"/>
                    <a:pt x="18831" y="-113"/>
                    <a:pt x="17585" y="118"/>
                  </a:cubicBezTo>
                  <a:cubicBezTo>
                    <a:pt x="16338" y="350"/>
                    <a:pt x="15231" y="967"/>
                    <a:pt x="12877" y="3513"/>
                  </a:cubicBezTo>
                  <a:cubicBezTo>
                    <a:pt x="10523" y="6058"/>
                    <a:pt x="6923" y="10533"/>
                    <a:pt x="4569" y="13850"/>
                  </a:cubicBezTo>
                  <a:cubicBezTo>
                    <a:pt x="2215" y="17167"/>
                    <a:pt x="1108" y="19327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0483850" y="3059066"/>
              <a:ext cx="133350" cy="9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3088"/>
                  </a:moveTo>
                  <a:cubicBezTo>
                    <a:pt x="1371" y="1679"/>
                    <a:pt x="2743" y="271"/>
                    <a:pt x="4286" y="36"/>
                  </a:cubicBezTo>
                  <a:cubicBezTo>
                    <a:pt x="5829" y="-199"/>
                    <a:pt x="7543" y="740"/>
                    <a:pt x="8914" y="2149"/>
                  </a:cubicBezTo>
                  <a:cubicBezTo>
                    <a:pt x="10286" y="3558"/>
                    <a:pt x="11314" y="5436"/>
                    <a:pt x="11486" y="7549"/>
                  </a:cubicBezTo>
                  <a:cubicBezTo>
                    <a:pt x="11657" y="9662"/>
                    <a:pt x="10971" y="12010"/>
                    <a:pt x="9771" y="14358"/>
                  </a:cubicBezTo>
                  <a:cubicBezTo>
                    <a:pt x="8571" y="16705"/>
                    <a:pt x="6857" y="19053"/>
                    <a:pt x="6857" y="20227"/>
                  </a:cubicBezTo>
                  <a:cubicBezTo>
                    <a:pt x="6857" y="21401"/>
                    <a:pt x="8571" y="21401"/>
                    <a:pt x="11314" y="20697"/>
                  </a:cubicBezTo>
                  <a:cubicBezTo>
                    <a:pt x="14057" y="19992"/>
                    <a:pt x="17829" y="18584"/>
                    <a:pt x="21600" y="17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0604499" y="2799937"/>
              <a:ext cx="13489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600" fill="norm" stroke="1" extrusionOk="0">
                  <a:moveTo>
                    <a:pt x="0" y="0"/>
                  </a:moveTo>
                  <a:cubicBezTo>
                    <a:pt x="6770" y="3804"/>
                    <a:pt x="13540" y="7608"/>
                    <a:pt x="17248" y="10257"/>
                  </a:cubicBezTo>
                  <a:cubicBezTo>
                    <a:pt x="20955" y="12906"/>
                    <a:pt x="21600" y="14400"/>
                    <a:pt x="18860" y="16098"/>
                  </a:cubicBezTo>
                  <a:cubicBezTo>
                    <a:pt x="16119" y="17796"/>
                    <a:pt x="9994" y="19698"/>
                    <a:pt x="38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864850" y="2990437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756899" y="3111087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934700" y="3128914"/>
              <a:ext cx="1143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00" y="11040"/>
                    <a:pt x="10400" y="1783"/>
                    <a:pt x="14000" y="240"/>
                  </a:cubicBezTo>
                  <a:cubicBezTo>
                    <a:pt x="17600" y="-1303"/>
                    <a:pt x="19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1252199" y="3098387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1417300" y="2977737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341100" y="3149187"/>
              <a:ext cx="1079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4500"/>
                    <a:pt x="14824" y="9000"/>
                    <a:pt x="11224" y="12600"/>
                  </a:cubicBezTo>
                  <a:cubicBezTo>
                    <a:pt x="7624" y="16200"/>
                    <a:pt x="3812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1566388" y="2846088"/>
              <a:ext cx="123963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71" fill="norm" stroke="1" extrusionOk="0">
                  <a:moveTo>
                    <a:pt x="21083" y="831"/>
                  </a:moveTo>
                  <a:cubicBezTo>
                    <a:pt x="19643" y="351"/>
                    <a:pt x="18203" y="-129"/>
                    <a:pt x="16763" y="31"/>
                  </a:cubicBezTo>
                  <a:cubicBezTo>
                    <a:pt x="15323" y="191"/>
                    <a:pt x="13883" y="991"/>
                    <a:pt x="11003" y="3791"/>
                  </a:cubicBezTo>
                  <a:cubicBezTo>
                    <a:pt x="8123" y="6591"/>
                    <a:pt x="3803" y="11391"/>
                    <a:pt x="1643" y="14271"/>
                  </a:cubicBezTo>
                  <a:cubicBezTo>
                    <a:pt x="-517" y="17151"/>
                    <a:pt x="-517" y="18111"/>
                    <a:pt x="1463" y="18991"/>
                  </a:cubicBezTo>
                  <a:cubicBezTo>
                    <a:pt x="3443" y="19871"/>
                    <a:pt x="7403" y="20671"/>
                    <a:pt x="11363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1715749" y="2888837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1741150" y="2920587"/>
              <a:ext cx="1270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060"/>
                    <a:pt x="12960" y="6120"/>
                    <a:pt x="9360" y="9720"/>
                  </a:cubicBezTo>
                  <a:cubicBezTo>
                    <a:pt x="5760" y="13320"/>
                    <a:pt x="2880" y="17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1794855" y="3100268"/>
              <a:ext cx="104682" cy="106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24" fill="norm" stroke="1" extrusionOk="0">
                  <a:moveTo>
                    <a:pt x="4501" y="11059"/>
                  </a:moveTo>
                  <a:cubicBezTo>
                    <a:pt x="3230" y="12753"/>
                    <a:pt x="1960" y="14448"/>
                    <a:pt x="1113" y="16565"/>
                  </a:cubicBezTo>
                  <a:cubicBezTo>
                    <a:pt x="266" y="18683"/>
                    <a:pt x="-158" y="21224"/>
                    <a:pt x="54" y="21224"/>
                  </a:cubicBezTo>
                  <a:cubicBezTo>
                    <a:pt x="266" y="21224"/>
                    <a:pt x="1113" y="18683"/>
                    <a:pt x="2807" y="15506"/>
                  </a:cubicBezTo>
                  <a:cubicBezTo>
                    <a:pt x="4501" y="12330"/>
                    <a:pt x="7042" y="8518"/>
                    <a:pt x="9160" y="5765"/>
                  </a:cubicBezTo>
                  <a:cubicBezTo>
                    <a:pt x="11277" y="3012"/>
                    <a:pt x="12971" y="1318"/>
                    <a:pt x="15089" y="471"/>
                  </a:cubicBezTo>
                  <a:cubicBezTo>
                    <a:pt x="17207" y="-376"/>
                    <a:pt x="19748" y="-376"/>
                    <a:pt x="20595" y="3012"/>
                  </a:cubicBezTo>
                  <a:cubicBezTo>
                    <a:pt x="21442" y="6400"/>
                    <a:pt x="20595" y="13177"/>
                    <a:pt x="19748" y="19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1957050" y="3161887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2052300" y="2958687"/>
              <a:ext cx="1016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2052299" y="2958687"/>
              <a:ext cx="146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200"/>
                    <a:pt x="16591" y="2400"/>
                    <a:pt x="13930" y="4800"/>
                  </a:cubicBezTo>
                  <a:cubicBezTo>
                    <a:pt x="11270" y="7200"/>
                    <a:pt x="8452" y="10800"/>
                    <a:pt x="6104" y="13800"/>
                  </a:cubicBezTo>
                  <a:cubicBezTo>
                    <a:pt x="3757" y="16800"/>
                    <a:pt x="1878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2147010" y="3118381"/>
              <a:ext cx="108490" cy="1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11" fill="norm" stroke="1" extrusionOk="0">
                  <a:moveTo>
                    <a:pt x="6336" y="4893"/>
                  </a:moveTo>
                  <a:cubicBezTo>
                    <a:pt x="5505" y="7011"/>
                    <a:pt x="4675" y="9129"/>
                    <a:pt x="3428" y="11670"/>
                  </a:cubicBezTo>
                  <a:cubicBezTo>
                    <a:pt x="2182" y="14211"/>
                    <a:pt x="521" y="17176"/>
                    <a:pt x="105" y="17599"/>
                  </a:cubicBezTo>
                  <a:cubicBezTo>
                    <a:pt x="-310" y="18023"/>
                    <a:pt x="521" y="15905"/>
                    <a:pt x="2182" y="12940"/>
                  </a:cubicBezTo>
                  <a:cubicBezTo>
                    <a:pt x="3844" y="9976"/>
                    <a:pt x="6336" y="6164"/>
                    <a:pt x="8413" y="3623"/>
                  </a:cubicBezTo>
                  <a:cubicBezTo>
                    <a:pt x="10490" y="1082"/>
                    <a:pt x="12152" y="-189"/>
                    <a:pt x="14021" y="23"/>
                  </a:cubicBezTo>
                  <a:cubicBezTo>
                    <a:pt x="15890" y="235"/>
                    <a:pt x="17967" y="1929"/>
                    <a:pt x="19213" y="5740"/>
                  </a:cubicBezTo>
                  <a:cubicBezTo>
                    <a:pt x="20459" y="9552"/>
                    <a:pt x="20875" y="15482"/>
                    <a:pt x="2129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2287250" y="2933287"/>
              <a:ext cx="10709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600" fill="norm" stroke="1" extrusionOk="0">
                  <a:moveTo>
                    <a:pt x="0" y="0"/>
                  </a:moveTo>
                  <a:cubicBezTo>
                    <a:pt x="6928" y="2792"/>
                    <a:pt x="13857" y="5584"/>
                    <a:pt x="17525" y="8082"/>
                  </a:cubicBezTo>
                  <a:cubicBezTo>
                    <a:pt x="21192" y="10580"/>
                    <a:pt x="21600" y="12784"/>
                    <a:pt x="18747" y="14988"/>
                  </a:cubicBezTo>
                  <a:cubicBezTo>
                    <a:pt x="15894" y="17192"/>
                    <a:pt x="9781" y="19396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2388850" y="2806287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2407899" y="302218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2401550" y="338413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8439150" y="3388826"/>
              <a:ext cx="152400" cy="10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339"/>
                  </a:moveTo>
                  <a:cubicBezTo>
                    <a:pt x="1500" y="-93"/>
                    <a:pt x="3000" y="-525"/>
                    <a:pt x="5250" y="1851"/>
                  </a:cubicBezTo>
                  <a:cubicBezTo>
                    <a:pt x="7500" y="4227"/>
                    <a:pt x="10500" y="9411"/>
                    <a:pt x="13350" y="13083"/>
                  </a:cubicBezTo>
                  <a:cubicBezTo>
                    <a:pt x="16200" y="16755"/>
                    <a:pt x="18900" y="18915"/>
                    <a:pt x="21600" y="210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8552234" y="3415887"/>
              <a:ext cx="6471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5032" y="5200"/>
                    <a:pt x="8761" y="10400"/>
                    <a:pt x="4929" y="13600"/>
                  </a:cubicBezTo>
                  <a:cubicBezTo>
                    <a:pt x="1097" y="16800"/>
                    <a:pt x="-297" y="18000"/>
                    <a:pt x="51" y="19000"/>
                  </a:cubicBezTo>
                  <a:cubicBezTo>
                    <a:pt x="400" y="20000"/>
                    <a:pt x="2490" y="20800"/>
                    <a:pt x="45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674100" y="3644487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511116" y="3261475"/>
              <a:ext cx="118534" cy="10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4243" y="11610"/>
                  </a:moveTo>
                  <a:cubicBezTo>
                    <a:pt x="4243" y="9533"/>
                    <a:pt x="4243" y="7456"/>
                    <a:pt x="4050" y="7664"/>
                  </a:cubicBezTo>
                  <a:cubicBezTo>
                    <a:pt x="3857" y="7872"/>
                    <a:pt x="3471" y="10364"/>
                    <a:pt x="2507" y="13687"/>
                  </a:cubicBezTo>
                  <a:cubicBezTo>
                    <a:pt x="1543" y="17010"/>
                    <a:pt x="0" y="21164"/>
                    <a:pt x="0" y="21164"/>
                  </a:cubicBezTo>
                  <a:cubicBezTo>
                    <a:pt x="0" y="21164"/>
                    <a:pt x="1543" y="17010"/>
                    <a:pt x="3664" y="12856"/>
                  </a:cubicBezTo>
                  <a:cubicBezTo>
                    <a:pt x="5786" y="8702"/>
                    <a:pt x="8486" y="4549"/>
                    <a:pt x="10800" y="2264"/>
                  </a:cubicBezTo>
                  <a:cubicBezTo>
                    <a:pt x="13114" y="-21"/>
                    <a:pt x="15043" y="-436"/>
                    <a:pt x="16393" y="395"/>
                  </a:cubicBezTo>
                  <a:cubicBezTo>
                    <a:pt x="17743" y="1226"/>
                    <a:pt x="18514" y="3302"/>
                    <a:pt x="19286" y="6626"/>
                  </a:cubicBezTo>
                  <a:cubicBezTo>
                    <a:pt x="20057" y="9949"/>
                    <a:pt x="20829" y="14518"/>
                    <a:pt x="21600" y="190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766299" y="3473037"/>
              <a:ext cx="158751" cy="15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0"/>
                  </a:moveTo>
                  <a:cubicBezTo>
                    <a:pt x="2592" y="2274"/>
                    <a:pt x="5184" y="4547"/>
                    <a:pt x="7920" y="7958"/>
                  </a:cubicBezTo>
                  <a:cubicBezTo>
                    <a:pt x="10656" y="11368"/>
                    <a:pt x="13536" y="15916"/>
                    <a:pt x="15696" y="18474"/>
                  </a:cubicBezTo>
                  <a:cubicBezTo>
                    <a:pt x="17856" y="21032"/>
                    <a:pt x="19296" y="21600"/>
                    <a:pt x="20160" y="21458"/>
                  </a:cubicBezTo>
                  <a:cubicBezTo>
                    <a:pt x="21024" y="21316"/>
                    <a:pt x="21312" y="20463"/>
                    <a:pt x="21600" y="196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9857549" y="3517487"/>
              <a:ext cx="105601" cy="28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97" fill="norm" stroke="1" extrusionOk="0">
                  <a:moveTo>
                    <a:pt x="21130" y="0"/>
                  </a:moveTo>
                  <a:cubicBezTo>
                    <a:pt x="17318" y="3200"/>
                    <a:pt x="13506" y="6400"/>
                    <a:pt x="10330" y="9440"/>
                  </a:cubicBezTo>
                  <a:cubicBezTo>
                    <a:pt x="7154" y="12480"/>
                    <a:pt x="4612" y="15360"/>
                    <a:pt x="2706" y="17520"/>
                  </a:cubicBezTo>
                  <a:cubicBezTo>
                    <a:pt x="801" y="19680"/>
                    <a:pt x="-470" y="21120"/>
                    <a:pt x="165" y="21360"/>
                  </a:cubicBezTo>
                  <a:cubicBezTo>
                    <a:pt x="801" y="21600"/>
                    <a:pt x="3342" y="20640"/>
                    <a:pt x="5883" y="196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952793" y="3759730"/>
              <a:ext cx="131007" cy="10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19" fill="norm" stroke="1" extrusionOk="0">
                  <a:moveTo>
                    <a:pt x="649" y="3486"/>
                  </a:moveTo>
                  <a:cubicBezTo>
                    <a:pt x="1677" y="1856"/>
                    <a:pt x="2706" y="226"/>
                    <a:pt x="3906" y="22"/>
                  </a:cubicBezTo>
                  <a:cubicBezTo>
                    <a:pt x="5106" y="-182"/>
                    <a:pt x="6477" y="1041"/>
                    <a:pt x="6991" y="2671"/>
                  </a:cubicBezTo>
                  <a:cubicBezTo>
                    <a:pt x="7506" y="4301"/>
                    <a:pt x="7163" y="6339"/>
                    <a:pt x="6134" y="8580"/>
                  </a:cubicBezTo>
                  <a:cubicBezTo>
                    <a:pt x="5106" y="10822"/>
                    <a:pt x="3391" y="13267"/>
                    <a:pt x="2020" y="15509"/>
                  </a:cubicBezTo>
                  <a:cubicBezTo>
                    <a:pt x="649" y="17750"/>
                    <a:pt x="-380" y="19788"/>
                    <a:pt x="134" y="20603"/>
                  </a:cubicBezTo>
                  <a:cubicBezTo>
                    <a:pt x="649" y="21418"/>
                    <a:pt x="2706" y="21010"/>
                    <a:pt x="6477" y="19584"/>
                  </a:cubicBezTo>
                  <a:cubicBezTo>
                    <a:pt x="10249" y="18158"/>
                    <a:pt x="15734" y="15712"/>
                    <a:pt x="21220" y="132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834930" y="3373159"/>
              <a:ext cx="128221" cy="9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76" fill="norm" stroke="1" extrusionOk="0">
                  <a:moveTo>
                    <a:pt x="5516" y="11383"/>
                  </a:moveTo>
                  <a:cubicBezTo>
                    <a:pt x="4453" y="13346"/>
                    <a:pt x="3391" y="15310"/>
                    <a:pt x="2329" y="17274"/>
                  </a:cubicBezTo>
                  <a:cubicBezTo>
                    <a:pt x="1266" y="19237"/>
                    <a:pt x="204" y="21201"/>
                    <a:pt x="27" y="20956"/>
                  </a:cubicBezTo>
                  <a:cubicBezTo>
                    <a:pt x="-150" y="20710"/>
                    <a:pt x="558" y="18256"/>
                    <a:pt x="1798" y="15310"/>
                  </a:cubicBezTo>
                  <a:cubicBezTo>
                    <a:pt x="3037" y="12365"/>
                    <a:pt x="4807" y="8928"/>
                    <a:pt x="6578" y="5983"/>
                  </a:cubicBezTo>
                  <a:cubicBezTo>
                    <a:pt x="8348" y="3037"/>
                    <a:pt x="10119" y="583"/>
                    <a:pt x="11712" y="92"/>
                  </a:cubicBezTo>
                  <a:cubicBezTo>
                    <a:pt x="13306" y="-399"/>
                    <a:pt x="14722" y="1074"/>
                    <a:pt x="16316" y="4756"/>
                  </a:cubicBezTo>
                  <a:cubicBezTo>
                    <a:pt x="17909" y="8437"/>
                    <a:pt x="19680" y="14328"/>
                    <a:pt x="21450" y="202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1652250" y="3517487"/>
              <a:ext cx="1016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3456"/>
                    <a:pt x="9900" y="6912"/>
                    <a:pt x="13500" y="10512"/>
                  </a:cubicBezTo>
                  <a:cubicBezTo>
                    <a:pt x="17100" y="14112"/>
                    <a:pt x="19350" y="178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1691345" y="3542887"/>
              <a:ext cx="11330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21023" y="0"/>
                  </a:moveTo>
                  <a:cubicBezTo>
                    <a:pt x="16703" y="3450"/>
                    <a:pt x="12383" y="6900"/>
                    <a:pt x="8652" y="9825"/>
                  </a:cubicBezTo>
                  <a:cubicBezTo>
                    <a:pt x="4921" y="12750"/>
                    <a:pt x="1779" y="15150"/>
                    <a:pt x="601" y="17025"/>
                  </a:cubicBezTo>
                  <a:cubicBezTo>
                    <a:pt x="-577" y="18900"/>
                    <a:pt x="208" y="20250"/>
                    <a:pt x="99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1780290" y="3773560"/>
              <a:ext cx="112318" cy="13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64" fill="norm" stroke="1" extrusionOk="0">
                  <a:moveTo>
                    <a:pt x="2203" y="5835"/>
                  </a:moveTo>
                  <a:cubicBezTo>
                    <a:pt x="2203" y="7550"/>
                    <a:pt x="2203" y="9264"/>
                    <a:pt x="1803" y="11493"/>
                  </a:cubicBezTo>
                  <a:cubicBezTo>
                    <a:pt x="1403" y="13721"/>
                    <a:pt x="603" y="16464"/>
                    <a:pt x="203" y="16978"/>
                  </a:cubicBezTo>
                  <a:cubicBezTo>
                    <a:pt x="-197" y="17493"/>
                    <a:pt x="-197" y="15778"/>
                    <a:pt x="2003" y="12521"/>
                  </a:cubicBezTo>
                  <a:cubicBezTo>
                    <a:pt x="4203" y="9264"/>
                    <a:pt x="8603" y="4464"/>
                    <a:pt x="11803" y="2064"/>
                  </a:cubicBezTo>
                  <a:cubicBezTo>
                    <a:pt x="15003" y="-336"/>
                    <a:pt x="17003" y="-336"/>
                    <a:pt x="18603" y="521"/>
                  </a:cubicBezTo>
                  <a:cubicBezTo>
                    <a:pt x="20203" y="1378"/>
                    <a:pt x="21403" y="3093"/>
                    <a:pt x="21203" y="6693"/>
                  </a:cubicBezTo>
                  <a:cubicBezTo>
                    <a:pt x="21003" y="10293"/>
                    <a:pt x="19403" y="15778"/>
                    <a:pt x="17803" y="212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1711101" y="3379493"/>
              <a:ext cx="112599" cy="13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24" fill="norm" stroke="1" extrusionOk="0">
                  <a:moveTo>
                    <a:pt x="5678" y="753"/>
                  </a:moveTo>
                  <a:cubicBezTo>
                    <a:pt x="4478" y="2467"/>
                    <a:pt x="3278" y="4181"/>
                    <a:pt x="2078" y="5895"/>
                  </a:cubicBezTo>
                  <a:cubicBezTo>
                    <a:pt x="878" y="7610"/>
                    <a:pt x="-322" y="9324"/>
                    <a:pt x="78" y="9495"/>
                  </a:cubicBezTo>
                  <a:cubicBezTo>
                    <a:pt x="478" y="9667"/>
                    <a:pt x="2478" y="8295"/>
                    <a:pt x="4278" y="6753"/>
                  </a:cubicBezTo>
                  <a:cubicBezTo>
                    <a:pt x="6078" y="5210"/>
                    <a:pt x="7678" y="3495"/>
                    <a:pt x="9278" y="2124"/>
                  </a:cubicBezTo>
                  <a:cubicBezTo>
                    <a:pt x="10878" y="753"/>
                    <a:pt x="12478" y="-276"/>
                    <a:pt x="13878" y="67"/>
                  </a:cubicBezTo>
                  <a:cubicBezTo>
                    <a:pt x="15278" y="410"/>
                    <a:pt x="16478" y="2124"/>
                    <a:pt x="17678" y="5895"/>
                  </a:cubicBezTo>
                  <a:cubicBezTo>
                    <a:pt x="18878" y="9667"/>
                    <a:pt x="20078" y="15495"/>
                    <a:pt x="21278" y="21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097696" y="2407451"/>
              <a:ext cx="753025" cy="155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46" fill="norm" stroke="1" extrusionOk="0">
                  <a:moveTo>
                    <a:pt x="10487" y="1744"/>
                  </a:moveTo>
                  <a:cubicBezTo>
                    <a:pt x="10487" y="1392"/>
                    <a:pt x="10487" y="1040"/>
                    <a:pt x="10245" y="761"/>
                  </a:cubicBezTo>
                  <a:cubicBezTo>
                    <a:pt x="10003" y="482"/>
                    <a:pt x="9519" y="277"/>
                    <a:pt x="8914" y="145"/>
                  </a:cubicBezTo>
                  <a:cubicBezTo>
                    <a:pt x="8309" y="13"/>
                    <a:pt x="7583" y="-46"/>
                    <a:pt x="6977" y="42"/>
                  </a:cubicBezTo>
                  <a:cubicBezTo>
                    <a:pt x="6372" y="130"/>
                    <a:pt x="5888" y="365"/>
                    <a:pt x="5193" y="790"/>
                  </a:cubicBezTo>
                  <a:cubicBezTo>
                    <a:pt x="4497" y="1216"/>
                    <a:pt x="3589" y="1832"/>
                    <a:pt x="2863" y="2566"/>
                  </a:cubicBezTo>
                  <a:cubicBezTo>
                    <a:pt x="2137" y="3300"/>
                    <a:pt x="1593" y="4151"/>
                    <a:pt x="1139" y="4928"/>
                  </a:cubicBezTo>
                  <a:cubicBezTo>
                    <a:pt x="685" y="5706"/>
                    <a:pt x="322" y="6411"/>
                    <a:pt x="141" y="7291"/>
                  </a:cubicBezTo>
                  <a:cubicBezTo>
                    <a:pt x="-41" y="8171"/>
                    <a:pt x="-41" y="9228"/>
                    <a:pt x="110" y="10255"/>
                  </a:cubicBezTo>
                  <a:cubicBezTo>
                    <a:pt x="262" y="11282"/>
                    <a:pt x="564" y="12280"/>
                    <a:pt x="776" y="13205"/>
                  </a:cubicBezTo>
                  <a:cubicBezTo>
                    <a:pt x="988" y="14129"/>
                    <a:pt x="1109" y="14980"/>
                    <a:pt x="1351" y="15787"/>
                  </a:cubicBezTo>
                  <a:cubicBezTo>
                    <a:pt x="1593" y="16594"/>
                    <a:pt x="1956" y="17357"/>
                    <a:pt x="2561" y="18076"/>
                  </a:cubicBezTo>
                  <a:cubicBezTo>
                    <a:pt x="3166" y="18795"/>
                    <a:pt x="4013" y="19470"/>
                    <a:pt x="4920" y="19969"/>
                  </a:cubicBezTo>
                  <a:cubicBezTo>
                    <a:pt x="5828" y="20468"/>
                    <a:pt x="6796" y="20791"/>
                    <a:pt x="8006" y="21011"/>
                  </a:cubicBezTo>
                  <a:cubicBezTo>
                    <a:pt x="9216" y="21231"/>
                    <a:pt x="10668" y="21349"/>
                    <a:pt x="11909" y="21422"/>
                  </a:cubicBezTo>
                  <a:cubicBezTo>
                    <a:pt x="13149" y="21495"/>
                    <a:pt x="14177" y="21525"/>
                    <a:pt x="14843" y="21539"/>
                  </a:cubicBezTo>
                  <a:cubicBezTo>
                    <a:pt x="15509" y="21554"/>
                    <a:pt x="15811" y="21554"/>
                    <a:pt x="16204" y="21466"/>
                  </a:cubicBezTo>
                  <a:cubicBezTo>
                    <a:pt x="16598" y="21378"/>
                    <a:pt x="17082" y="21202"/>
                    <a:pt x="17626" y="20791"/>
                  </a:cubicBezTo>
                  <a:cubicBezTo>
                    <a:pt x="18171" y="20380"/>
                    <a:pt x="18776" y="19734"/>
                    <a:pt x="19320" y="18986"/>
                  </a:cubicBezTo>
                  <a:cubicBezTo>
                    <a:pt x="19865" y="18238"/>
                    <a:pt x="20349" y="17387"/>
                    <a:pt x="20712" y="16565"/>
                  </a:cubicBezTo>
                  <a:cubicBezTo>
                    <a:pt x="21075" y="15743"/>
                    <a:pt x="21317" y="14951"/>
                    <a:pt x="21438" y="14056"/>
                  </a:cubicBezTo>
                  <a:cubicBezTo>
                    <a:pt x="21559" y="13161"/>
                    <a:pt x="21559" y="12163"/>
                    <a:pt x="21408" y="11268"/>
                  </a:cubicBezTo>
                  <a:cubicBezTo>
                    <a:pt x="21256" y="10372"/>
                    <a:pt x="20954" y="9580"/>
                    <a:pt x="20561" y="8788"/>
                  </a:cubicBezTo>
                  <a:cubicBezTo>
                    <a:pt x="20167" y="7995"/>
                    <a:pt x="19683" y="7203"/>
                    <a:pt x="19139" y="6543"/>
                  </a:cubicBezTo>
                  <a:cubicBezTo>
                    <a:pt x="18594" y="5882"/>
                    <a:pt x="17989" y="5354"/>
                    <a:pt x="17354" y="4884"/>
                  </a:cubicBezTo>
                  <a:cubicBezTo>
                    <a:pt x="16719" y="4415"/>
                    <a:pt x="16053" y="4004"/>
                    <a:pt x="15206" y="3622"/>
                  </a:cubicBezTo>
                  <a:cubicBezTo>
                    <a:pt x="14359" y="3241"/>
                    <a:pt x="13330" y="2889"/>
                    <a:pt x="12725" y="2654"/>
                  </a:cubicBezTo>
                  <a:cubicBezTo>
                    <a:pt x="12120" y="2419"/>
                    <a:pt x="11939" y="2302"/>
                    <a:pt x="11667" y="2184"/>
                  </a:cubicBezTo>
                  <a:cubicBezTo>
                    <a:pt x="11394" y="2067"/>
                    <a:pt x="11031" y="1950"/>
                    <a:pt x="10789" y="1979"/>
                  </a:cubicBezTo>
                  <a:cubicBezTo>
                    <a:pt x="10547" y="2008"/>
                    <a:pt x="10426" y="2184"/>
                    <a:pt x="10305" y="2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9625375" y="2612524"/>
              <a:ext cx="625642" cy="142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47" fill="norm" stroke="1" extrusionOk="0">
                  <a:moveTo>
                    <a:pt x="12301" y="1301"/>
                  </a:moveTo>
                  <a:cubicBezTo>
                    <a:pt x="12301" y="980"/>
                    <a:pt x="12301" y="659"/>
                    <a:pt x="12228" y="418"/>
                  </a:cubicBezTo>
                  <a:cubicBezTo>
                    <a:pt x="12155" y="178"/>
                    <a:pt x="12010" y="17"/>
                    <a:pt x="11353" y="1"/>
                  </a:cubicBezTo>
                  <a:cubicBezTo>
                    <a:pt x="10696" y="-15"/>
                    <a:pt x="9528" y="113"/>
                    <a:pt x="8434" y="434"/>
                  </a:cubicBezTo>
                  <a:cubicBezTo>
                    <a:pt x="7339" y="755"/>
                    <a:pt x="6318" y="1269"/>
                    <a:pt x="5442" y="1911"/>
                  </a:cubicBezTo>
                  <a:cubicBezTo>
                    <a:pt x="4566" y="2553"/>
                    <a:pt x="3837" y="3323"/>
                    <a:pt x="3034" y="4254"/>
                  </a:cubicBezTo>
                  <a:cubicBezTo>
                    <a:pt x="2231" y="5184"/>
                    <a:pt x="1355" y="6276"/>
                    <a:pt x="808" y="7222"/>
                  </a:cubicBezTo>
                  <a:cubicBezTo>
                    <a:pt x="261" y="8169"/>
                    <a:pt x="42" y="8972"/>
                    <a:pt x="5" y="9902"/>
                  </a:cubicBezTo>
                  <a:cubicBezTo>
                    <a:pt x="-31" y="10833"/>
                    <a:pt x="115" y="11892"/>
                    <a:pt x="224" y="12951"/>
                  </a:cubicBezTo>
                  <a:cubicBezTo>
                    <a:pt x="334" y="14011"/>
                    <a:pt x="407" y="15070"/>
                    <a:pt x="370" y="15968"/>
                  </a:cubicBezTo>
                  <a:cubicBezTo>
                    <a:pt x="334" y="16867"/>
                    <a:pt x="188" y="17605"/>
                    <a:pt x="224" y="18183"/>
                  </a:cubicBezTo>
                  <a:cubicBezTo>
                    <a:pt x="261" y="18761"/>
                    <a:pt x="480" y="19178"/>
                    <a:pt x="1100" y="19627"/>
                  </a:cubicBezTo>
                  <a:cubicBezTo>
                    <a:pt x="1720" y="20077"/>
                    <a:pt x="2742" y="20558"/>
                    <a:pt x="4238" y="20911"/>
                  </a:cubicBezTo>
                  <a:cubicBezTo>
                    <a:pt x="5734" y="21264"/>
                    <a:pt x="7704" y="21489"/>
                    <a:pt x="9419" y="21537"/>
                  </a:cubicBezTo>
                  <a:cubicBezTo>
                    <a:pt x="11134" y="21585"/>
                    <a:pt x="12593" y="21457"/>
                    <a:pt x="13907" y="21039"/>
                  </a:cubicBezTo>
                  <a:cubicBezTo>
                    <a:pt x="15220" y="20622"/>
                    <a:pt x="16388" y="19916"/>
                    <a:pt x="17300" y="19066"/>
                  </a:cubicBezTo>
                  <a:cubicBezTo>
                    <a:pt x="18212" y="18215"/>
                    <a:pt x="18869" y="17220"/>
                    <a:pt x="19416" y="16193"/>
                  </a:cubicBezTo>
                  <a:cubicBezTo>
                    <a:pt x="19964" y="15166"/>
                    <a:pt x="20401" y="14107"/>
                    <a:pt x="20803" y="13016"/>
                  </a:cubicBezTo>
                  <a:cubicBezTo>
                    <a:pt x="21204" y="11924"/>
                    <a:pt x="21569" y="10801"/>
                    <a:pt x="21569" y="9726"/>
                  </a:cubicBezTo>
                  <a:cubicBezTo>
                    <a:pt x="21569" y="8651"/>
                    <a:pt x="21204" y="7624"/>
                    <a:pt x="20547" y="6693"/>
                  </a:cubicBezTo>
                  <a:cubicBezTo>
                    <a:pt x="19891" y="5762"/>
                    <a:pt x="18942" y="4928"/>
                    <a:pt x="17993" y="4222"/>
                  </a:cubicBezTo>
                  <a:cubicBezTo>
                    <a:pt x="17045" y="3515"/>
                    <a:pt x="16096" y="2938"/>
                    <a:pt x="15111" y="2472"/>
                  </a:cubicBezTo>
                  <a:cubicBezTo>
                    <a:pt x="14126" y="2007"/>
                    <a:pt x="13104" y="1654"/>
                    <a:pt x="12301" y="1477"/>
                  </a:cubicBezTo>
                  <a:cubicBezTo>
                    <a:pt x="11499" y="1301"/>
                    <a:pt x="10915" y="1301"/>
                    <a:pt x="10331" y="13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1478410" y="2672146"/>
              <a:ext cx="539055" cy="148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08" fill="norm" stroke="1" extrusionOk="0">
                  <a:moveTo>
                    <a:pt x="16802" y="1666"/>
                  </a:moveTo>
                  <a:cubicBezTo>
                    <a:pt x="16465" y="1390"/>
                    <a:pt x="16127" y="1114"/>
                    <a:pt x="15874" y="839"/>
                  </a:cubicBezTo>
                  <a:cubicBezTo>
                    <a:pt x="15621" y="563"/>
                    <a:pt x="15452" y="287"/>
                    <a:pt x="14946" y="134"/>
                  </a:cubicBezTo>
                  <a:cubicBezTo>
                    <a:pt x="14440" y="-19"/>
                    <a:pt x="13596" y="-50"/>
                    <a:pt x="12499" y="88"/>
                  </a:cubicBezTo>
                  <a:cubicBezTo>
                    <a:pt x="11402" y="226"/>
                    <a:pt x="10052" y="532"/>
                    <a:pt x="8786" y="961"/>
                  </a:cubicBezTo>
                  <a:cubicBezTo>
                    <a:pt x="7521" y="1390"/>
                    <a:pt x="6340" y="1941"/>
                    <a:pt x="5327" y="2631"/>
                  </a:cubicBezTo>
                  <a:cubicBezTo>
                    <a:pt x="4314" y="3320"/>
                    <a:pt x="3471" y="4147"/>
                    <a:pt x="2838" y="4990"/>
                  </a:cubicBezTo>
                  <a:cubicBezTo>
                    <a:pt x="2205" y="5833"/>
                    <a:pt x="1783" y="6690"/>
                    <a:pt x="1488" y="7610"/>
                  </a:cubicBezTo>
                  <a:cubicBezTo>
                    <a:pt x="1193" y="8529"/>
                    <a:pt x="1024" y="9509"/>
                    <a:pt x="939" y="10597"/>
                  </a:cubicBezTo>
                  <a:cubicBezTo>
                    <a:pt x="855" y="11684"/>
                    <a:pt x="855" y="12879"/>
                    <a:pt x="686" y="13844"/>
                  </a:cubicBezTo>
                  <a:cubicBezTo>
                    <a:pt x="518" y="14810"/>
                    <a:pt x="180" y="15545"/>
                    <a:pt x="54" y="16326"/>
                  </a:cubicBezTo>
                  <a:cubicBezTo>
                    <a:pt x="-73" y="17107"/>
                    <a:pt x="11" y="17935"/>
                    <a:pt x="475" y="18716"/>
                  </a:cubicBezTo>
                  <a:cubicBezTo>
                    <a:pt x="939" y="19497"/>
                    <a:pt x="1783" y="20233"/>
                    <a:pt x="2669" y="20707"/>
                  </a:cubicBezTo>
                  <a:cubicBezTo>
                    <a:pt x="3555" y="21182"/>
                    <a:pt x="4483" y="21397"/>
                    <a:pt x="5918" y="21473"/>
                  </a:cubicBezTo>
                  <a:cubicBezTo>
                    <a:pt x="7352" y="21550"/>
                    <a:pt x="9293" y="21489"/>
                    <a:pt x="10727" y="21381"/>
                  </a:cubicBezTo>
                  <a:cubicBezTo>
                    <a:pt x="12161" y="21274"/>
                    <a:pt x="13090" y="21121"/>
                    <a:pt x="13933" y="20677"/>
                  </a:cubicBezTo>
                  <a:cubicBezTo>
                    <a:pt x="14777" y="20233"/>
                    <a:pt x="15536" y="19497"/>
                    <a:pt x="16169" y="18655"/>
                  </a:cubicBezTo>
                  <a:cubicBezTo>
                    <a:pt x="16802" y="17812"/>
                    <a:pt x="17308" y="16862"/>
                    <a:pt x="17815" y="15959"/>
                  </a:cubicBezTo>
                  <a:cubicBezTo>
                    <a:pt x="18321" y="15055"/>
                    <a:pt x="18827" y="14197"/>
                    <a:pt x="19333" y="13201"/>
                  </a:cubicBezTo>
                  <a:cubicBezTo>
                    <a:pt x="19840" y="12205"/>
                    <a:pt x="20346" y="11072"/>
                    <a:pt x="20768" y="9953"/>
                  </a:cubicBezTo>
                  <a:cubicBezTo>
                    <a:pt x="21190" y="8835"/>
                    <a:pt x="21527" y="7732"/>
                    <a:pt x="21485" y="6644"/>
                  </a:cubicBezTo>
                  <a:cubicBezTo>
                    <a:pt x="21443" y="5557"/>
                    <a:pt x="21021" y="4484"/>
                    <a:pt x="20304" y="3535"/>
                  </a:cubicBezTo>
                  <a:cubicBezTo>
                    <a:pt x="19586" y="2585"/>
                    <a:pt x="18574" y="1758"/>
                    <a:pt x="17857" y="1283"/>
                  </a:cubicBezTo>
                  <a:cubicBezTo>
                    <a:pt x="17140" y="808"/>
                    <a:pt x="16718" y="685"/>
                    <a:pt x="16043" y="793"/>
                  </a:cubicBezTo>
                  <a:cubicBezTo>
                    <a:pt x="15368" y="900"/>
                    <a:pt x="14440" y="1237"/>
                    <a:pt x="13511" y="15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57085" y="5103532"/>
              <a:ext cx="225515" cy="25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01" fill="norm" stroke="1" extrusionOk="0">
                  <a:moveTo>
                    <a:pt x="312" y="4902"/>
                  </a:moveTo>
                  <a:cubicBezTo>
                    <a:pt x="1725" y="3309"/>
                    <a:pt x="3138" y="1716"/>
                    <a:pt x="4955" y="830"/>
                  </a:cubicBezTo>
                  <a:cubicBezTo>
                    <a:pt x="6772" y="-55"/>
                    <a:pt x="8992" y="-232"/>
                    <a:pt x="10809" y="299"/>
                  </a:cubicBezTo>
                  <a:cubicBezTo>
                    <a:pt x="12626" y="830"/>
                    <a:pt x="14039" y="2070"/>
                    <a:pt x="13130" y="4725"/>
                  </a:cubicBezTo>
                  <a:cubicBezTo>
                    <a:pt x="12222" y="7381"/>
                    <a:pt x="8992" y="11453"/>
                    <a:pt x="6671" y="14020"/>
                  </a:cubicBezTo>
                  <a:cubicBezTo>
                    <a:pt x="4349" y="16588"/>
                    <a:pt x="2936" y="17650"/>
                    <a:pt x="1826" y="18624"/>
                  </a:cubicBezTo>
                  <a:cubicBezTo>
                    <a:pt x="715" y="19598"/>
                    <a:pt x="-92" y="20483"/>
                    <a:pt x="9" y="20925"/>
                  </a:cubicBezTo>
                  <a:cubicBezTo>
                    <a:pt x="110" y="21368"/>
                    <a:pt x="1119" y="21368"/>
                    <a:pt x="4854" y="21191"/>
                  </a:cubicBezTo>
                  <a:cubicBezTo>
                    <a:pt x="8588" y="21014"/>
                    <a:pt x="15048" y="20660"/>
                    <a:pt x="21508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96900" y="5301837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66800" y="5069973"/>
              <a:ext cx="266700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8029"/>
                  </a:moveTo>
                  <a:cubicBezTo>
                    <a:pt x="0" y="13375"/>
                    <a:pt x="0" y="18722"/>
                    <a:pt x="171" y="18401"/>
                  </a:cubicBezTo>
                  <a:cubicBezTo>
                    <a:pt x="343" y="18080"/>
                    <a:pt x="686" y="12092"/>
                    <a:pt x="1114" y="8456"/>
                  </a:cubicBezTo>
                  <a:cubicBezTo>
                    <a:pt x="1543" y="4821"/>
                    <a:pt x="2057" y="3538"/>
                    <a:pt x="2486" y="3538"/>
                  </a:cubicBezTo>
                  <a:cubicBezTo>
                    <a:pt x="2914" y="3538"/>
                    <a:pt x="3257" y="4821"/>
                    <a:pt x="3943" y="6425"/>
                  </a:cubicBezTo>
                  <a:cubicBezTo>
                    <a:pt x="4629" y="8029"/>
                    <a:pt x="5657" y="9953"/>
                    <a:pt x="6600" y="10916"/>
                  </a:cubicBezTo>
                  <a:cubicBezTo>
                    <a:pt x="7543" y="11878"/>
                    <a:pt x="8400" y="11878"/>
                    <a:pt x="9514" y="11023"/>
                  </a:cubicBezTo>
                  <a:cubicBezTo>
                    <a:pt x="10629" y="10167"/>
                    <a:pt x="12000" y="8456"/>
                    <a:pt x="13200" y="6746"/>
                  </a:cubicBezTo>
                  <a:cubicBezTo>
                    <a:pt x="14400" y="5035"/>
                    <a:pt x="15429" y="3324"/>
                    <a:pt x="16457" y="2041"/>
                  </a:cubicBezTo>
                  <a:cubicBezTo>
                    <a:pt x="17486" y="757"/>
                    <a:pt x="18514" y="-98"/>
                    <a:pt x="19114" y="9"/>
                  </a:cubicBezTo>
                  <a:cubicBezTo>
                    <a:pt x="19714" y="116"/>
                    <a:pt x="19886" y="1185"/>
                    <a:pt x="20057" y="4286"/>
                  </a:cubicBezTo>
                  <a:cubicBezTo>
                    <a:pt x="20229" y="7387"/>
                    <a:pt x="20400" y="12520"/>
                    <a:pt x="20657" y="15728"/>
                  </a:cubicBezTo>
                  <a:cubicBezTo>
                    <a:pt x="20914" y="18936"/>
                    <a:pt x="21257" y="20219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35050" y="5178157"/>
              <a:ext cx="44450" cy="14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1329"/>
                  </a:moveTo>
                  <a:cubicBezTo>
                    <a:pt x="4114" y="429"/>
                    <a:pt x="8229" y="-471"/>
                    <a:pt x="11314" y="279"/>
                  </a:cubicBezTo>
                  <a:cubicBezTo>
                    <a:pt x="14400" y="1029"/>
                    <a:pt x="16457" y="3429"/>
                    <a:pt x="18000" y="7179"/>
                  </a:cubicBezTo>
                  <a:cubicBezTo>
                    <a:pt x="19543" y="10929"/>
                    <a:pt x="20571" y="16029"/>
                    <a:pt x="21600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417763" y="5064684"/>
              <a:ext cx="146057" cy="2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31" fill="norm" stroke="1" extrusionOk="0">
                  <a:moveTo>
                    <a:pt x="17095" y="3121"/>
                  </a:moveTo>
                  <a:cubicBezTo>
                    <a:pt x="17095" y="2148"/>
                    <a:pt x="17095" y="1175"/>
                    <a:pt x="16182" y="591"/>
                  </a:cubicBezTo>
                  <a:cubicBezTo>
                    <a:pt x="15269" y="8"/>
                    <a:pt x="13444" y="-187"/>
                    <a:pt x="11010" y="202"/>
                  </a:cubicBezTo>
                  <a:cubicBezTo>
                    <a:pt x="8577" y="591"/>
                    <a:pt x="5534" y="1564"/>
                    <a:pt x="3557" y="2440"/>
                  </a:cubicBezTo>
                  <a:cubicBezTo>
                    <a:pt x="1579" y="3316"/>
                    <a:pt x="667" y="4094"/>
                    <a:pt x="210" y="4970"/>
                  </a:cubicBezTo>
                  <a:cubicBezTo>
                    <a:pt x="-246" y="5845"/>
                    <a:pt x="-246" y="6818"/>
                    <a:pt x="3253" y="8570"/>
                  </a:cubicBezTo>
                  <a:cubicBezTo>
                    <a:pt x="6751" y="10321"/>
                    <a:pt x="13748" y="12851"/>
                    <a:pt x="17399" y="14602"/>
                  </a:cubicBezTo>
                  <a:cubicBezTo>
                    <a:pt x="21050" y="16354"/>
                    <a:pt x="21354" y="17327"/>
                    <a:pt x="20746" y="18202"/>
                  </a:cubicBezTo>
                  <a:cubicBezTo>
                    <a:pt x="20137" y="19078"/>
                    <a:pt x="18616" y="19856"/>
                    <a:pt x="17095" y="20440"/>
                  </a:cubicBezTo>
                  <a:cubicBezTo>
                    <a:pt x="15574" y="21024"/>
                    <a:pt x="14053" y="21413"/>
                    <a:pt x="12684" y="21316"/>
                  </a:cubicBezTo>
                  <a:cubicBezTo>
                    <a:pt x="11315" y="21218"/>
                    <a:pt x="10098" y="20635"/>
                    <a:pt x="8881" y="20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676399" y="5053624"/>
              <a:ext cx="184151" cy="28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523"/>
                  </a:moveTo>
                  <a:cubicBezTo>
                    <a:pt x="18124" y="203"/>
                    <a:pt x="14648" y="-117"/>
                    <a:pt x="11545" y="43"/>
                  </a:cubicBezTo>
                  <a:cubicBezTo>
                    <a:pt x="8441" y="203"/>
                    <a:pt x="5710" y="843"/>
                    <a:pt x="3848" y="1883"/>
                  </a:cubicBezTo>
                  <a:cubicBezTo>
                    <a:pt x="1986" y="2923"/>
                    <a:pt x="993" y="4363"/>
                    <a:pt x="497" y="7163"/>
                  </a:cubicBezTo>
                  <a:cubicBezTo>
                    <a:pt x="0" y="9963"/>
                    <a:pt x="0" y="14123"/>
                    <a:pt x="0" y="16683"/>
                  </a:cubicBezTo>
                  <a:cubicBezTo>
                    <a:pt x="0" y="19243"/>
                    <a:pt x="0" y="20203"/>
                    <a:pt x="621" y="20763"/>
                  </a:cubicBezTo>
                  <a:cubicBezTo>
                    <a:pt x="1241" y="21323"/>
                    <a:pt x="2483" y="21483"/>
                    <a:pt x="5462" y="21243"/>
                  </a:cubicBezTo>
                  <a:cubicBezTo>
                    <a:pt x="8441" y="21003"/>
                    <a:pt x="13159" y="20363"/>
                    <a:pt x="17876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695450" y="5212937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096385" y="5495423"/>
              <a:ext cx="195343" cy="27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81" fill="norm" stroke="1" extrusionOk="0">
                  <a:moveTo>
                    <a:pt x="3681" y="12034"/>
                  </a:moveTo>
                  <a:cubicBezTo>
                    <a:pt x="2992" y="14325"/>
                    <a:pt x="2303" y="16616"/>
                    <a:pt x="1728" y="18334"/>
                  </a:cubicBezTo>
                  <a:cubicBezTo>
                    <a:pt x="1154" y="20052"/>
                    <a:pt x="694" y="21198"/>
                    <a:pt x="349" y="21361"/>
                  </a:cubicBezTo>
                  <a:cubicBezTo>
                    <a:pt x="5" y="21525"/>
                    <a:pt x="-225" y="20707"/>
                    <a:pt x="349" y="17843"/>
                  </a:cubicBezTo>
                  <a:cubicBezTo>
                    <a:pt x="924" y="14980"/>
                    <a:pt x="2303" y="10070"/>
                    <a:pt x="3222" y="7043"/>
                  </a:cubicBezTo>
                  <a:cubicBezTo>
                    <a:pt x="4141" y="4016"/>
                    <a:pt x="4601" y="2870"/>
                    <a:pt x="5290" y="1889"/>
                  </a:cubicBezTo>
                  <a:cubicBezTo>
                    <a:pt x="5979" y="907"/>
                    <a:pt x="6898" y="89"/>
                    <a:pt x="7703" y="7"/>
                  </a:cubicBezTo>
                  <a:cubicBezTo>
                    <a:pt x="8507" y="-75"/>
                    <a:pt x="9196" y="580"/>
                    <a:pt x="9656" y="1480"/>
                  </a:cubicBezTo>
                  <a:cubicBezTo>
                    <a:pt x="10115" y="2380"/>
                    <a:pt x="10345" y="3525"/>
                    <a:pt x="10805" y="4507"/>
                  </a:cubicBezTo>
                  <a:cubicBezTo>
                    <a:pt x="11264" y="5489"/>
                    <a:pt x="11954" y="6307"/>
                    <a:pt x="12873" y="6634"/>
                  </a:cubicBezTo>
                  <a:cubicBezTo>
                    <a:pt x="13792" y="6961"/>
                    <a:pt x="14941" y="6798"/>
                    <a:pt x="15975" y="6389"/>
                  </a:cubicBezTo>
                  <a:cubicBezTo>
                    <a:pt x="17009" y="5980"/>
                    <a:pt x="17928" y="5325"/>
                    <a:pt x="18847" y="4507"/>
                  </a:cubicBezTo>
                  <a:cubicBezTo>
                    <a:pt x="19766" y="3689"/>
                    <a:pt x="20686" y="2707"/>
                    <a:pt x="21030" y="2870"/>
                  </a:cubicBezTo>
                  <a:cubicBezTo>
                    <a:pt x="21375" y="3034"/>
                    <a:pt x="21145" y="4343"/>
                    <a:pt x="20915" y="6961"/>
                  </a:cubicBezTo>
                  <a:cubicBezTo>
                    <a:pt x="20686" y="9580"/>
                    <a:pt x="20456" y="13507"/>
                    <a:pt x="20226" y="17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332149" y="5606704"/>
              <a:ext cx="102952" cy="11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972" fill="norm" stroke="1" extrusionOk="0">
                  <a:moveTo>
                    <a:pt x="6756" y="9083"/>
                  </a:moveTo>
                  <a:cubicBezTo>
                    <a:pt x="8484" y="7567"/>
                    <a:pt x="10212" y="6051"/>
                    <a:pt x="11940" y="4346"/>
                  </a:cubicBezTo>
                  <a:cubicBezTo>
                    <a:pt x="13668" y="2641"/>
                    <a:pt x="15396" y="746"/>
                    <a:pt x="15180" y="177"/>
                  </a:cubicBezTo>
                  <a:cubicBezTo>
                    <a:pt x="14964" y="-391"/>
                    <a:pt x="12804" y="367"/>
                    <a:pt x="9780" y="3020"/>
                  </a:cubicBezTo>
                  <a:cubicBezTo>
                    <a:pt x="6756" y="5672"/>
                    <a:pt x="2868" y="10220"/>
                    <a:pt x="1140" y="13441"/>
                  </a:cubicBezTo>
                  <a:cubicBezTo>
                    <a:pt x="-588" y="16662"/>
                    <a:pt x="-156" y="18556"/>
                    <a:pt x="1140" y="19693"/>
                  </a:cubicBezTo>
                  <a:cubicBezTo>
                    <a:pt x="2436" y="20830"/>
                    <a:pt x="4596" y="21209"/>
                    <a:pt x="8052" y="20830"/>
                  </a:cubicBezTo>
                  <a:cubicBezTo>
                    <a:pt x="11508" y="20451"/>
                    <a:pt x="16260" y="19314"/>
                    <a:pt x="21012" y="1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426497" y="5611855"/>
              <a:ext cx="224504" cy="9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1" fill="norm" stroke="1" extrusionOk="0">
                  <a:moveTo>
                    <a:pt x="8693" y="5885"/>
                  </a:moveTo>
                  <a:cubicBezTo>
                    <a:pt x="6675" y="5885"/>
                    <a:pt x="4656" y="5885"/>
                    <a:pt x="3243" y="7059"/>
                  </a:cubicBezTo>
                  <a:cubicBezTo>
                    <a:pt x="1830" y="8233"/>
                    <a:pt x="1022" y="10581"/>
                    <a:pt x="518" y="12929"/>
                  </a:cubicBezTo>
                  <a:cubicBezTo>
                    <a:pt x="13" y="15277"/>
                    <a:pt x="-189" y="17624"/>
                    <a:pt x="215" y="18798"/>
                  </a:cubicBezTo>
                  <a:cubicBezTo>
                    <a:pt x="618" y="19972"/>
                    <a:pt x="1628" y="19972"/>
                    <a:pt x="2536" y="19268"/>
                  </a:cubicBezTo>
                  <a:cubicBezTo>
                    <a:pt x="3445" y="18564"/>
                    <a:pt x="4252" y="17155"/>
                    <a:pt x="4959" y="15511"/>
                  </a:cubicBezTo>
                  <a:cubicBezTo>
                    <a:pt x="5665" y="13868"/>
                    <a:pt x="6271" y="11990"/>
                    <a:pt x="6574" y="12224"/>
                  </a:cubicBezTo>
                  <a:cubicBezTo>
                    <a:pt x="6876" y="12459"/>
                    <a:pt x="6876" y="14807"/>
                    <a:pt x="7381" y="16216"/>
                  </a:cubicBezTo>
                  <a:cubicBezTo>
                    <a:pt x="7886" y="17624"/>
                    <a:pt x="8895" y="18094"/>
                    <a:pt x="9703" y="17390"/>
                  </a:cubicBezTo>
                  <a:cubicBezTo>
                    <a:pt x="10510" y="16685"/>
                    <a:pt x="11116" y="14807"/>
                    <a:pt x="11620" y="12459"/>
                  </a:cubicBezTo>
                  <a:cubicBezTo>
                    <a:pt x="12125" y="10111"/>
                    <a:pt x="12529" y="7294"/>
                    <a:pt x="12630" y="7059"/>
                  </a:cubicBezTo>
                  <a:cubicBezTo>
                    <a:pt x="12731" y="6824"/>
                    <a:pt x="12529" y="9172"/>
                    <a:pt x="12428" y="11520"/>
                  </a:cubicBezTo>
                  <a:cubicBezTo>
                    <a:pt x="12327" y="13868"/>
                    <a:pt x="12327" y="16216"/>
                    <a:pt x="12428" y="16216"/>
                  </a:cubicBezTo>
                  <a:cubicBezTo>
                    <a:pt x="12529" y="16216"/>
                    <a:pt x="12731" y="13868"/>
                    <a:pt x="13033" y="11520"/>
                  </a:cubicBezTo>
                  <a:cubicBezTo>
                    <a:pt x="13336" y="9172"/>
                    <a:pt x="13740" y="6824"/>
                    <a:pt x="14346" y="4477"/>
                  </a:cubicBezTo>
                  <a:cubicBezTo>
                    <a:pt x="14951" y="2129"/>
                    <a:pt x="15759" y="-219"/>
                    <a:pt x="16970" y="16"/>
                  </a:cubicBezTo>
                  <a:cubicBezTo>
                    <a:pt x="18181" y="251"/>
                    <a:pt x="19796" y="3068"/>
                    <a:pt x="20604" y="7059"/>
                  </a:cubicBezTo>
                  <a:cubicBezTo>
                    <a:pt x="21411" y="11051"/>
                    <a:pt x="21411" y="16216"/>
                    <a:pt x="21411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781805" y="5487811"/>
              <a:ext cx="134192" cy="22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231" fill="norm" stroke="1" extrusionOk="0">
                  <a:moveTo>
                    <a:pt x="19048" y="424"/>
                  </a:moveTo>
                  <a:cubicBezTo>
                    <a:pt x="16757" y="27"/>
                    <a:pt x="14467" y="-369"/>
                    <a:pt x="11194" y="622"/>
                  </a:cubicBezTo>
                  <a:cubicBezTo>
                    <a:pt x="7921" y="1613"/>
                    <a:pt x="3667" y="3991"/>
                    <a:pt x="1539" y="5675"/>
                  </a:cubicBezTo>
                  <a:cubicBezTo>
                    <a:pt x="-588" y="7359"/>
                    <a:pt x="-588" y="8350"/>
                    <a:pt x="2030" y="9737"/>
                  </a:cubicBezTo>
                  <a:cubicBezTo>
                    <a:pt x="4648" y="11125"/>
                    <a:pt x="9885" y="12908"/>
                    <a:pt x="13157" y="14097"/>
                  </a:cubicBezTo>
                  <a:cubicBezTo>
                    <a:pt x="16430" y="15286"/>
                    <a:pt x="17739" y="15881"/>
                    <a:pt x="18885" y="16772"/>
                  </a:cubicBezTo>
                  <a:cubicBezTo>
                    <a:pt x="20030" y="17664"/>
                    <a:pt x="21012" y="18853"/>
                    <a:pt x="20685" y="19745"/>
                  </a:cubicBezTo>
                  <a:cubicBezTo>
                    <a:pt x="20357" y="20637"/>
                    <a:pt x="18721" y="21231"/>
                    <a:pt x="16430" y="21231"/>
                  </a:cubicBezTo>
                  <a:cubicBezTo>
                    <a:pt x="14139" y="21231"/>
                    <a:pt x="11194" y="20637"/>
                    <a:pt x="8248" y="20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894416" y="5601447"/>
              <a:ext cx="112184" cy="25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0377" y="4152"/>
                  </a:moveTo>
                  <a:cubicBezTo>
                    <a:pt x="20377" y="3267"/>
                    <a:pt x="20377" y="2382"/>
                    <a:pt x="19562" y="1673"/>
                  </a:cubicBezTo>
                  <a:cubicBezTo>
                    <a:pt x="18747" y="965"/>
                    <a:pt x="17117" y="434"/>
                    <a:pt x="15283" y="169"/>
                  </a:cubicBezTo>
                  <a:cubicBezTo>
                    <a:pt x="13449" y="-97"/>
                    <a:pt x="11411" y="-97"/>
                    <a:pt x="9374" y="523"/>
                  </a:cubicBezTo>
                  <a:cubicBezTo>
                    <a:pt x="7336" y="1142"/>
                    <a:pt x="5298" y="2382"/>
                    <a:pt x="5298" y="3001"/>
                  </a:cubicBezTo>
                  <a:cubicBezTo>
                    <a:pt x="5298" y="3621"/>
                    <a:pt x="7336" y="3621"/>
                    <a:pt x="9170" y="3887"/>
                  </a:cubicBezTo>
                  <a:cubicBezTo>
                    <a:pt x="11004" y="4152"/>
                    <a:pt x="12634" y="4683"/>
                    <a:pt x="13449" y="5834"/>
                  </a:cubicBezTo>
                  <a:cubicBezTo>
                    <a:pt x="14264" y="6985"/>
                    <a:pt x="14264" y="8755"/>
                    <a:pt x="12430" y="11234"/>
                  </a:cubicBezTo>
                  <a:cubicBezTo>
                    <a:pt x="10596" y="13713"/>
                    <a:pt x="6928" y="16900"/>
                    <a:pt x="4279" y="18847"/>
                  </a:cubicBezTo>
                  <a:cubicBezTo>
                    <a:pt x="1630" y="20795"/>
                    <a:pt x="0" y="21503"/>
                    <a:pt x="0" y="21414"/>
                  </a:cubicBezTo>
                  <a:cubicBezTo>
                    <a:pt x="0" y="21326"/>
                    <a:pt x="1630" y="20441"/>
                    <a:pt x="5502" y="18936"/>
                  </a:cubicBezTo>
                  <a:cubicBezTo>
                    <a:pt x="9374" y="17431"/>
                    <a:pt x="15487" y="15306"/>
                    <a:pt x="21600" y="13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038349" y="5701887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186596" y="5520600"/>
              <a:ext cx="156554" cy="20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05" fill="norm" stroke="1" extrusionOk="0">
                  <a:moveTo>
                    <a:pt x="21301" y="1014"/>
                  </a:moveTo>
                  <a:cubicBezTo>
                    <a:pt x="20149" y="360"/>
                    <a:pt x="18997" y="-295"/>
                    <a:pt x="16405" y="141"/>
                  </a:cubicBezTo>
                  <a:cubicBezTo>
                    <a:pt x="13813" y="578"/>
                    <a:pt x="9781" y="2105"/>
                    <a:pt x="6757" y="4941"/>
                  </a:cubicBezTo>
                  <a:cubicBezTo>
                    <a:pt x="3733" y="7778"/>
                    <a:pt x="1717" y="11923"/>
                    <a:pt x="709" y="14650"/>
                  </a:cubicBezTo>
                  <a:cubicBezTo>
                    <a:pt x="-299" y="17378"/>
                    <a:pt x="-299" y="18687"/>
                    <a:pt x="1141" y="19669"/>
                  </a:cubicBezTo>
                  <a:cubicBezTo>
                    <a:pt x="2581" y="20650"/>
                    <a:pt x="5461" y="21305"/>
                    <a:pt x="8053" y="21305"/>
                  </a:cubicBezTo>
                  <a:cubicBezTo>
                    <a:pt x="10645" y="21305"/>
                    <a:pt x="12949" y="20650"/>
                    <a:pt x="15253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203449" y="5651087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362200" y="5619337"/>
              <a:ext cx="63500" cy="7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2" fill="norm" stroke="1" extrusionOk="0">
                  <a:moveTo>
                    <a:pt x="0" y="1751"/>
                  </a:moveTo>
                  <a:cubicBezTo>
                    <a:pt x="2880" y="4086"/>
                    <a:pt x="5760" y="6422"/>
                    <a:pt x="7560" y="10216"/>
                  </a:cubicBezTo>
                  <a:cubicBezTo>
                    <a:pt x="9360" y="14011"/>
                    <a:pt x="10080" y="19265"/>
                    <a:pt x="9720" y="20432"/>
                  </a:cubicBezTo>
                  <a:cubicBezTo>
                    <a:pt x="9360" y="21600"/>
                    <a:pt x="7920" y="18681"/>
                    <a:pt x="9720" y="14595"/>
                  </a:cubicBezTo>
                  <a:cubicBezTo>
                    <a:pt x="11520" y="10508"/>
                    <a:pt x="16560" y="52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451100" y="5600287"/>
              <a:ext cx="82550" cy="10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0"/>
                  </a:moveTo>
                  <a:cubicBezTo>
                    <a:pt x="2769" y="1322"/>
                    <a:pt x="5538" y="2645"/>
                    <a:pt x="7477" y="5951"/>
                  </a:cubicBezTo>
                  <a:cubicBezTo>
                    <a:pt x="9415" y="9257"/>
                    <a:pt x="10523" y="14547"/>
                    <a:pt x="9692" y="17633"/>
                  </a:cubicBezTo>
                  <a:cubicBezTo>
                    <a:pt x="8862" y="20718"/>
                    <a:pt x="6092" y="21600"/>
                    <a:pt x="4708" y="20939"/>
                  </a:cubicBezTo>
                  <a:cubicBezTo>
                    <a:pt x="3323" y="20278"/>
                    <a:pt x="3323" y="18073"/>
                    <a:pt x="4985" y="15208"/>
                  </a:cubicBezTo>
                  <a:cubicBezTo>
                    <a:pt x="6646" y="12343"/>
                    <a:pt x="9969" y="8816"/>
                    <a:pt x="13015" y="6833"/>
                  </a:cubicBezTo>
                  <a:cubicBezTo>
                    <a:pt x="16062" y="4849"/>
                    <a:pt x="18831" y="4408"/>
                    <a:pt x="21600" y="3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549789" y="5604630"/>
              <a:ext cx="79111" cy="7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765" fill="norm" stroke="1" extrusionOk="0">
                  <a:moveTo>
                    <a:pt x="17834" y="7559"/>
                  </a:moveTo>
                  <a:cubicBezTo>
                    <a:pt x="16129" y="5224"/>
                    <a:pt x="14424" y="2889"/>
                    <a:pt x="12150" y="1429"/>
                  </a:cubicBezTo>
                  <a:cubicBezTo>
                    <a:pt x="9877" y="-30"/>
                    <a:pt x="7034" y="-614"/>
                    <a:pt x="4761" y="845"/>
                  </a:cubicBezTo>
                  <a:cubicBezTo>
                    <a:pt x="2487" y="2305"/>
                    <a:pt x="782" y="5808"/>
                    <a:pt x="213" y="9310"/>
                  </a:cubicBezTo>
                  <a:cubicBezTo>
                    <a:pt x="-355" y="12813"/>
                    <a:pt x="213" y="16316"/>
                    <a:pt x="1919" y="18359"/>
                  </a:cubicBezTo>
                  <a:cubicBezTo>
                    <a:pt x="3624" y="20402"/>
                    <a:pt x="6466" y="20986"/>
                    <a:pt x="9308" y="20694"/>
                  </a:cubicBezTo>
                  <a:cubicBezTo>
                    <a:pt x="12150" y="20402"/>
                    <a:pt x="14992" y="19235"/>
                    <a:pt x="16982" y="16608"/>
                  </a:cubicBezTo>
                  <a:cubicBezTo>
                    <a:pt x="18971" y="13981"/>
                    <a:pt x="20108" y="9894"/>
                    <a:pt x="21245" y="5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628900" y="5581237"/>
              <a:ext cx="146050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31"/>
                  </a:moveTo>
                  <a:cubicBezTo>
                    <a:pt x="1252" y="4985"/>
                    <a:pt x="2504" y="3738"/>
                    <a:pt x="3913" y="3738"/>
                  </a:cubicBezTo>
                  <a:cubicBezTo>
                    <a:pt x="5322" y="3738"/>
                    <a:pt x="6887" y="4985"/>
                    <a:pt x="8296" y="7477"/>
                  </a:cubicBezTo>
                  <a:cubicBezTo>
                    <a:pt x="9704" y="9969"/>
                    <a:pt x="10957" y="13708"/>
                    <a:pt x="11426" y="16615"/>
                  </a:cubicBezTo>
                  <a:cubicBezTo>
                    <a:pt x="11896" y="19523"/>
                    <a:pt x="11583" y="21600"/>
                    <a:pt x="11270" y="21600"/>
                  </a:cubicBezTo>
                  <a:cubicBezTo>
                    <a:pt x="10957" y="21600"/>
                    <a:pt x="10643" y="19523"/>
                    <a:pt x="11583" y="15992"/>
                  </a:cubicBezTo>
                  <a:cubicBezTo>
                    <a:pt x="12522" y="12462"/>
                    <a:pt x="14713" y="7477"/>
                    <a:pt x="16591" y="4569"/>
                  </a:cubicBezTo>
                  <a:cubicBezTo>
                    <a:pt x="18470" y="1662"/>
                    <a:pt x="20035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844800" y="565108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730500" y="5166370"/>
              <a:ext cx="1651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679700" y="5327237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476077" y="5007796"/>
              <a:ext cx="109657" cy="248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1335" fill="norm" stroke="1" extrusionOk="0">
                  <a:moveTo>
                    <a:pt x="19542" y="2889"/>
                  </a:moveTo>
                  <a:cubicBezTo>
                    <a:pt x="18756" y="1981"/>
                    <a:pt x="17971" y="1074"/>
                    <a:pt x="16596" y="529"/>
                  </a:cubicBezTo>
                  <a:cubicBezTo>
                    <a:pt x="15222" y="-15"/>
                    <a:pt x="13258" y="-197"/>
                    <a:pt x="10509" y="257"/>
                  </a:cubicBezTo>
                  <a:cubicBezTo>
                    <a:pt x="7760" y="711"/>
                    <a:pt x="4225" y="1800"/>
                    <a:pt x="2065" y="3252"/>
                  </a:cubicBezTo>
                  <a:cubicBezTo>
                    <a:pt x="-95" y="4704"/>
                    <a:pt x="-880" y="6519"/>
                    <a:pt x="1280" y="8334"/>
                  </a:cubicBezTo>
                  <a:cubicBezTo>
                    <a:pt x="3440" y="10149"/>
                    <a:pt x="8545" y="11964"/>
                    <a:pt x="12276" y="13326"/>
                  </a:cubicBezTo>
                  <a:cubicBezTo>
                    <a:pt x="16007" y="14687"/>
                    <a:pt x="18364" y="15595"/>
                    <a:pt x="19542" y="16593"/>
                  </a:cubicBezTo>
                  <a:cubicBezTo>
                    <a:pt x="20720" y="17591"/>
                    <a:pt x="20720" y="18680"/>
                    <a:pt x="18756" y="19497"/>
                  </a:cubicBezTo>
                  <a:cubicBezTo>
                    <a:pt x="16793" y="20314"/>
                    <a:pt x="12865" y="20858"/>
                    <a:pt x="9331" y="21131"/>
                  </a:cubicBezTo>
                  <a:cubicBezTo>
                    <a:pt x="5796" y="21403"/>
                    <a:pt x="2655" y="21403"/>
                    <a:pt x="2065" y="21131"/>
                  </a:cubicBezTo>
                  <a:cubicBezTo>
                    <a:pt x="1476" y="20858"/>
                    <a:pt x="3440" y="20314"/>
                    <a:pt x="5404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634492" y="5038000"/>
              <a:ext cx="118359" cy="20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05" fill="norm" stroke="1" extrusionOk="0">
                  <a:moveTo>
                    <a:pt x="21190" y="1014"/>
                  </a:moveTo>
                  <a:cubicBezTo>
                    <a:pt x="16643" y="360"/>
                    <a:pt x="12095" y="-295"/>
                    <a:pt x="8495" y="141"/>
                  </a:cubicBezTo>
                  <a:cubicBezTo>
                    <a:pt x="4895" y="578"/>
                    <a:pt x="2243" y="2105"/>
                    <a:pt x="916" y="3523"/>
                  </a:cubicBezTo>
                  <a:cubicBezTo>
                    <a:pt x="-410" y="4941"/>
                    <a:pt x="-410" y="6250"/>
                    <a:pt x="1674" y="7996"/>
                  </a:cubicBezTo>
                  <a:cubicBezTo>
                    <a:pt x="3758" y="9741"/>
                    <a:pt x="7927" y="11923"/>
                    <a:pt x="10769" y="13450"/>
                  </a:cubicBezTo>
                  <a:cubicBezTo>
                    <a:pt x="13611" y="14978"/>
                    <a:pt x="15127" y="15850"/>
                    <a:pt x="16074" y="16941"/>
                  </a:cubicBezTo>
                  <a:cubicBezTo>
                    <a:pt x="17022" y="18032"/>
                    <a:pt x="17401" y="19341"/>
                    <a:pt x="16453" y="20105"/>
                  </a:cubicBezTo>
                  <a:cubicBezTo>
                    <a:pt x="15506" y="20869"/>
                    <a:pt x="13232" y="21087"/>
                    <a:pt x="11148" y="21196"/>
                  </a:cubicBezTo>
                  <a:cubicBezTo>
                    <a:pt x="9064" y="21305"/>
                    <a:pt x="7169" y="21305"/>
                    <a:pt x="5274" y="21305"/>
                  </a:cubicBezTo>
                  <a:cubicBezTo>
                    <a:pt x="3379" y="21305"/>
                    <a:pt x="1485" y="21305"/>
                    <a:pt x="1106" y="21196"/>
                  </a:cubicBezTo>
                  <a:cubicBezTo>
                    <a:pt x="727" y="21087"/>
                    <a:pt x="1864" y="20869"/>
                    <a:pt x="3001" y="2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800601" y="5023572"/>
              <a:ext cx="149099" cy="22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67" fill="norm" stroke="1" extrusionOk="0">
                  <a:moveTo>
                    <a:pt x="21132" y="3461"/>
                  </a:moveTo>
                  <a:cubicBezTo>
                    <a:pt x="21132" y="2470"/>
                    <a:pt x="21132" y="1479"/>
                    <a:pt x="20382" y="786"/>
                  </a:cubicBezTo>
                  <a:cubicBezTo>
                    <a:pt x="19632" y="92"/>
                    <a:pt x="18132" y="-304"/>
                    <a:pt x="15732" y="290"/>
                  </a:cubicBezTo>
                  <a:cubicBezTo>
                    <a:pt x="13332" y="885"/>
                    <a:pt x="10032" y="2470"/>
                    <a:pt x="7782" y="4947"/>
                  </a:cubicBezTo>
                  <a:cubicBezTo>
                    <a:pt x="5532" y="7424"/>
                    <a:pt x="4332" y="10793"/>
                    <a:pt x="3432" y="12973"/>
                  </a:cubicBezTo>
                  <a:cubicBezTo>
                    <a:pt x="2532" y="15153"/>
                    <a:pt x="1932" y="16144"/>
                    <a:pt x="1182" y="17333"/>
                  </a:cubicBezTo>
                  <a:cubicBezTo>
                    <a:pt x="432" y="18522"/>
                    <a:pt x="-468" y="19909"/>
                    <a:pt x="282" y="20602"/>
                  </a:cubicBezTo>
                  <a:cubicBezTo>
                    <a:pt x="1032" y="21296"/>
                    <a:pt x="3432" y="21296"/>
                    <a:pt x="7182" y="20900"/>
                  </a:cubicBezTo>
                  <a:cubicBezTo>
                    <a:pt x="10932" y="20503"/>
                    <a:pt x="16032" y="19711"/>
                    <a:pt x="21132" y="1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784600" y="5174837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352800" y="5335704"/>
              <a:ext cx="603250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4" y="15709"/>
                    <a:pt x="5608" y="9818"/>
                    <a:pt x="8375" y="5891"/>
                  </a:cubicBezTo>
                  <a:cubicBezTo>
                    <a:pt x="11141" y="1964"/>
                    <a:pt x="13869" y="0"/>
                    <a:pt x="16067" y="0"/>
                  </a:cubicBezTo>
                  <a:cubicBezTo>
                    <a:pt x="18265" y="0"/>
                    <a:pt x="19933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506098" y="5444624"/>
              <a:ext cx="176902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66" fill="norm" stroke="1" extrusionOk="0">
                  <a:moveTo>
                    <a:pt x="2205" y="3952"/>
                  </a:moveTo>
                  <a:cubicBezTo>
                    <a:pt x="1948" y="6871"/>
                    <a:pt x="1691" y="9790"/>
                    <a:pt x="1305" y="12709"/>
                  </a:cubicBezTo>
                  <a:cubicBezTo>
                    <a:pt x="920" y="15628"/>
                    <a:pt x="405" y="18547"/>
                    <a:pt x="148" y="19131"/>
                  </a:cubicBezTo>
                  <a:cubicBezTo>
                    <a:pt x="-109" y="19715"/>
                    <a:pt x="-109" y="17963"/>
                    <a:pt x="791" y="14898"/>
                  </a:cubicBezTo>
                  <a:cubicBezTo>
                    <a:pt x="1691" y="11834"/>
                    <a:pt x="3491" y="7455"/>
                    <a:pt x="5548" y="4536"/>
                  </a:cubicBezTo>
                  <a:cubicBezTo>
                    <a:pt x="7605" y="1617"/>
                    <a:pt x="9920" y="158"/>
                    <a:pt x="12362" y="12"/>
                  </a:cubicBezTo>
                  <a:cubicBezTo>
                    <a:pt x="14805" y="-134"/>
                    <a:pt x="17377" y="1034"/>
                    <a:pt x="18791" y="4098"/>
                  </a:cubicBezTo>
                  <a:cubicBezTo>
                    <a:pt x="20205" y="7163"/>
                    <a:pt x="20462" y="12125"/>
                    <a:pt x="20720" y="15336"/>
                  </a:cubicBezTo>
                  <a:cubicBezTo>
                    <a:pt x="20977" y="18547"/>
                    <a:pt x="21234" y="20007"/>
                    <a:pt x="2149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0" y="6795266"/>
              <a:ext cx="120923" cy="22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9" fill="norm" stroke="1" extrusionOk="0">
                  <a:moveTo>
                    <a:pt x="0" y="5889"/>
                  </a:moveTo>
                  <a:cubicBezTo>
                    <a:pt x="0" y="4889"/>
                    <a:pt x="0" y="3889"/>
                    <a:pt x="1862" y="2889"/>
                  </a:cubicBezTo>
                  <a:cubicBezTo>
                    <a:pt x="3724" y="1889"/>
                    <a:pt x="7448" y="889"/>
                    <a:pt x="10241" y="389"/>
                  </a:cubicBezTo>
                  <a:cubicBezTo>
                    <a:pt x="13034" y="-111"/>
                    <a:pt x="14897" y="-111"/>
                    <a:pt x="16386" y="289"/>
                  </a:cubicBezTo>
                  <a:cubicBezTo>
                    <a:pt x="17876" y="689"/>
                    <a:pt x="18993" y="1489"/>
                    <a:pt x="18621" y="2789"/>
                  </a:cubicBezTo>
                  <a:cubicBezTo>
                    <a:pt x="18248" y="4089"/>
                    <a:pt x="16386" y="5889"/>
                    <a:pt x="14524" y="7089"/>
                  </a:cubicBezTo>
                  <a:cubicBezTo>
                    <a:pt x="12662" y="8289"/>
                    <a:pt x="10800" y="8889"/>
                    <a:pt x="9124" y="9489"/>
                  </a:cubicBezTo>
                  <a:cubicBezTo>
                    <a:pt x="7448" y="10089"/>
                    <a:pt x="5959" y="10689"/>
                    <a:pt x="6517" y="10989"/>
                  </a:cubicBezTo>
                  <a:cubicBezTo>
                    <a:pt x="7076" y="11289"/>
                    <a:pt x="9683" y="11289"/>
                    <a:pt x="11917" y="11389"/>
                  </a:cubicBezTo>
                  <a:cubicBezTo>
                    <a:pt x="14152" y="11489"/>
                    <a:pt x="16014" y="11689"/>
                    <a:pt x="17876" y="12189"/>
                  </a:cubicBezTo>
                  <a:cubicBezTo>
                    <a:pt x="19738" y="12689"/>
                    <a:pt x="21600" y="13489"/>
                    <a:pt x="21228" y="14789"/>
                  </a:cubicBezTo>
                  <a:cubicBezTo>
                    <a:pt x="20855" y="16089"/>
                    <a:pt x="18248" y="17889"/>
                    <a:pt x="14710" y="19089"/>
                  </a:cubicBezTo>
                  <a:cubicBezTo>
                    <a:pt x="11172" y="20289"/>
                    <a:pt x="6703" y="20889"/>
                    <a:pt x="2234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247650" y="6984587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756291" y="6589168"/>
              <a:ext cx="201551" cy="27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07" fill="norm" stroke="1" extrusionOk="0">
                  <a:moveTo>
                    <a:pt x="2632" y="4450"/>
                  </a:moveTo>
                  <a:cubicBezTo>
                    <a:pt x="2182" y="8770"/>
                    <a:pt x="1732" y="13090"/>
                    <a:pt x="1282" y="16050"/>
                  </a:cubicBezTo>
                  <a:cubicBezTo>
                    <a:pt x="832" y="19010"/>
                    <a:pt x="382" y="20610"/>
                    <a:pt x="157" y="21010"/>
                  </a:cubicBezTo>
                  <a:cubicBezTo>
                    <a:pt x="-68" y="21410"/>
                    <a:pt x="-68" y="20610"/>
                    <a:pt x="270" y="17970"/>
                  </a:cubicBezTo>
                  <a:cubicBezTo>
                    <a:pt x="607" y="15330"/>
                    <a:pt x="1282" y="10850"/>
                    <a:pt x="1732" y="7970"/>
                  </a:cubicBezTo>
                  <a:cubicBezTo>
                    <a:pt x="2182" y="5090"/>
                    <a:pt x="2407" y="3810"/>
                    <a:pt x="2745" y="2610"/>
                  </a:cubicBezTo>
                  <a:cubicBezTo>
                    <a:pt x="3082" y="1410"/>
                    <a:pt x="3532" y="290"/>
                    <a:pt x="4320" y="50"/>
                  </a:cubicBezTo>
                  <a:cubicBezTo>
                    <a:pt x="5107" y="-190"/>
                    <a:pt x="6232" y="450"/>
                    <a:pt x="6907" y="1650"/>
                  </a:cubicBezTo>
                  <a:cubicBezTo>
                    <a:pt x="7582" y="2850"/>
                    <a:pt x="7807" y="4610"/>
                    <a:pt x="8257" y="5890"/>
                  </a:cubicBezTo>
                  <a:cubicBezTo>
                    <a:pt x="8707" y="7170"/>
                    <a:pt x="9382" y="7970"/>
                    <a:pt x="10282" y="8290"/>
                  </a:cubicBezTo>
                  <a:cubicBezTo>
                    <a:pt x="11182" y="8610"/>
                    <a:pt x="12307" y="8450"/>
                    <a:pt x="13657" y="7250"/>
                  </a:cubicBezTo>
                  <a:cubicBezTo>
                    <a:pt x="15007" y="6050"/>
                    <a:pt x="16582" y="3810"/>
                    <a:pt x="17932" y="2370"/>
                  </a:cubicBezTo>
                  <a:cubicBezTo>
                    <a:pt x="19282" y="930"/>
                    <a:pt x="20407" y="290"/>
                    <a:pt x="20969" y="370"/>
                  </a:cubicBezTo>
                  <a:cubicBezTo>
                    <a:pt x="21532" y="450"/>
                    <a:pt x="21532" y="1250"/>
                    <a:pt x="21194" y="3890"/>
                  </a:cubicBezTo>
                  <a:cubicBezTo>
                    <a:pt x="20857" y="6530"/>
                    <a:pt x="20182" y="11010"/>
                    <a:pt x="19732" y="14130"/>
                  </a:cubicBezTo>
                  <a:cubicBezTo>
                    <a:pt x="19282" y="17250"/>
                    <a:pt x="19057" y="19010"/>
                    <a:pt x="18832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031645" y="6593977"/>
              <a:ext cx="136756" cy="27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24" fill="norm" stroke="1" extrusionOk="0">
                  <a:moveTo>
                    <a:pt x="13495" y="4244"/>
                  </a:moveTo>
                  <a:cubicBezTo>
                    <a:pt x="10504" y="8232"/>
                    <a:pt x="7513" y="12219"/>
                    <a:pt x="5519" y="14712"/>
                  </a:cubicBezTo>
                  <a:cubicBezTo>
                    <a:pt x="3525" y="17204"/>
                    <a:pt x="2528" y="18201"/>
                    <a:pt x="1698" y="19281"/>
                  </a:cubicBezTo>
                  <a:cubicBezTo>
                    <a:pt x="867" y="20361"/>
                    <a:pt x="202" y="21524"/>
                    <a:pt x="36" y="21524"/>
                  </a:cubicBezTo>
                  <a:cubicBezTo>
                    <a:pt x="-130" y="21524"/>
                    <a:pt x="202" y="20361"/>
                    <a:pt x="2695" y="16872"/>
                  </a:cubicBezTo>
                  <a:cubicBezTo>
                    <a:pt x="5187" y="13382"/>
                    <a:pt x="9839" y="7567"/>
                    <a:pt x="12498" y="4244"/>
                  </a:cubicBezTo>
                  <a:cubicBezTo>
                    <a:pt x="15156" y="921"/>
                    <a:pt x="15821" y="90"/>
                    <a:pt x="16818" y="7"/>
                  </a:cubicBezTo>
                  <a:cubicBezTo>
                    <a:pt x="17815" y="-76"/>
                    <a:pt x="19144" y="589"/>
                    <a:pt x="19808" y="3496"/>
                  </a:cubicBezTo>
                  <a:cubicBezTo>
                    <a:pt x="20473" y="6404"/>
                    <a:pt x="20473" y="11555"/>
                    <a:pt x="20473" y="14546"/>
                  </a:cubicBezTo>
                  <a:cubicBezTo>
                    <a:pt x="20473" y="17536"/>
                    <a:pt x="20473" y="18367"/>
                    <a:pt x="20639" y="18699"/>
                  </a:cubicBezTo>
                  <a:cubicBezTo>
                    <a:pt x="20805" y="19032"/>
                    <a:pt x="21138" y="18866"/>
                    <a:pt x="21470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066800" y="6743287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238976" y="6543998"/>
              <a:ext cx="129200" cy="31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255" fill="norm" stroke="1" extrusionOk="0">
                  <a:moveTo>
                    <a:pt x="6971" y="7786"/>
                  </a:moveTo>
                  <a:cubicBezTo>
                    <a:pt x="5284" y="11315"/>
                    <a:pt x="3596" y="14845"/>
                    <a:pt x="2415" y="17245"/>
                  </a:cubicBezTo>
                  <a:cubicBezTo>
                    <a:pt x="1234" y="19645"/>
                    <a:pt x="559" y="20915"/>
                    <a:pt x="221" y="21198"/>
                  </a:cubicBezTo>
                  <a:cubicBezTo>
                    <a:pt x="-116" y="21480"/>
                    <a:pt x="-116" y="20774"/>
                    <a:pt x="559" y="17951"/>
                  </a:cubicBezTo>
                  <a:cubicBezTo>
                    <a:pt x="1234" y="15127"/>
                    <a:pt x="2584" y="10186"/>
                    <a:pt x="3934" y="7009"/>
                  </a:cubicBezTo>
                  <a:cubicBezTo>
                    <a:pt x="5284" y="3833"/>
                    <a:pt x="6634" y="2421"/>
                    <a:pt x="7984" y="1433"/>
                  </a:cubicBezTo>
                  <a:cubicBezTo>
                    <a:pt x="9334" y="445"/>
                    <a:pt x="10684" y="-120"/>
                    <a:pt x="12709" y="21"/>
                  </a:cubicBezTo>
                  <a:cubicBezTo>
                    <a:pt x="14734" y="162"/>
                    <a:pt x="17434" y="1009"/>
                    <a:pt x="19121" y="2421"/>
                  </a:cubicBezTo>
                  <a:cubicBezTo>
                    <a:pt x="20809" y="3833"/>
                    <a:pt x="21484" y="5809"/>
                    <a:pt x="18784" y="7504"/>
                  </a:cubicBezTo>
                  <a:cubicBezTo>
                    <a:pt x="16084" y="9198"/>
                    <a:pt x="10009" y="10609"/>
                    <a:pt x="3934" y="12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427032" y="6547760"/>
              <a:ext cx="192218" cy="28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36" fill="norm" stroke="1" extrusionOk="0">
                  <a:moveTo>
                    <a:pt x="21321" y="2300"/>
                  </a:moveTo>
                  <a:cubicBezTo>
                    <a:pt x="21321" y="1500"/>
                    <a:pt x="21321" y="700"/>
                    <a:pt x="20382" y="300"/>
                  </a:cubicBezTo>
                  <a:cubicBezTo>
                    <a:pt x="19443" y="-100"/>
                    <a:pt x="17564" y="-100"/>
                    <a:pt x="15569" y="300"/>
                  </a:cubicBezTo>
                  <a:cubicBezTo>
                    <a:pt x="13573" y="700"/>
                    <a:pt x="11460" y="1500"/>
                    <a:pt x="9464" y="3580"/>
                  </a:cubicBezTo>
                  <a:cubicBezTo>
                    <a:pt x="7469" y="5660"/>
                    <a:pt x="5591" y="9020"/>
                    <a:pt x="4064" y="11740"/>
                  </a:cubicBezTo>
                  <a:cubicBezTo>
                    <a:pt x="2538" y="14460"/>
                    <a:pt x="1364" y="16540"/>
                    <a:pt x="660" y="18060"/>
                  </a:cubicBezTo>
                  <a:cubicBezTo>
                    <a:pt x="-44" y="19580"/>
                    <a:pt x="-279" y="20540"/>
                    <a:pt x="425" y="21020"/>
                  </a:cubicBezTo>
                  <a:cubicBezTo>
                    <a:pt x="1130" y="21500"/>
                    <a:pt x="2773" y="21500"/>
                    <a:pt x="5238" y="21340"/>
                  </a:cubicBezTo>
                  <a:cubicBezTo>
                    <a:pt x="7704" y="21180"/>
                    <a:pt x="10991" y="20860"/>
                    <a:pt x="14278" y="20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422400" y="669883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43131" y="7187779"/>
              <a:ext cx="186478" cy="32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61" fill="norm" stroke="1" extrusionOk="0">
                  <a:moveTo>
                    <a:pt x="4709" y="9616"/>
                  </a:moveTo>
                  <a:cubicBezTo>
                    <a:pt x="3738" y="13100"/>
                    <a:pt x="2767" y="16584"/>
                    <a:pt x="2039" y="18674"/>
                  </a:cubicBezTo>
                  <a:cubicBezTo>
                    <a:pt x="1311" y="20764"/>
                    <a:pt x="826" y="21461"/>
                    <a:pt x="462" y="21461"/>
                  </a:cubicBezTo>
                  <a:cubicBezTo>
                    <a:pt x="98" y="21461"/>
                    <a:pt x="-145" y="20764"/>
                    <a:pt x="98" y="18256"/>
                  </a:cubicBezTo>
                  <a:cubicBezTo>
                    <a:pt x="340" y="15747"/>
                    <a:pt x="1068" y="11427"/>
                    <a:pt x="1918" y="8501"/>
                  </a:cubicBezTo>
                  <a:cubicBezTo>
                    <a:pt x="2767" y="5575"/>
                    <a:pt x="3738" y="4042"/>
                    <a:pt x="4466" y="2927"/>
                  </a:cubicBezTo>
                  <a:cubicBezTo>
                    <a:pt x="5194" y="1812"/>
                    <a:pt x="5680" y="1115"/>
                    <a:pt x="6529" y="627"/>
                  </a:cubicBezTo>
                  <a:cubicBezTo>
                    <a:pt x="7379" y="140"/>
                    <a:pt x="8592" y="-139"/>
                    <a:pt x="9442" y="70"/>
                  </a:cubicBezTo>
                  <a:cubicBezTo>
                    <a:pt x="10291" y="279"/>
                    <a:pt x="10776" y="976"/>
                    <a:pt x="11019" y="2160"/>
                  </a:cubicBezTo>
                  <a:cubicBezTo>
                    <a:pt x="11262" y="3345"/>
                    <a:pt x="11262" y="5017"/>
                    <a:pt x="11262" y="6202"/>
                  </a:cubicBezTo>
                  <a:cubicBezTo>
                    <a:pt x="11262" y="7386"/>
                    <a:pt x="11262" y="8083"/>
                    <a:pt x="11868" y="8362"/>
                  </a:cubicBezTo>
                  <a:cubicBezTo>
                    <a:pt x="12475" y="8640"/>
                    <a:pt x="13689" y="8501"/>
                    <a:pt x="15024" y="7874"/>
                  </a:cubicBezTo>
                  <a:cubicBezTo>
                    <a:pt x="16358" y="7247"/>
                    <a:pt x="17815" y="6132"/>
                    <a:pt x="18907" y="5156"/>
                  </a:cubicBezTo>
                  <a:cubicBezTo>
                    <a:pt x="19999" y="4181"/>
                    <a:pt x="20727" y="3345"/>
                    <a:pt x="21091" y="3275"/>
                  </a:cubicBezTo>
                  <a:cubicBezTo>
                    <a:pt x="21455" y="3206"/>
                    <a:pt x="21455" y="3902"/>
                    <a:pt x="21212" y="6480"/>
                  </a:cubicBezTo>
                  <a:cubicBezTo>
                    <a:pt x="20970" y="9058"/>
                    <a:pt x="20484" y="13518"/>
                    <a:pt x="19999" y="16305"/>
                  </a:cubicBezTo>
                  <a:cubicBezTo>
                    <a:pt x="19513" y="19092"/>
                    <a:pt x="19028" y="20207"/>
                    <a:pt x="19028" y="20416"/>
                  </a:cubicBezTo>
                  <a:cubicBezTo>
                    <a:pt x="19028" y="20625"/>
                    <a:pt x="19513" y="19928"/>
                    <a:pt x="19999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96665" y="7336774"/>
              <a:ext cx="79636" cy="13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58" fill="norm" stroke="1" extrusionOk="0">
                  <a:moveTo>
                    <a:pt x="923" y="9508"/>
                  </a:moveTo>
                  <a:cubicBezTo>
                    <a:pt x="3765" y="9508"/>
                    <a:pt x="6607" y="9508"/>
                    <a:pt x="8881" y="8844"/>
                  </a:cubicBezTo>
                  <a:cubicBezTo>
                    <a:pt x="11154" y="8179"/>
                    <a:pt x="12860" y="6850"/>
                    <a:pt x="14281" y="5022"/>
                  </a:cubicBezTo>
                  <a:cubicBezTo>
                    <a:pt x="15702" y="3194"/>
                    <a:pt x="16839" y="868"/>
                    <a:pt x="15986" y="204"/>
                  </a:cubicBezTo>
                  <a:cubicBezTo>
                    <a:pt x="15133" y="-461"/>
                    <a:pt x="12291" y="536"/>
                    <a:pt x="9449" y="2696"/>
                  </a:cubicBezTo>
                  <a:cubicBezTo>
                    <a:pt x="6607" y="4856"/>
                    <a:pt x="3765" y="8179"/>
                    <a:pt x="2060" y="10671"/>
                  </a:cubicBezTo>
                  <a:cubicBezTo>
                    <a:pt x="354" y="13164"/>
                    <a:pt x="-214" y="14825"/>
                    <a:pt x="70" y="16487"/>
                  </a:cubicBezTo>
                  <a:cubicBezTo>
                    <a:pt x="354" y="18148"/>
                    <a:pt x="1491" y="19810"/>
                    <a:pt x="5186" y="20474"/>
                  </a:cubicBezTo>
                  <a:cubicBezTo>
                    <a:pt x="8881" y="21139"/>
                    <a:pt x="15133" y="20807"/>
                    <a:pt x="21386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899392" y="7366530"/>
              <a:ext cx="97558" cy="9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966" fill="norm" stroke="1" extrusionOk="0">
                  <a:moveTo>
                    <a:pt x="15667" y="4199"/>
                  </a:moveTo>
                  <a:cubicBezTo>
                    <a:pt x="14288" y="2236"/>
                    <a:pt x="12910" y="272"/>
                    <a:pt x="11071" y="26"/>
                  </a:cubicBezTo>
                  <a:cubicBezTo>
                    <a:pt x="9233" y="-219"/>
                    <a:pt x="6935" y="1254"/>
                    <a:pt x="5097" y="3217"/>
                  </a:cubicBezTo>
                  <a:cubicBezTo>
                    <a:pt x="3259" y="5181"/>
                    <a:pt x="1880" y="7636"/>
                    <a:pt x="961" y="10581"/>
                  </a:cubicBezTo>
                  <a:cubicBezTo>
                    <a:pt x="42" y="13526"/>
                    <a:pt x="-418" y="16963"/>
                    <a:pt x="501" y="18190"/>
                  </a:cubicBezTo>
                  <a:cubicBezTo>
                    <a:pt x="1420" y="19417"/>
                    <a:pt x="3718" y="18436"/>
                    <a:pt x="6016" y="16226"/>
                  </a:cubicBezTo>
                  <a:cubicBezTo>
                    <a:pt x="8314" y="14017"/>
                    <a:pt x="10612" y="10581"/>
                    <a:pt x="11761" y="10090"/>
                  </a:cubicBezTo>
                  <a:cubicBezTo>
                    <a:pt x="12910" y="9599"/>
                    <a:pt x="12910" y="12054"/>
                    <a:pt x="13139" y="14508"/>
                  </a:cubicBezTo>
                  <a:cubicBezTo>
                    <a:pt x="13369" y="16963"/>
                    <a:pt x="13829" y="19417"/>
                    <a:pt x="15208" y="20399"/>
                  </a:cubicBezTo>
                  <a:cubicBezTo>
                    <a:pt x="16586" y="21381"/>
                    <a:pt x="18884" y="20890"/>
                    <a:pt x="21182" y="2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03300" y="7355974"/>
              <a:ext cx="107157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2" fill="norm" stroke="1" extrusionOk="0">
                  <a:moveTo>
                    <a:pt x="1271" y="12646"/>
                  </a:moveTo>
                  <a:cubicBezTo>
                    <a:pt x="2118" y="10815"/>
                    <a:pt x="2965" y="8985"/>
                    <a:pt x="2753" y="8801"/>
                  </a:cubicBezTo>
                  <a:cubicBezTo>
                    <a:pt x="2541" y="8618"/>
                    <a:pt x="1271" y="10083"/>
                    <a:pt x="635" y="12463"/>
                  </a:cubicBezTo>
                  <a:cubicBezTo>
                    <a:pt x="0" y="14842"/>
                    <a:pt x="0" y="18137"/>
                    <a:pt x="0" y="18686"/>
                  </a:cubicBezTo>
                  <a:cubicBezTo>
                    <a:pt x="0" y="19235"/>
                    <a:pt x="0" y="17039"/>
                    <a:pt x="635" y="14110"/>
                  </a:cubicBezTo>
                  <a:cubicBezTo>
                    <a:pt x="1271" y="11181"/>
                    <a:pt x="2541" y="7520"/>
                    <a:pt x="5506" y="4774"/>
                  </a:cubicBezTo>
                  <a:cubicBezTo>
                    <a:pt x="8471" y="2029"/>
                    <a:pt x="13129" y="198"/>
                    <a:pt x="16094" y="15"/>
                  </a:cubicBezTo>
                  <a:cubicBezTo>
                    <a:pt x="19059" y="-168"/>
                    <a:pt x="20329" y="1296"/>
                    <a:pt x="20965" y="4225"/>
                  </a:cubicBezTo>
                  <a:cubicBezTo>
                    <a:pt x="21600" y="7154"/>
                    <a:pt x="21600" y="11547"/>
                    <a:pt x="20965" y="14659"/>
                  </a:cubicBezTo>
                  <a:cubicBezTo>
                    <a:pt x="20329" y="17771"/>
                    <a:pt x="19059" y="19601"/>
                    <a:pt x="1778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359460" y="7211487"/>
              <a:ext cx="164540" cy="32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31" fill="norm" stroke="1" extrusionOk="0">
                  <a:moveTo>
                    <a:pt x="4029" y="20019"/>
                  </a:moveTo>
                  <a:cubicBezTo>
                    <a:pt x="2388" y="20725"/>
                    <a:pt x="748" y="21431"/>
                    <a:pt x="201" y="21431"/>
                  </a:cubicBezTo>
                  <a:cubicBezTo>
                    <a:pt x="-346" y="21431"/>
                    <a:pt x="201" y="20725"/>
                    <a:pt x="2115" y="18466"/>
                  </a:cubicBezTo>
                  <a:cubicBezTo>
                    <a:pt x="4029" y="16207"/>
                    <a:pt x="7310" y="12396"/>
                    <a:pt x="10317" y="9219"/>
                  </a:cubicBezTo>
                  <a:cubicBezTo>
                    <a:pt x="13325" y="6043"/>
                    <a:pt x="16059" y="3502"/>
                    <a:pt x="17836" y="1949"/>
                  </a:cubicBezTo>
                  <a:cubicBezTo>
                    <a:pt x="19613" y="396"/>
                    <a:pt x="20434" y="-169"/>
                    <a:pt x="20844" y="43"/>
                  </a:cubicBezTo>
                  <a:cubicBezTo>
                    <a:pt x="21254" y="255"/>
                    <a:pt x="21254" y="1243"/>
                    <a:pt x="20981" y="3360"/>
                  </a:cubicBezTo>
                  <a:cubicBezTo>
                    <a:pt x="20707" y="5478"/>
                    <a:pt x="20160" y="8725"/>
                    <a:pt x="20160" y="11831"/>
                  </a:cubicBezTo>
                  <a:cubicBezTo>
                    <a:pt x="20160" y="14937"/>
                    <a:pt x="20707" y="17902"/>
                    <a:pt x="21254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403350" y="7378287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560968" y="7225887"/>
              <a:ext cx="79640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600" fill="norm" stroke="1" extrusionOk="0">
                  <a:moveTo>
                    <a:pt x="16911" y="0"/>
                  </a:moveTo>
                  <a:cubicBezTo>
                    <a:pt x="14142" y="1701"/>
                    <a:pt x="11373" y="3402"/>
                    <a:pt x="9988" y="6718"/>
                  </a:cubicBezTo>
                  <a:cubicBezTo>
                    <a:pt x="8604" y="10035"/>
                    <a:pt x="8604" y="14967"/>
                    <a:pt x="8327" y="17858"/>
                  </a:cubicBezTo>
                  <a:cubicBezTo>
                    <a:pt x="8050" y="20750"/>
                    <a:pt x="7496" y="21600"/>
                    <a:pt x="6942" y="21515"/>
                  </a:cubicBezTo>
                  <a:cubicBezTo>
                    <a:pt x="6388" y="21430"/>
                    <a:pt x="5834" y="20409"/>
                    <a:pt x="6111" y="18709"/>
                  </a:cubicBezTo>
                  <a:cubicBezTo>
                    <a:pt x="6388" y="17008"/>
                    <a:pt x="7496" y="14627"/>
                    <a:pt x="9157" y="13181"/>
                  </a:cubicBezTo>
                  <a:cubicBezTo>
                    <a:pt x="10819" y="11735"/>
                    <a:pt x="13034" y="11225"/>
                    <a:pt x="14973" y="11310"/>
                  </a:cubicBezTo>
                  <a:cubicBezTo>
                    <a:pt x="16911" y="11395"/>
                    <a:pt x="18573" y="12076"/>
                    <a:pt x="19680" y="12841"/>
                  </a:cubicBezTo>
                  <a:cubicBezTo>
                    <a:pt x="20788" y="13606"/>
                    <a:pt x="21342" y="14457"/>
                    <a:pt x="20234" y="15817"/>
                  </a:cubicBezTo>
                  <a:cubicBezTo>
                    <a:pt x="19127" y="17178"/>
                    <a:pt x="16357" y="19049"/>
                    <a:pt x="13588" y="20154"/>
                  </a:cubicBezTo>
                  <a:cubicBezTo>
                    <a:pt x="10819" y="21260"/>
                    <a:pt x="8050" y="21600"/>
                    <a:pt x="5280" y="21600"/>
                  </a:cubicBezTo>
                  <a:cubicBezTo>
                    <a:pt x="2511" y="21600"/>
                    <a:pt x="-258" y="21260"/>
                    <a:pt x="19" y="20835"/>
                  </a:cubicBezTo>
                  <a:cubicBezTo>
                    <a:pt x="296" y="20409"/>
                    <a:pt x="3619" y="19899"/>
                    <a:pt x="6942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651000" y="7337355"/>
              <a:ext cx="104278" cy="16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14" fill="norm" stroke="1" extrusionOk="0">
                  <a:moveTo>
                    <a:pt x="20736" y="6266"/>
                  </a:moveTo>
                  <a:cubicBezTo>
                    <a:pt x="21168" y="4863"/>
                    <a:pt x="21600" y="3461"/>
                    <a:pt x="20952" y="2339"/>
                  </a:cubicBezTo>
                  <a:cubicBezTo>
                    <a:pt x="20304" y="1217"/>
                    <a:pt x="18576" y="375"/>
                    <a:pt x="16632" y="95"/>
                  </a:cubicBezTo>
                  <a:cubicBezTo>
                    <a:pt x="14688" y="-186"/>
                    <a:pt x="12528" y="95"/>
                    <a:pt x="10152" y="1778"/>
                  </a:cubicBezTo>
                  <a:cubicBezTo>
                    <a:pt x="7776" y="3461"/>
                    <a:pt x="5184" y="6546"/>
                    <a:pt x="4320" y="8791"/>
                  </a:cubicBezTo>
                  <a:cubicBezTo>
                    <a:pt x="3456" y="11035"/>
                    <a:pt x="4320" y="12437"/>
                    <a:pt x="5832" y="13419"/>
                  </a:cubicBezTo>
                  <a:cubicBezTo>
                    <a:pt x="7344" y="14401"/>
                    <a:pt x="9504" y="14962"/>
                    <a:pt x="11232" y="15804"/>
                  </a:cubicBezTo>
                  <a:cubicBezTo>
                    <a:pt x="12960" y="16645"/>
                    <a:pt x="14256" y="17767"/>
                    <a:pt x="13824" y="18749"/>
                  </a:cubicBezTo>
                  <a:cubicBezTo>
                    <a:pt x="13392" y="19731"/>
                    <a:pt x="11232" y="20572"/>
                    <a:pt x="8640" y="20993"/>
                  </a:cubicBezTo>
                  <a:cubicBezTo>
                    <a:pt x="6048" y="21414"/>
                    <a:pt x="3024" y="21414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797050" y="7460837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171700" y="7225887"/>
              <a:ext cx="1206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3863"/>
                    <a:pt x="16295" y="7727"/>
                    <a:pt x="13832" y="10976"/>
                  </a:cubicBezTo>
                  <a:cubicBezTo>
                    <a:pt x="11368" y="14224"/>
                    <a:pt x="9095" y="16859"/>
                    <a:pt x="7200" y="18527"/>
                  </a:cubicBezTo>
                  <a:cubicBezTo>
                    <a:pt x="5305" y="20195"/>
                    <a:pt x="3789" y="20898"/>
                    <a:pt x="2653" y="21249"/>
                  </a:cubicBezTo>
                  <a:cubicBezTo>
                    <a:pt x="1516" y="21600"/>
                    <a:pt x="75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172642" y="7338070"/>
              <a:ext cx="18109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21600"/>
                  </a:moveTo>
                  <a:cubicBezTo>
                    <a:pt x="10932" y="10800"/>
                    <a:pt x="1332" y="0"/>
                    <a:pt x="132" y="0"/>
                  </a:cubicBezTo>
                  <a:cubicBezTo>
                    <a:pt x="-1068" y="0"/>
                    <a:pt x="6132" y="10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273300" y="7378287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545838" y="7227108"/>
              <a:ext cx="197362" cy="25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57" fill="norm" stroke="1" extrusionOk="0">
                  <a:moveTo>
                    <a:pt x="21426" y="4114"/>
                  </a:moveTo>
                  <a:cubicBezTo>
                    <a:pt x="20966" y="2709"/>
                    <a:pt x="20507" y="1304"/>
                    <a:pt x="19703" y="601"/>
                  </a:cubicBezTo>
                  <a:cubicBezTo>
                    <a:pt x="18898" y="-101"/>
                    <a:pt x="17749" y="-101"/>
                    <a:pt x="16026" y="162"/>
                  </a:cubicBezTo>
                  <a:cubicBezTo>
                    <a:pt x="14303" y="426"/>
                    <a:pt x="12005" y="953"/>
                    <a:pt x="9592" y="2358"/>
                  </a:cubicBezTo>
                  <a:cubicBezTo>
                    <a:pt x="7179" y="3762"/>
                    <a:pt x="4652" y="6045"/>
                    <a:pt x="2928" y="8943"/>
                  </a:cubicBezTo>
                  <a:cubicBezTo>
                    <a:pt x="1205" y="11840"/>
                    <a:pt x="286" y="15353"/>
                    <a:pt x="56" y="17548"/>
                  </a:cubicBezTo>
                  <a:cubicBezTo>
                    <a:pt x="-174" y="19743"/>
                    <a:pt x="286" y="20621"/>
                    <a:pt x="1894" y="21060"/>
                  </a:cubicBezTo>
                  <a:cubicBezTo>
                    <a:pt x="3503" y="21499"/>
                    <a:pt x="6260" y="21499"/>
                    <a:pt x="8328" y="21411"/>
                  </a:cubicBezTo>
                  <a:cubicBezTo>
                    <a:pt x="10396" y="21323"/>
                    <a:pt x="11775" y="21148"/>
                    <a:pt x="13154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552700" y="7371937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762250" y="7340187"/>
              <a:ext cx="63500" cy="17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1580"/>
                  </a:moveTo>
                  <a:cubicBezTo>
                    <a:pt x="5760" y="3688"/>
                    <a:pt x="11520" y="5795"/>
                    <a:pt x="15120" y="8166"/>
                  </a:cubicBezTo>
                  <a:cubicBezTo>
                    <a:pt x="18720" y="10537"/>
                    <a:pt x="20160" y="13171"/>
                    <a:pt x="20520" y="15278"/>
                  </a:cubicBezTo>
                  <a:cubicBezTo>
                    <a:pt x="20880" y="17385"/>
                    <a:pt x="20160" y="18966"/>
                    <a:pt x="18000" y="20020"/>
                  </a:cubicBezTo>
                  <a:cubicBezTo>
                    <a:pt x="15840" y="21073"/>
                    <a:pt x="12240" y="21600"/>
                    <a:pt x="9360" y="21073"/>
                  </a:cubicBezTo>
                  <a:cubicBezTo>
                    <a:pt x="6480" y="20546"/>
                    <a:pt x="4320" y="18966"/>
                    <a:pt x="4680" y="15541"/>
                  </a:cubicBezTo>
                  <a:cubicBezTo>
                    <a:pt x="5040" y="12117"/>
                    <a:pt x="7920" y="6849"/>
                    <a:pt x="11160" y="3951"/>
                  </a:cubicBezTo>
                  <a:cubicBezTo>
                    <a:pt x="14400" y="1054"/>
                    <a:pt x="18000" y="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882900" y="7340187"/>
              <a:ext cx="133350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1"/>
                  </a:moveTo>
                  <a:cubicBezTo>
                    <a:pt x="2743" y="781"/>
                    <a:pt x="5486" y="781"/>
                    <a:pt x="8229" y="3123"/>
                  </a:cubicBezTo>
                  <a:cubicBezTo>
                    <a:pt x="10971" y="5465"/>
                    <a:pt x="13714" y="10149"/>
                    <a:pt x="14914" y="13272"/>
                  </a:cubicBezTo>
                  <a:cubicBezTo>
                    <a:pt x="16114" y="16395"/>
                    <a:pt x="15771" y="17957"/>
                    <a:pt x="14914" y="19258"/>
                  </a:cubicBezTo>
                  <a:cubicBezTo>
                    <a:pt x="14057" y="20559"/>
                    <a:pt x="12686" y="21600"/>
                    <a:pt x="11314" y="21600"/>
                  </a:cubicBezTo>
                  <a:cubicBezTo>
                    <a:pt x="9943" y="21600"/>
                    <a:pt x="8571" y="20559"/>
                    <a:pt x="7886" y="18477"/>
                  </a:cubicBezTo>
                  <a:cubicBezTo>
                    <a:pt x="7200" y="16395"/>
                    <a:pt x="7200" y="13272"/>
                    <a:pt x="9600" y="10019"/>
                  </a:cubicBezTo>
                  <a:cubicBezTo>
                    <a:pt x="12000" y="6766"/>
                    <a:pt x="16800" y="33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043204" y="7371937"/>
              <a:ext cx="74647" cy="11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46" fill="norm" stroke="1" extrusionOk="0">
                  <a:moveTo>
                    <a:pt x="21159" y="0"/>
                  </a:moveTo>
                  <a:cubicBezTo>
                    <a:pt x="18159" y="0"/>
                    <a:pt x="15159" y="0"/>
                    <a:pt x="11559" y="2445"/>
                  </a:cubicBezTo>
                  <a:cubicBezTo>
                    <a:pt x="7959" y="4891"/>
                    <a:pt x="3759" y="9781"/>
                    <a:pt x="1659" y="13245"/>
                  </a:cubicBezTo>
                  <a:cubicBezTo>
                    <a:pt x="-441" y="16709"/>
                    <a:pt x="-441" y="18747"/>
                    <a:pt x="1059" y="19970"/>
                  </a:cubicBezTo>
                  <a:cubicBezTo>
                    <a:pt x="2559" y="21192"/>
                    <a:pt x="5559" y="21600"/>
                    <a:pt x="8559" y="21396"/>
                  </a:cubicBezTo>
                  <a:cubicBezTo>
                    <a:pt x="11559" y="21192"/>
                    <a:pt x="14559" y="20377"/>
                    <a:pt x="16359" y="18747"/>
                  </a:cubicBezTo>
                  <a:cubicBezTo>
                    <a:pt x="18159" y="17117"/>
                    <a:pt x="18759" y="14672"/>
                    <a:pt x="18459" y="12430"/>
                  </a:cubicBezTo>
                  <a:cubicBezTo>
                    <a:pt x="18159" y="10189"/>
                    <a:pt x="16959" y="8151"/>
                    <a:pt x="14859" y="7132"/>
                  </a:cubicBezTo>
                  <a:cubicBezTo>
                    <a:pt x="12759" y="6113"/>
                    <a:pt x="9759" y="6113"/>
                    <a:pt x="6759" y="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155950" y="7340187"/>
              <a:ext cx="114300" cy="17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123"/>
                  </a:moveTo>
                  <a:cubicBezTo>
                    <a:pt x="3600" y="2863"/>
                    <a:pt x="7200" y="2602"/>
                    <a:pt x="9800" y="4424"/>
                  </a:cubicBezTo>
                  <a:cubicBezTo>
                    <a:pt x="12400" y="6246"/>
                    <a:pt x="14000" y="10149"/>
                    <a:pt x="14200" y="13272"/>
                  </a:cubicBezTo>
                  <a:cubicBezTo>
                    <a:pt x="14400" y="16395"/>
                    <a:pt x="13200" y="18737"/>
                    <a:pt x="11600" y="20039"/>
                  </a:cubicBezTo>
                  <a:cubicBezTo>
                    <a:pt x="10000" y="21340"/>
                    <a:pt x="8000" y="21600"/>
                    <a:pt x="6400" y="21210"/>
                  </a:cubicBezTo>
                  <a:cubicBezTo>
                    <a:pt x="4800" y="20819"/>
                    <a:pt x="3600" y="19778"/>
                    <a:pt x="4200" y="16916"/>
                  </a:cubicBezTo>
                  <a:cubicBezTo>
                    <a:pt x="4800" y="14053"/>
                    <a:pt x="7200" y="9369"/>
                    <a:pt x="10400" y="6246"/>
                  </a:cubicBezTo>
                  <a:cubicBezTo>
                    <a:pt x="13600" y="3123"/>
                    <a:pt x="17600" y="1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651250" y="6743287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695700" y="6914737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552949" y="6324187"/>
              <a:ext cx="25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653"/>
                    <a:pt x="14400" y="5305"/>
                    <a:pt x="10800" y="8905"/>
                  </a:cubicBezTo>
                  <a:cubicBezTo>
                    <a:pt x="7200" y="12505"/>
                    <a:pt x="3600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673600" y="6362287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624"/>
                    <a:pt x="10165" y="13248"/>
                    <a:pt x="13765" y="16848"/>
                  </a:cubicBezTo>
                  <a:cubicBezTo>
                    <a:pt x="17365" y="20448"/>
                    <a:pt x="19482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712494" y="6374987"/>
              <a:ext cx="1008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9181" y="2682"/>
                    <a:pt x="16931" y="5365"/>
                    <a:pt x="13781" y="8259"/>
                  </a:cubicBezTo>
                  <a:cubicBezTo>
                    <a:pt x="10631" y="11153"/>
                    <a:pt x="6581" y="14259"/>
                    <a:pt x="4106" y="16165"/>
                  </a:cubicBezTo>
                  <a:cubicBezTo>
                    <a:pt x="1631" y="18071"/>
                    <a:pt x="731" y="18776"/>
                    <a:pt x="281" y="19482"/>
                  </a:cubicBezTo>
                  <a:cubicBezTo>
                    <a:pt x="-169" y="20188"/>
                    <a:pt x="-169" y="20894"/>
                    <a:pt x="956" y="21247"/>
                  </a:cubicBezTo>
                  <a:cubicBezTo>
                    <a:pt x="2081" y="21600"/>
                    <a:pt x="4331" y="21600"/>
                    <a:pt x="65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845050" y="6597237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842847" y="6478296"/>
              <a:ext cx="33953" cy="4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0259" fill="norm" stroke="1" extrusionOk="0">
                  <a:moveTo>
                    <a:pt x="20381" y="1973"/>
                  </a:moveTo>
                  <a:cubicBezTo>
                    <a:pt x="14028" y="3773"/>
                    <a:pt x="7675" y="5573"/>
                    <a:pt x="3863" y="8723"/>
                  </a:cubicBezTo>
                  <a:cubicBezTo>
                    <a:pt x="52" y="11873"/>
                    <a:pt x="-1219" y="16373"/>
                    <a:pt x="1322" y="18623"/>
                  </a:cubicBezTo>
                  <a:cubicBezTo>
                    <a:pt x="3863" y="20873"/>
                    <a:pt x="10216" y="20873"/>
                    <a:pt x="14028" y="18173"/>
                  </a:cubicBezTo>
                  <a:cubicBezTo>
                    <a:pt x="17840" y="15473"/>
                    <a:pt x="19110" y="10073"/>
                    <a:pt x="17205" y="6023"/>
                  </a:cubicBezTo>
                  <a:cubicBezTo>
                    <a:pt x="15299" y="1973"/>
                    <a:pt x="10216" y="-727"/>
                    <a:pt x="8310" y="173"/>
                  </a:cubicBezTo>
                  <a:cubicBezTo>
                    <a:pt x="6405" y="1073"/>
                    <a:pt x="7675" y="5573"/>
                    <a:pt x="8946" y="1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003800" y="6571837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270499" y="6400387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300"/>
                    <a:pt x="11368" y="12600"/>
                    <a:pt x="14968" y="16200"/>
                  </a:cubicBezTo>
                  <a:cubicBezTo>
                    <a:pt x="18568" y="19800"/>
                    <a:pt x="20084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353050" y="6400387"/>
              <a:ext cx="1206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4226"/>
                    <a:pt x="12505" y="8452"/>
                    <a:pt x="8905" y="12052"/>
                  </a:cubicBezTo>
                  <a:cubicBezTo>
                    <a:pt x="5305" y="15652"/>
                    <a:pt x="2653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454650" y="6635337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473700" y="6528566"/>
              <a:ext cx="44446" cy="2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112" fill="norm" stroke="1" extrusionOk="0">
                  <a:moveTo>
                    <a:pt x="11782" y="7838"/>
                  </a:moveTo>
                  <a:cubicBezTo>
                    <a:pt x="7855" y="12158"/>
                    <a:pt x="3927" y="16478"/>
                    <a:pt x="4909" y="18638"/>
                  </a:cubicBezTo>
                  <a:cubicBezTo>
                    <a:pt x="5891" y="20798"/>
                    <a:pt x="11782" y="20798"/>
                    <a:pt x="15709" y="17198"/>
                  </a:cubicBezTo>
                  <a:cubicBezTo>
                    <a:pt x="19636" y="13598"/>
                    <a:pt x="21600" y="6398"/>
                    <a:pt x="20127" y="2798"/>
                  </a:cubicBezTo>
                  <a:cubicBezTo>
                    <a:pt x="18655" y="-802"/>
                    <a:pt x="13745" y="-802"/>
                    <a:pt x="9818" y="2078"/>
                  </a:cubicBezTo>
                  <a:cubicBezTo>
                    <a:pt x="5891" y="4958"/>
                    <a:pt x="2945" y="10718"/>
                    <a:pt x="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369710" y="6238374"/>
              <a:ext cx="116691" cy="13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37" fill="norm" stroke="1" extrusionOk="0">
                  <a:moveTo>
                    <a:pt x="7378" y="3450"/>
                  </a:moveTo>
                  <a:cubicBezTo>
                    <a:pt x="6221" y="7050"/>
                    <a:pt x="5064" y="10650"/>
                    <a:pt x="3714" y="13923"/>
                  </a:cubicBezTo>
                  <a:cubicBezTo>
                    <a:pt x="2364" y="17195"/>
                    <a:pt x="821" y="20141"/>
                    <a:pt x="243" y="20795"/>
                  </a:cubicBezTo>
                  <a:cubicBezTo>
                    <a:pt x="-336" y="21450"/>
                    <a:pt x="50" y="19814"/>
                    <a:pt x="2171" y="16377"/>
                  </a:cubicBezTo>
                  <a:cubicBezTo>
                    <a:pt x="4293" y="12941"/>
                    <a:pt x="8150" y="7705"/>
                    <a:pt x="11235" y="4432"/>
                  </a:cubicBezTo>
                  <a:cubicBezTo>
                    <a:pt x="14321" y="1159"/>
                    <a:pt x="16635" y="-150"/>
                    <a:pt x="18178" y="14"/>
                  </a:cubicBezTo>
                  <a:cubicBezTo>
                    <a:pt x="19721" y="177"/>
                    <a:pt x="20493" y="1814"/>
                    <a:pt x="20878" y="5414"/>
                  </a:cubicBezTo>
                  <a:cubicBezTo>
                    <a:pt x="21264" y="9014"/>
                    <a:pt x="21264" y="14577"/>
                    <a:pt x="21264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632449" y="6317837"/>
              <a:ext cx="4450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17673" y="0"/>
                  </a:moveTo>
                  <a:cubicBezTo>
                    <a:pt x="19636" y="3305"/>
                    <a:pt x="21600" y="6610"/>
                    <a:pt x="20127" y="9974"/>
                  </a:cubicBezTo>
                  <a:cubicBezTo>
                    <a:pt x="18655" y="13338"/>
                    <a:pt x="13745" y="16761"/>
                    <a:pt x="9818" y="18708"/>
                  </a:cubicBezTo>
                  <a:cubicBezTo>
                    <a:pt x="5891" y="20656"/>
                    <a:pt x="2945" y="21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571999" y="6895687"/>
              <a:ext cx="990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4" y="14400"/>
                    <a:pt x="3508" y="7200"/>
                    <a:pt x="5262" y="3600"/>
                  </a:cubicBezTo>
                  <a:cubicBezTo>
                    <a:pt x="7015" y="0"/>
                    <a:pt x="8769" y="0"/>
                    <a:pt x="10592" y="0"/>
                  </a:cubicBezTo>
                  <a:cubicBezTo>
                    <a:pt x="12415" y="0"/>
                    <a:pt x="14308" y="0"/>
                    <a:pt x="16085" y="0"/>
                  </a:cubicBezTo>
                  <a:cubicBezTo>
                    <a:pt x="17862" y="0"/>
                    <a:pt x="19523" y="0"/>
                    <a:pt x="20423" y="1800"/>
                  </a:cubicBezTo>
                  <a:cubicBezTo>
                    <a:pt x="21323" y="3600"/>
                    <a:pt x="21462" y="7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959350" y="7003637"/>
              <a:ext cx="152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6442"/>
                    <a:pt x="11400" y="12884"/>
                    <a:pt x="15000" y="16484"/>
                  </a:cubicBezTo>
                  <a:cubicBezTo>
                    <a:pt x="18600" y="20084"/>
                    <a:pt x="20100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060949" y="7035387"/>
              <a:ext cx="889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615"/>
                    <a:pt x="13371" y="9231"/>
                    <a:pt x="9771" y="12831"/>
                  </a:cubicBezTo>
                  <a:cubicBezTo>
                    <a:pt x="6171" y="16431"/>
                    <a:pt x="3086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5162549" y="721953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143499" y="7120856"/>
              <a:ext cx="71495" cy="3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19973" fill="norm" stroke="1" extrusionOk="0">
                  <a:moveTo>
                    <a:pt x="14811" y="5253"/>
                  </a:moveTo>
                  <a:cubicBezTo>
                    <a:pt x="12960" y="9801"/>
                    <a:pt x="11109" y="14348"/>
                    <a:pt x="12034" y="17190"/>
                  </a:cubicBezTo>
                  <a:cubicBezTo>
                    <a:pt x="12960" y="20032"/>
                    <a:pt x="16663" y="21169"/>
                    <a:pt x="18823" y="18327"/>
                  </a:cubicBezTo>
                  <a:cubicBezTo>
                    <a:pt x="20983" y="15485"/>
                    <a:pt x="21600" y="8664"/>
                    <a:pt x="19749" y="4685"/>
                  </a:cubicBezTo>
                  <a:cubicBezTo>
                    <a:pt x="17897" y="706"/>
                    <a:pt x="13577" y="-431"/>
                    <a:pt x="9874" y="137"/>
                  </a:cubicBezTo>
                  <a:cubicBezTo>
                    <a:pt x="6171" y="706"/>
                    <a:pt x="3086" y="2980"/>
                    <a:pt x="0" y="5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483100" y="6663453"/>
              <a:ext cx="71073" cy="57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98" fill="norm" stroke="1" extrusionOk="0">
                  <a:moveTo>
                    <a:pt x="19059" y="2746"/>
                  </a:moveTo>
                  <a:cubicBezTo>
                    <a:pt x="20329" y="2351"/>
                    <a:pt x="21600" y="1955"/>
                    <a:pt x="21282" y="1401"/>
                  </a:cubicBezTo>
                  <a:cubicBezTo>
                    <a:pt x="20965" y="847"/>
                    <a:pt x="19059" y="135"/>
                    <a:pt x="17788" y="17"/>
                  </a:cubicBezTo>
                  <a:cubicBezTo>
                    <a:pt x="16518" y="-102"/>
                    <a:pt x="15882" y="373"/>
                    <a:pt x="15565" y="2153"/>
                  </a:cubicBezTo>
                  <a:cubicBezTo>
                    <a:pt x="15247" y="3933"/>
                    <a:pt x="15247" y="7019"/>
                    <a:pt x="13659" y="9867"/>
                  </a:cubicBezTo>
                  <a:cubicBezTo>
                    <a:pt x="12071" y="12716"/>
                    <a:pt x="8894" y="15327"/>
                    <a:pt x="6353" y="17225"/>
                  </a:cubicBezTo>
                  <a:cubicBezTo>
                    <a:pt x="3812" y="19124"/>
                    <a:pt x="1906" y="20311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575299" y="6673437"/>
              <a:ext cx="8255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650"/>
                    <a:pt x="18277" y="3300"/>
                    <a:pt x="16338" y="5325"/>
                  </a:cubicBezTo>
                  <a:cubicBezTo>
                    <a:pt x="14400" y="7350"/>
                    <a:pt x="12185" y="9750"/>
                    <a:pt x="10246" y="12150"/>
                  </a:cubicBezTo>
                  <a:cubicBezTo>
                    <a:pt x="8308" y="14550"/>
                    <a:pt x="6646" y="16950"/>
                    <a:pt x="4985" y="18525"/>
                  </a:cubicBezTo>
                  <a:cubicBezTo>
                    <a:pt x="3323" y="20100"/>
                    <a:pt x="1662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5892800" y="6755987"/>
              <a:ext cx="152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214"/>
                    <a:pt x="8400" y="10428"/>
                    <a:pt x="12000" y="14028"/>
                  </a:cubicBezTo>
                  <a:cubicBezTo>
                    <a:pt x="15600" y="17628"/>
                    <a:pt x="18600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5930900" y="6781387"/>
              <a:ext cx="1143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825"/>
                    <a:pt x="10400" y="7650"/>
                    <a:pt x="6800" y="11250"/>
                  </a:cubicBezTo>
                  <a:cubicBezTo>
                    <a:pt x="3200" y="14850"/>
                    <a:pt x="1600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146800" y="6552787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221281" y="6584537"/>
              <a:ext cx="109670" cy="16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52" fill="norm" stroke="1" extrusionOk="0">
                  <a:moveTo>
                    <a:pt x="12558" y="0"/>
                  </a:moveTo>
                  <a:cubicBezTo>
                    <a:pt x="10520" y="0"/>
                    <a:pt x="8482" y="0"/>
                    <a:pt x="6037" y="2430"/>
                  </a:cubicBezTo>
                  <a:cubicBezTo>
                    <a:pt x="3591" y="4860"/>
                    <a:pt x="739" y="9720"/>
                    <a:pt x="127" y="13365"/>
                  </a:cubicBezTo>
                  <a:cubicBezTo>
                    <a:pt x="-484" y="17010"/>
                    <a:pt x="1146" y="19440"/>
                    <a:pt x="4203" y="20520"/>
                  </a:cubicBezTo>
                  <a:cubicBezTo>
                    <a:pt x="7259" y="21600"/>
                    <a:pt x="11742" y="21330"/>
                    <a:pt x="15207" y="19440"/>
                  </a:cubicBezTo>
                  <a:cubicBezTo>
                    <a:pt x="18671" y="17550"/>
                    <a:pt x="21116" y="14040"/>
                    <a:pt x="21116" y="10530"/>
                  </a:cubicBezTo>
                  <a:cubicBezTo>
                    <a:pt x="21116" y="7020"/>
                    <a:pt x="18671" y="3510"/>
                    <a:pt x="16225" y="1755"/>
                  </a:cubicBezTo>
                  <a:cubicBezTo>
                    <a:pt x="13780" y="0"/>
                    <a:pt x="11335" y="0"/>
                    <a:pt x="9705" y="1080"/>
                  </a:cubicBezTo>
                  <a:cubicBezTo>
                    <a:pt x="8074" y="2160"/>
                    <a:pt x="7259" y="4320"/>
                    <a:pt x="6444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396395" y="6552787"/>
              <a:ext cx="135957" cy="21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427" fill="norm" stroke="1" extrusionOk="0">
                  <a:moveTo>
                    <a:pt x="14955" y="6988"/>
                  </a:moveTo>
                  <a:cubicBezTo>
                    <a:pt x="13366" y="6353"/>
                    <a:pt x="11778" y="5718"/>
                    <a:pt x="9396" y="6247"/>
                  </a:cubicBezTo>
                  <a:cubicBezTo>
                    <a:pt x="7014" y="6776"/>
                    <a:pt x="3837" y="8471"/>
                    <a:pt x="1931" y="10800"/>
                  </a:cubicBezTo>
                  <a:cubicBezTo>
                    <a:pt x="25" y="13129"/>
                    <a:pt x="-610" y="16094"/>
                    <a:pt x="661" y="18106"/>
                  </a:cubicBezTo>
                  <a:cubicBezTo>
                    <a:pt x="1931" y="20118"/>
                    <a:pt x="5108" y="21176"/>
                    <a:pt x="8284" y="21388"/>
                  </a:cubicBezTo>
                  <a:cubicBezTo>
                    <a:pt x="11461" y="21600"/>
                    <a:pt x="14637" y="20965"/>
                    <a:pt x="17019" y="18953"/>
                  </a:cubicBezTo>
                  <a:cubicBezTo>
                    <a:pt x="19402" y="16941"/>
                    <a:pt x="20990" y="13553"/>
                    <a:pt x="20196" y="10165"/>
                  </a:cubicBezTo>
                  <a:cubicBezTo>
                    <a:pt x="19402" y="6776"/>
                    <a:pt x="16225" y="3388"/>
                    <a:pt x="130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4007410" y="6300488"/>
              <a:ext cx="408139" cy="71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49" fill="norm" stroke="1" extrusionOk="0">
                  <a:moveTo>
                    <a:pt x="20242" y="331"/>
                  </a:moveTo>
                  <a:cubicBezTo>
                    <a:pt x="20685" y="140"/>
                    <a:pt x="21128" y="-51"/>
                    <a:pt x="21294" y="13"/>
                  </a:cubicBezTo>
                  <a:cubicBezTo>
                    <a:pt x="21460" y="76"/>
                    <a:pt x="21349" y="395"/>
                    <a:pt x="20463" y="968"/>
                  </a:cubicBezTo>
                  <a:cubicBezTo>
                    <a:pt x="19577" y="1542"/>
                    <a:pt x="17915" y="2370"/>
                    <a:pt x="15534" y="3453"/>
                  </a:cubicBezTo>
                  <a:cubicBezTo>
                    <a:pt x="13152" y="4537"/>
                    <a:pt x="10051" y="5875"/>
                    <a:pt x="8057" y="6862"/>
                  </a:cubicBezTo>
                  <a:cubicBezTo>
                    <a:pt x="6063" y="7850"/>
                    <a:pt x="5177" y="8487"/>
                    <a:pt x="4623" y="8965"/>
                  </a:cubicBezTo>
                  <a:cubicBezTo>
                    <a:pt x="4069" y="9443"/>
                    <a:pt x="3848" y="9761"/>
                    <a:pt x="4014" y="9984"/>
                  </a:cubicBezTo>
                  <a:cubicBezTo>
                    <a:pt x="4180" y="10207"/>
                    <a:pt x="4734" y="10335"/>
                    <a:pt x="5897" y="10335"/>
                  </a:cubicBezTo>
                  <a:cubicBezTo>
                    <a:pt x="7060" y="10335"/>
                    <a:pt x="8832" y="10207"/>
                    <a:pt x="10051" y="10144"/>
                  </a:cubicBezTo>
                  <a:cubicBezTo>
                    <a:pt x="11269" y="10080"/>
                    <a:pt x="11934" y="10080"/>
                    <a:pt x="12543" y="10207"/>
                  </a:cubicBezTo>
                  <a:cubicBezTo>
                    <a:pt x="13152" y="10335"/>
                    <a:pt x="13706" y="10590"/>
                    <a:pt x="13983" y="10876"/>
                  </a:cubicBezTo>
                  <a:cubicBezTo>
                    <a:pt x="14260" y="11163"/>
                    <a:pt x="14260" y="11482"/>
                    <a:pt x="13651" y="12119"/>
                  </a:cubicBezTo>
                  <a:cubicBezTo>
                    <a:pt x="13042" y="12756"/>
                    <a:pt x="11823" y="13712"/>
                    <a:pt x="10162" y="14668"/>
                  </a:cubicBezTo>
                  <a:cubicBezTo>
                    <a:pt x="8500" y="15623"/>
                    <a:pt x="6395" y="16579"/>
                    <a:pt x="4678" y="17471"/>
                  </a:cubicBezTo>
                  <a:cubicBezTo>
                    <a:pt x="2962" y="18363"/>
                    <a:pt x="1632" y="19191"/>
                    <a:pt x="857" y="19829"/>
                  </a:cubicBezTo>
                  <a:cubicBezTo>
                    <a:pt x="82" y="20466"/>
                    <a:pt x="-140" y="20912"/>
                    <a:pt x="82" y="21167"/>
                  </a:cubicBezTo>
                  <a:cubicBezTo>
                    <a:pt x="303" y="21422"/>
                    <a:pt x="968" y="21485"/>
                    <a:pt x="2795" y="21485"/>
                  </a:cubicBezTo>
                  <a:cubicBezTo>
                    <a:pt x="4623" y="21485"/>
                    <a:pt x="7614" y="21422"/>
                    <a:pt x="10051" y="21422"/>
                  </a:cubicBezTo>
                  <a:cubicBezTo>
                    <a:pt x="12488" y="21422"/>
                    <a:pt x="14371" y="21485"/>
                    <a:pt x="16254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987800" y="7225887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006850" y="712428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083050" y="7168737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076700" y="7238587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241800" y="7175087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190949" y="6192463"/>
              <a:ext cx="108002" cy="11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09" fill="norm" stroke="1" extrusionOk="0">
                  <a:moveTo>
                    <a:pt x="1256" y="13351"/>
                  </a:moveTo>
                  <a:cubicBezTo>
                    <a:pt x="425" y="14109"/>
                    <a:pt x="-406" y="14867"/>
                    <a:pt x="217" y="13162"/>
                  </a:cubicBezTo>
                  <a:cubicBezTo>
                    <a:pt x="840" y="11456"/>
                    <a:pt x="2917" y="7288"/>
                    <a:pt x="4786" y="4635"/>
                  </a:cubicBezTo>
                  <a:cubicBezTo>
                    <a:pt x="6656" y="1983"/>
                    <a:pt x="8317" y="846"/>
                    <a:pt x="10602" y="277"/>
                  </a:cubicBezTo>
                  <a:cubicBezTo>
                    <a:pt x="12886" y="-291"/>
                    <a:pt x="15794" y="-291"/>
                    <a:pt x="17663" y="3309"/>
                  </a:cubicBezTo>
                  <a:cubicBezTo>
                    <a:pt x="19532" y="6909"/>
                    <a:pt x="20363" y="14109"/>
                    <a:pt x="21194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822700" y="7352887"/>
              <a:ext cx="28511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" y="21300"/>
                    <a:pt x="1090" y="21000"/>
                    <a:pt x="1652" y="20550"/>
                  </a:cubicBezTo>
                  <a:cubicBezTo>
                    <a:pt x="2213" y="20100"/>
                    <a:pt x="2790" y="19500"/>
                    <a:pt x="3408" y="19050"/>
                  </a:cubicBezTo>
                  <a:cubicBezTo>
                    <a:pt x="4025" y="18600"/>
                    <a:pt x="4682" y="18300"/>
                    <a:pt x="5332" y="18000"/>
                  </a:cubicBezTo>
                  <a:cubicBezTo>
                    <a:pt x="5981" y="17700"/>
                    <a:pt x="6623" y="17400"/>
                    <a:pt x="7304" y="17250"/>
                  </a:cubicBezTo>
                  <a:cubicBezTo>
                    <a:pt x="7986" y="17100"/>
                    <a:pt x="8707" y="17100"/>
                    <a:pt x="9373" y="16950"/>
                  </a:cubicBezTo>
                  <a:cubicBezTo>
                    <a:pt x="10038" y="16800"/>
                    <a:pt x="10648" y="16500"/>
                    <a:pt x="11257" y="15900"/>
                  </a:cubicBezTo>
                  <a:cubicBezTo>
                    <a:pt x="11866" y="15300"/>
                    <a:pt x="12476" y="14400"/>
                    <a:pt x="13069" y="13650"/>
                  </a:cubicBezTo>
                  <a:cubicBezTo>
                    <a:pt x="13662" y="12900"/>
                    <a:pt x="14240" y="12300"/>
                    <a:pt x="14809" y="11550"/>
                  </a:cubicBezTo>
                  <a:cubicBezTo>
                    <a:pt x="15378" y="10800"/>
                    <a:pt x="15939" y="9900"/>
                    <a:pt x="16533" y="8700"/>
                  </a:cubicBezTo>
                  <a:cubicBezTo>
                    <a:pt x="17126" y="7500"/>
                    <a:pt x="17751" y="6000"/>
                    <a:pt x="18377" y="4500"/>
                  </a:cubicBezTo>
                  <a:cubicBezTo>
                    <a:pt x="19002" y="3000"/>
                    <a:pt x="19628" y="1500"/>
                    <a:pt x="20165" y="750"/>
                  </a:cubicBezTo>
                  <a:cubicBezTo>
                    <a:pt x="20702" y="0"/>
                    <a:pt x="211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391149" y="7557737"/>
              <a:ext cx="177801" cy="18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5573"/>
                  </a:moveTo>
                  <a:cubicBezTo>
                    <a:pt x="0" y="9413"/>
                    <a:pt x="0" y="13253"/>
                    <a:pt x="129" y="16253"/>
                  </a:cubicBezTo>
                  <a:cubicBezTo>
                    <a:pt x="257" y="19253"/>
                    <a:pt x="514" y="21413"/>
                    <a:pt x="514" y="21413"/>
                  </a:cubicBezTo>
                  <a:cubicBezTo>
                    <a:pt x="514" y="21413"/>
                    <a:pt x="257" y="19253"/>
                    <a:pt x="129" y="16253"/>
                  </a:cubicBezTo>
                  <a:cubicBezTo>
                    <a:pt x="0" y="13253"/>
                    <a:pt x="0" y="9413"/>
                    <a:pt x="771" y="6533"/>
                  </a:cubicBezTo>
                  <a:cubicBezTo>
                    <a:pt x="1543" y="3653"/>
                    <a:pt x="3086" y="1733"/>
                    <a:pt x="5143" y="773"/>
                  </a:cubicBezTo>
                  <a:cubicBezTo>
                    <a:pt x="7200" y="-187"/>
                    <a:pt x="9771" y="-187"/>
                    <a:pt x="12343" y="413"/>
                  </a:cubicBezTo>
                  <a:cubicBezTo>
                    <a:pt x="14914" y="1013"/>
                    <a:pt x="17486" y="2213"/>
                    <a:pt x="18900" y="4613"/>
                  </a:cubicBezTo>
                  <a:cubicBezTo>
                    <a:pt x="20314" y="7013"/>
                    <a:pt x="20571" y="10613"/>
                    <a:pt x="20829" y="13613"/>
                  </a:cubicBezTo>
                  <a:cubicBezTo>
                    <a:pt x="21086" y="16613"/>
                    <a:pt x="21343" y="19013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7423150" y="6533737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600"/>
                    <a:pt x="11200" y="9600"/>
                    <a:pt x="14800" y="6000"/>
                  </a:cubicBezTo>
                  <a:cubicBezTo>
                    <a:pt x="18400" y="2400"/>
                    <a:pt x="20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7467600" y="6679787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8194556" y="6114086"/>
              <a:ext cx="428744" cy="42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56" fill="norm" stroke="1" extrusionOk="0">
                  <a:moveTo>
                    <a:pt x="17635" y="1632"/>
                  </a:moveTo>
                  <a:cubicBezTo>
                    <a:pt x="17953" y="1204"/>
                    <a:pt x="18271" y="776"/>
                    <a:pt x="18694" y="456"/>
                  </a:cubicBezTo>
                  <a:cubicBezTo>
                    <a:pt x="19118" y="135"/>
                    <a:pt x="19647" y="-79"/>
                    <a:pt x="19753" y="28"/>
                  </a:cubicBezTo>
                  <a:cubicBezTo>
                    <a:pt x="19859" y="135"/>
                    <a:pt x="19541" y="563"/>
                    <a:pt x="18588" y="1204"/>
                  </a:cubicBezTo>
                  <a:cubicBezTo>
                    <a:pt x="17635" y="1846"/>
                    <a:pt x="16047" y="2701"/>
                    <a:pt x="13876" y="3664"/>
                  </a:cubicBezTo>
                  <a:cubicBezTo>
                    <a:pt x="11706" y="4626"/>
                    <a:pt x="8953" y="5695"/>
                    <a:pt x="7312" y="6444"/>
                  </a:cubicBezTo>
                  <a:cubicBezTo>
                    <a:pt x="5671" y="7192"/>
                    <a:pt x="5141" y="7620"/>
                    <a:pt x="5353" y="7834"/>
                  </a:cubicBezTo>
                  <a:cubicBezTo>
                    <a:pt x="5565" y="8048"/>
                    <a:pt x="6518" y="8048"/>
                    <a:pt x="8265" y="8101"/>
                  </a:cubicBezTo>
                  <a:cubicBezTo>
                    <a:pt x="10012" y="8155"/>
                    <a:pt x="12553" y="8262"/>
                    <a:pt x="14035" y="8475"/>
                  </a:cubicBezTo>
                  <a:cubicBezTo>
                    <a:pt x="15518" y="8689"/>
                    <a:pt x="15941" y="9010"/>
                    <a:pt x="16047" y="9438"/>
                  </a:cubicBezTo>
                  <a:cubicBezTo>
                    <a:pt x="16153" y="9866"/>
                    <a:pt x="15941" y="10400"/>
                    <a:pt x="14671" y="11470"/>
                  </a:cubicBezTo>
                  <a:cubicBezTo>
                    <a:pt x="13400" y="12539"/>
                    <a:pt x="11071" y="14143"/>
                    <a:pt x="8529" y="15693"/>
                  </a:cubicBezTo>
                  <a:cubicBezTo>
                    <a:pt x="5988" y="17244"/>
                    <a:pt x="3235" y="18741"/>
                    <a:pt x="1700" y="19703"/>
                  </a:cubicBezTo>
                  <a:cubicBezTo>
                    <a:pt x="165" y="20666"/>
                    <a:pt x="-153" y="21093"/>
                    <a:pt x="59" y="21307"/>
                  </a:cubicBezTo>
                  <a:cubicBezTo>
                    <a:pt x="271" y="21521"/>
                    <a:pt x="1012" y="21521"/>
                    <a:pt x="3182" y="21200"/>
                  </a:cubicBezTo>
                  <a:cubicBezTo>
                    <a:pt x="5353" y="20879"/>
                    <a:pt x="8953" y="20238"/>
                    <a:pt x="11759" y="19864"/>
                  </a:cubicBezTo>
                  <a:cubicBezTo>
                    <a:pt x="14565" y="19489"/>
                    <a:pt x="16576" y="19382"/>
                    <a:pt x="18059" y="19650"/>
                  </a:cubicBezTo>
                  <a:cubicBezTo>
                    <a:pt x="19541" y="19917"/>
                    <a:pt x="20494" y="20559"/>
                    <a:pt x="21447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8286750" y="6743287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8305800" y="664168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369300" y="6698837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8375650" y="6775037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591550" y="6705187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8350250" y="5888911"/>
              <a:ext cx="127000" cy="12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11391"/>
                  </a:moveTo>
                  <a:cubicBezTo>
                    <a:pt x="1080" y="9591"/>
                    <a:pt x="2160" y="7791"/>
                    <a:pt x="3240" y="6171"/>
                  </a:cubicBezTo>
                  <a:cubicBezTo>
                    <a:pt x="4320" y="4551"/>
                    <a:pt x="5400" y="3111"/>
                    <a:pt x="6660" y="1851"/>
                  </a:cubicBezTo>
                  <a:cubicBezTo>
                    <a:pt x="7920" y="591"/>
                    <a:pt x="9360" y="-489"/>
                    <a:pt x="11520" y="231"/>
                  </a:cubicBezTo>
                  <a:cubicBezTo>
                    <a:pt x="13680" y="951"/>
                    <a:pt x="16560" y="3471"/>
                    <a:pt x="18360" y="7251"/>
                  </a:cubicBezTo>
                  <a:cubicBezTo>
                    <a:pt x="20160" y="11031"/>
                    <a:pt x="20880" y="16071"/>
                    <a:pt x="21600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8978900" y="5981287"/>
              <a:ext cx="12700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077"/>
                    <a:pt x="7200" y="4154"/>
                    <a:pt x="9000" y="6750"/>
                  </a:cubicBezTo>
                  <a:cubicBezTo>
                    <a:pt x="10800" y="9346"/>
                    <a:pt x="10800" y="12462"/>
                    <a:pt x="12600" y="15023"/>
                  </a:cubicBezTo>
                  <a:cubicBezTo>
                    <a:pt x="14400" y="17585"/>
                    <a:pt x="18000" y="195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9099550" y="5981287"/>
              <a:ext cx="133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960"/>
                    <a:pt x="8229" y="7920"/>
                    <a:pt x="11829" y="11520"/>
                  </a:cubicBezTo>
                  <a:cubicBezTo>
                    <a:pt x="15429" y="15120"/>
                    <a:pt x="18514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9194804" y="5987637"/>
              <a:ext cx="8254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21059" y="0"/>
                  </a:moveTo>
                  <a:cubicBezTo>
                    <a:pt x="17819" y="3273"/>
                    <a:pt x="14579" y="6545"/>
                    <a:pt x="11339" y="9491"/>
                  </a:cubicBezTo>
                  <a:cubicBezTo>
                    <a:pt x="8099" y="12436"/>
                    <a:pt x="4859" y="15055"/>
                    <a:pt x="2699" y="16773"/>
                  </a:cubicBezTo>
                  <a:cubicBezTo>
                    <a:pt x="539" y="18491"/>
                    <a:pt x="-541" y="19309"/>
                    <a:pt x="269" y="19964"/>
                  </a:cubicBezTo>
                  <a:cubicBezTo>
                    <a:pt x="1079" y="20618"/>
                    <a:pt x="3779" y="21109"/>
                    <a:pt x="64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270999" y="622893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9296400" y="6120987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9448800" y="6165437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9696450" y="6025737"/>
              <a:ext cx="825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728199" y="6044787"/>
              <a:ext cx="107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919"/>
                    <a:pt x="13129" y="5838"/>
                    <a:pt x="9529" y="9438"/>
                  </a:cubicBezTo>
                  <a:cubicBezTo>
                    <a:pt x="5929" y="13038"/>
                    <a:pt x="2965" y="17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829800" y="6235287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9842499" y="615908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743016" y="5848881"/>
              <a:ext cx="124884" cy="9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6224" y="8426"/>
                  </a:moveTo>
                  <a:cubicBezTo>
                    <a:pt x="5125" y="10346"/>
                    <a:pt x="4027" y="12266"/>
                    <a:pt x="2746" y="14426"/>
                  </a:cubicBezTo>
                  <a:cubicBezTo>
                    <a:pt x="1464" y="16586"/>
                    <a:pt x="0" y="18986"/>
                    <a:pt x="0" y="19226"/>
                  </a:cubicBezTo>
                  <a:cubicBezTo>
                    <a:pt x="0" y="19466"/>
                    <a:pt x="1464" y="17546"/>
                    <a:pt x="3478" y="14426"/>
                  </a:cubicBezTo>
                  <a:cubicBezTo>
                    <a:pt x="5492" y="11306"/>
                    <a:pt x="8054" y="6986"/>
                    <a:pt x="10068" y="4106"/>
                  </a:cubicBezTo>
                  <a:cubicBezTo>
                    <a:pt x="12081" y="1226"/>
                    <a:pt x="13546" y="-214"/>
                    <a:pt x="14827" y="26"/>
                  </a:cubicBezTo>
                  <a:cubicBezTo>
                    <a:pt x="16108" y="266"/>
                    <a:pt x="17207" y="2186"/>
                    <a:pt x="18305" y="6026"/>
                  </a:cubicBezTo>
                  <a:cubicBezTo>
                    <a:pt x="19403" y="9866"/>
                    <a:pt x="20502" y="1562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213850" y="6362287"/>
              <a:ext cx="584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9" y="14400"/>
                    <a:pt x="5478" y="7200"/>
                    <a:pt x="8804" y="3600"/>
                  </a:cubicBezTo>
                  <a:cubicBezTo>
                    <a:pt x="12130" y="0"/>
                    <a:pt x="16043" y="0"/>
                    <a:pt x="18274" y="0"/>
                  </a:cubicBezTo>
                  <a:cubicBezTo>
                    <a:pt x="20504" y="0"/>
                    <a:pt x="210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9404350" y="6476587"/>
              <a:ext cx="101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505950" y="6470237"/>
              <a:ext cx="1016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89"/>
                    <a:pt x="17100" y="778"/>
                    <a:pt x="14175" y="2627"/>
                  </a:cubicBezTo>
                  <a:cubicBezTo>
                    <a:pt x="11250" y="4476"/>
                    <a:pt x="7650" y="7784"/>
                    <a:pt x="5175" y="11189"/>
                  </a:cubicBezTo>
                  <a:cubicBezTo>
                    <a:pt x="2700" y="14595"/>
                    <a:pt x="1350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613900" y="6660737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632949" y="6533737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0064749" y="5927258"/>
              <a:ext cx="25971" cy="82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574" fill="norm" stroke="1" extrusionOk="0">
                  <a:moveTo>
                    <a:pt x="14954" y="745"/>
                  </a:moveTo>
                  <a:cubicBezTo>
                    <a:pt x="14954" y="360"/>
                    <a:pt x="14954" y="-26"/>
                    <a:pt x="14123" y="2"/>
                  </a:cubicBezTo>
                  <a:cubicBezTo>
                    <a:pt x="13292" y="29"/>
                    <a:pt x="11631" y="470"/>
                    <a:pt x="11631" y="1655"/>
                  </a:cubicBezTo>
                  <a:cubicBezTo>
                    <a:pt x="11631" y="2839"/>
                    <a:pt x="13292" y="4768"/>
                    <a:pt x="15785" y="6696"/>
                  </a:cubicBezTo>
                  <a:cubicBezTo>
                    <a:pt x="18277" y="8625"/>
                    <a:pt x="21600" y="10554"/>
                    <a:pt x="19938" y="12565"/>
                  </a:cubicBezTo>
                  <a:cubicBezTo>
                    <a:pt x="18277" y="14576"/>
                    <a:pt x="11631" y="16670"/>
                    <a:pt x="7477" y="18185"/>
                  </a:cubicBezTo>
                  <a:cubicBezTo>
                    <a:pt x="3323" y="19701"/>
                    <a:pt x="1662" y="20637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0223500" y="6362287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528299" y="6108287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63"/>
                    <a:pt x="7200" y="12126"/>
                    <a:pt x="3600" y="15726"/>
                  </a:cubicBezTo>
                  <a:cubicBezTo>
                    <a:pt x="0" y="19326"/>
                    <a:pt x="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598584" y="6171787"/>
              <a:ext cx="111571" cy="14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1107" fill="norm" stroke="1" extrusionOk="0">
                  <a:moveTo>
                    <a:pt x="17278" y="0"/>
                  </a:moveTo>
                  <a:cubicBezTo>
                    <a:pt x="13421" y="900"/>
                    <a:pt x="9564" y="1800"/>
                    <a:pt x="6478" y="3750"/>
                  </a:cubicBezTo>
                  <a:cubicBezTo>
                    <a:pt x="3392" y="5700"/>
                    <a:pt x="1078" y="8700"/>
                    <a:pt x="306" y="11850"/>
                  </a:cubicBezTo>
                  <a:cubicBezTo>
                    <a:pt x="-465" y="15000"/>
                    <a:pt x="306" y="18300"/>
                    <a:pt x="1656" y="19950"/>
                  </a:cubicBezTo>
                  <a:cubicBezTo>
                    <a:pt x="3006" y="21600"/>
                    <a:pt x="4935" y="21600"/>
                    <a:pt x="8406" y="19200"/>
                  </a:cubicBezTo>
                  <a:cubicBezTo>
                    <a:pt x="11878" y="16800"/>
                    <a:pt x="16892" y="12000"/>
                    <a:pt x="19014" y="8850"/>
                  </a:cubicBezTo>
                  <a:cubicBezTo>
                    <a:pt x="21135" y="5700"/>
                    <a:pt x="20364" y="4200"/>
                    <a:pt x="19014" y="3300"/>
                  </a:cubicBezTo>
                  <a:cubicBezTo>
                    <a:pt x="17664" y="2400"/>
                    <a:pt x="15735" y="2100"/>
                    <a:pt x="13614" y="2550"/>
                  </a:cubicBezTo>
                  <a:cubicBezTo>
                    <a:pt x="11492" y="3000"/>
                    <a:pt x="9178" y="4200"/>
                    <a:pt x="6864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776847" y="6208082"/>
              <a:ext cx="166320" cy="11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160" fill="norm" stroke="1" extrusionOk="0">
                  <a:moveTo>
                    <a:pt x="14287" y="318"/>
                  </a:moveTo>
                  <a:cubicBezTo>
                    <a:pt x="12421" y="-55"/>
                    <a:pt x="10554" y="-427"/>
                    <a:pt x="8154" y="1249"/>
                  </a:cubicBezTo>
                  <a:cubicBezTo>
                    <a:pt x="5754" y="2925"/>
                    <a:pt x="2821" y="6649"/>
                    <a:pt x="1221" y="9814"/>
                  </a:cubicBezTo>
                  <a:cubicBezTo>
                    <a:pt x="-379" y="12980"/>
                    <a:pt x="-646" y="15587"/>
                    <a:pt x="1887" y="17635"/>
                  </a:cubicBezTo>
                  <a:cubicBezTo>
                    <a:pt x="4421" y="19683"/>
                    <a:pt x="9754" y="21173"/>
                    <a:pt x="13887" y="19311"/>
                  </a:cubicBezTo>
                  <a:cubicBezTo>
                    <a:pt x="18021" y="17449"/>
                    <a:pt x="20954" y="12235"/>
                    <a:pt x="20954" y="9070"/>
                  </a:cubicBezTo>
                  <a:cubicBezTo>
                    <a:pt x="20954" y="5904"/>
                    <a:pt x="18021" y="4787"/>
                    <a:pt x="14687" y="4787"/>
                  </a:cubicBezTo>
                  <a:cubicBezTo>
                    <a:pt x="11354" y="4787"/>
                    <a:pt x="7621" y="5904"/>
                    <a:pt x="3887" y="7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153400" y="6918409"/>
              <a:ext cx="2489200" cy="23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680" y="20474"/>
                    <a:pt x="1359" y="19492"/>
                    <a:pt x="1984" y="18511"/>
                  </a:cubicBezTo>
                  <a:cubicBezTo>
                    <a:pt x="2608" y="17529"/>
                    <a:pt x="3178" y="16547"/>
                    <a:pt x="3839" y="15369"/>
                  </a:cubicBezTo>
                  <a:cubicBezTo>
                    <a:pt x="4500" y="14191"/>
                    <a:pt x="5253" y="12816"/>
                    <a:pt x="5923" y="11736"/>
                  </a:cubicBezTo>
                  <a:cubicBezTo>
                    <a:pt x="6594" y="10656"/>
                    <a:pt x="7182" y="9871"/>
                    <a:pt x="7779" y="9085"/>
                  </a:cubicBezTo>
                  <a:cubicBezTo>
                    <a:pt x="8376" y="8300"/>
                    <a:pt x="8982" y="7514"/>
                    <a:pt x="9634" y="6729"/>
                  </a:cubicBezTo>
                  <a:cubicBezTo>
                    <a:pt x="10286" y="5943"/>
                    <a:pt x="10984" y="5158"/>
                    <a:pt x="11654" y="4569"/>
                  </a:cubicBezTo>
                  <a:cubicBezTo>
                    <a:pt x="12324" y="3980"/>
                    <a:pt x="12967" y="3587"/>
                    <a:pt x="13592" y="3194"/>
                  </a:cubicBezTo>
                  <a:cubicBezTo>
                    <a:pt x="14216" y="2801"/>
                    <a:pt x="14822" y="2409"/>
                    <a:pt x="15511" y="2016"/>
                  </a:cubicBezTo>
                  <a:cubicBezTo>
                    <a:pt x="16200" y="1623"/>
                    <a:pt x="16971" y="1231"/>
                    <a:pt x="17724" y="936"/>
                  </a:cubicBezTo>
                  <a:cubicBezTo>
                    <a:pt x="18478" y="641"/>
                    <a:pt x="19212" y="445"/>
                    <a:pt x="19828" y="249"/>
                  </a:cubicBezTo>
                  <a:cubicBezTo>
                    <a:pt x="20443" y="52"/>
                    <a:pt x="20939" y="-144"/>
                    <a:pt x="21214" y="151"/>
                  </a:cubicBezTo>
                  <a:cubicBezTo>
                    <a:pt x="21490" y="445"/>
                    <a:pt x="21545" y="1231"/>
                    <a:pt x="21600" y="2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9400899" y="7207523"/>
              <a:ext cx="162765" cy="19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89" fill="norm" stroke="1" extrusionOk="0">
                  <a:moveTo>
                    <a:pt x="1283" y="6263"/>
                  </a:moveTo>
                  <a:cubicBezTo>
                    <a:pt x="729" y="10489"/>
                    <a:pt x="175" y="14715"/>
                    <a:pt x="36" y="17415"/>
                  </a:cubicBezTo>
                  <a:cubicBezTo>
                    <a:pt x="-102" y="20115"/>
                    <a:pt x="175" y="21289"/>
                    <a:pt x="590" y="21289"/>
                  </a:cubicBezTo>
                  <a:cubicBezTo>
                    <a:pt x="1006" y="21289"/>
                    <a:pt x="1560" y="20115"/>
                    <a:pt x="2806" y="16946"/>
                  </a:cubicBezTo>
                  <a:cubicBezTo>
                    <a:pt x="4052" y="13776"/>
                    <a:pt x="5990" y="8611"/>
                    <a:pt x="7513" y="5324"/>
                  </a:cubicBezTo>
                  <a:cubicBezTo>
                    <a:pt x="9036" y="2037"/>
                    <a:pt x="10144" y="628"/>
                    <a:pt x="11944" y="159"/>
                  </a:cubicBezTo>
                  <a:cubicBezTo>
                    <a:pt x="13744" y="-311"/>
                    <a:pt x="16236" y="159"/>
                    <a:pt x="18036" y="2976"/>
                  </a:cubicBezTo>
                  <a:cubicBezTo>
                    <a:pt x="19836" y="5793"/>
                    <a:pt x="20944" y="10959"/>
                    <a:pt x="21221" y="14128"/>
                  </a:cubicBezTo>
                  <a:cubicBezTo>
                    <a:pt x="21498" y="17298"/>
                    <a:pt x="20944" y="18472"/>
                    <a:pt x="20390" y="19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90" name="Drawing"/>
          <p:cNvGrpSpPr/>
          <p:nvPr/>
        </p:nvGrpSpPr>
        <p:grpSpPr>
          <a:xfrm>
            <a:off x="8929796" y="2336892"/>
            <a:ext cx="2849455" cy="773610"/>
            <a:chOff x="0" y="0"/>
            <a:chExt cx="2849453" cy="773608"/>
          </a:xfrm>
        </p:grpSpPr>
        <p:sp>
          <p:nvSpPr>
            <p:cNvPr id="774" name="Line"/>
            <p:cNvSpPr/>
            <p:nvPr/>
          </p:nvSpPr>
          <p:spPr>
            <a:xfrm>
              <a:off x="0" y="204976"/>
              <a:ext cx="191194" cy="56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34" fill="norm" stroke="1" extrusionOk="0">
                  <a:moveTo>
                    <a:pt x="5447" y="12556"/>
                  </a:moveTo>
                  <a:cubicBezTo>
                    <a:pt x="4977" y="15177"/>
                    <a:pt x="4508" y="17797"/>
                    <a:pt x="3921" y="19346"/>
                  </a:cubicBezTo>
                  <a:cubicBezTo>
                    <a:pt x="3334" y="20895"/>
                    <a:pt x="2629" y="21371"/>
                    <a:pt x="2160" y="21331"/>
                  </a:cubicBezTo>
                  <a:cubicBezTo>
                    <a:pt x="1690" y="21292"/>
                    <a:pt x="1455" y="20736"/>
                    <a:pt x="986" y="19108"/>
                  </a:cubicBezTo>
                  <a:cubicBezTo>
                    <a:pt x="516" y="17480"/>
                    <a:pt x="-188" y="14780"/>
                    <a:pt x="47" y="11881"/>
                  </a:cubicBezTo>
                  <a:cubicBezTo>
                    <a:pt x="282" y="8983"/>
                    <a:pt x="1455" y="5886"/>
                    <a:pt x="3334" y="3781"/>
                  </a:cubicBezTo>
                  <a:cubicBezTo>
                    <a:pt x="5212" y="1677"/>
                    <a:pt x="7795" y="565"/>
                    <a:pt x="10729" y="168"/>
                  </a:cubicBezTo>
                  <a:cubicBezTo>
                    <a:pt x="13664" y="-229"/>
                    <a:pt x="16951" y="89"/>
                    <a:pt x="18477" y="1002"/>
                  </a:cubicBezTo>
                  <a:cubicBezTo>
                    <a:pt x="20003" y="1915"/>
                    <a:pt x="19769" y="3424"/>
                    <a:pt x="18947" y="4417"/>
                  </a:cubicBezTo>
                  <a:cubicBezTo>
                    <a:pt x="18125" y="5409"/>
                    <a:pt x="16716" y="5886"/>
                    <a:pt x="15308" y="6203"/>
                  </a:cubicBezTo>
                  <a:cubicBezTo>
                    <a:pt x="13899" y="6521"/>
                    <a:pt x="12490" y="6680"/>
                    <a:pt x="12373" y="6680"/>
                  </a:cubicBezTo>
                  <a:cubicBezTo>
                    <a:pt x="12255" y="6680"/>
                    <a:pt x="13429" y="6521"/>
                    <a:pt x="14721" y="6481"/>
                  </a:cubicBezTo>
                  <a:cubicBezTo>
                    <a:pt x="16012" y="6442"/>
                    <a:pt x="17421" y="6521"/>
                    <a:pt x="18595" y="6720"/>
                  </a:cubicBezTo>
                  <a:cubicBezTo>
                    <a:pt x="19769" y="6918"/>
                    <a:pt x="20708" y="7236"/>
                    <a:pt x="21060" y="7871"/>
                  </a:cubicBezTo>
                  <a:cubicBezTo>
                    <a:pt x="21412" y="8506"/>
                    <a:pt x="21177" y="9459"/>
                    <a:pt x="19886" y="10293"/>
                  </a:cubicBezTo>
                  <a:cubicBezTo>
                    <a:pt x="18595" y="11127"/>
                    <a:pt x="16247" y="11842"/>
                    <a:pt x="14486" y="12239"/>
                  </a:cubicBezTo>
                  <a:cubicBezTo>
                    <a:pt x="12725" y="12636"/>
                    <a:pt x="11551" y="12715"/>
                    <a:pt x="11082" y="12715"/>
                  </a:cubicBezTo>
                  <a:cubicBezTo>
                    <a:pt x="10612" y="12715"/>
                    <a:pt x="10847" y="12636"/>
                    <a:pt x="11082" y="12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95153" y="469807"/>
              <a:ext cx="114204" cy="11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219" fill="norm" stroke="1" extrusionOk="0">
                  <a:moveTo>
                    <a:pt x="18189" y="3600"/>
                  </a:moveTo>
                  <a:cubicBezTo>
                    <a:pt x="16674" y="2400"/>
                    <a:pt x="15158" y="1200"/>
                    <a:pt x="13453" y="800"/>
                  </a:cubicBezTo>
                  <a:cubicBezTo>
                    <a:pt x="11747" y="400"/>
                    <a:pt x="9853" y="800"/>
                    <a:pt x="8337" y="3200"/>
                  </a:cubicBezTo>
                  <a:cubicBezTo>
                    <a:pt x="6821" y="5600"/>
                    <a:pt x="5684" y="10000"/>
                    <a:pt x="6632" y="13400"/>
                  </a:cubicBezTo>
                  <a:cubicBezTo>
                    <a:pt x="7579" y="16800"/>
                    <a:pt x="10611" y="19200"/>
                    <a:pt x="13074" y="20400"/>
                  </a:cubicBezTo>
                  <a:cubicBezTo>
                    <a:pt x="15537" y="21600"/>
                    <a:pt x="17432" y="21600"/>
                    <a:pt x="18947" y="19600"/>
                  </a:cubicBezTo>
                  <a:cubicBezTo>
                    <a:pt x="20463" y="17600"/>
                    <a:pt x="21600" y="13600"/>
                    <a:pt x="18379" y="10000"/>
                  </a:cubicBezTo>
                  <a:cubicBezTo>
                    <a:pt x="15158" y="6400"/>
                    <a:pt x="7579" y="3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8119" y="0"/>
              <a:ext cx="131635" cy="13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63" fill="norm" stroke="1" extrusionOk="0">
                  <a:moveTo>
                    <a:pt x="10008" y="2887"/>
                  </a:moveTo>
                  <a:cubicBezTo>
                    <a:pt x="7951" y="5466"/>
                    <a:pt x="5893" y="8045"/>
                    <a:pt x="4008" y="10947"/>
                  </a:cubicBezTo>
                  <a:cubicBezTo>
                    <a:pt x="2122" y="13848"/>
                    <a:pt x="408" y="17072"/>
                    <a:pt x="65" y="17878"/>
                  </a:cubicBezTo>
                  <a:cubicBezTo>
                    <a:pt x="-278" y="18684"/>
                    <a:pt x="751" y="17072"/>
                    <a:pt x="2808" y="13848"/>
                  </a:cubicBezTo>
                  <a:cubicBezTo>
                    <a:pt x="4865" y="10624"/>
                    <a:pt x="7951" y="5788"/>
                    <a:pt x="10522" y="3048"/>
                  </a:cubicBezTo>
                  <a:cubicBezTo>
                    <a:pt x="13093" y="308"/>
                    <a:pt x="15151" y="-337"/>
                    <a:pt x="16522" y="147"/>
                  </a:cubicBezTo>
                  <a:cubicBezTo>
                    <a:pt x="17893" y="630"/>
                    <a:pt x="18579" y="2242"/>
                    <a:pt x="19265" y="5950"/>
                  </a:cubicBezTo>
                  <a:cubicBezTo>
                    <a:pt x="19951" y="9657"/>
                    <a:pt x="20636" y="15460"/>
                    <a:pt x="21322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601553" y="32375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63453" y="450757"/>
              <a:ext cx="1333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143" y="8640"/>
                    <a:pt x="10286" y="17280"/>
                    <a:pt x="13886" y="19440"/>
                  </a:cubicBezTo>
                  <a:cubicBezTo>
                    <a:pt x="17486" y="21600"/>
                    <a:pt x="19543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007953" y="241207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300"/>
                    <a:pt x="7855" y="6600"/>
                    <a:pt x="11455" y="10200"/>
                  </a:cubicBezTo>
                  <a:cubicBezTo>
                    <a:pt x="15055" y="13800"/>
                    <a:pt x="18327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074347" y="260257"/>
              <a:ext cx="143157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32" fill="norm" stroke="1" extrusionOk="0">
                  <a:moveTo>
                    <a:pt x="21483" y="0"/>
                  </a:moveTo>
                  <a:cubicBezTo>
                    <a:pt x="17036" y="3211"/>
                    <a:pt x="12589" y="6422"/>
                    <a:pt x="9254" y="9705"/>
                  </a:cubicBezTo>
                  <a:cubicBezTo>
                    <a:pt x="5918" y="12989"/>
                    <a:pt x="3695" y="16346"/>
                    <a:pt x="2265" y="18462"/>
                  </a:cubicBezTo>
                  <a:cubicBezTo>
                    <a:pt x="836" y="20578"/>
                    <a:pt x="201" y="21454"/>
                    <a:pt x="42" y="21527"/>
                  </a:cubicBezTo>
                  <a:cubicBezTo>
                    <a:pt x="-117" y="21600"/>
                    <a:pt x="201" y="20870"/>
                    <a:pt x="518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38103" y="158657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8" y="16200"/>
                    <a:pt x="12436" y="10800"/>
                    <a:pt x="16036" y="7200"/>
                  </a:cubicBezTo>
                  <a:cubicBezTo>
                    <a:pt x="19636" y="3600"/>
                    <a:pt x="206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477853" y="482507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8000"/>
                    <a:pt x="12343" y="14400"/>
                    <a:pt x="15943" y="10800"/>
                  </a:cubicBezTo>
                  <a:cubicBezTo>
                    <a:pt x="19543" y="7200"/>
                    <a:pt x="205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974065" y="174840"/>
              <a:ext cx="200403" cy="51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43" fill="norm" stroke="1" extrusionOk="0">
                  <a:moveTo>
                    <a:pt x="5916" y="10434"/>
                  </a:moveTo>
                  <a:cubicBezTo>
                    <a:pt x="5026" y="12462"/>
                    <a:pt x="4135" y="14490"/>
                    <a:pt x="3467" y="16165"/>
                  </a:cubicBezTo>
                  <a:cubicBezTo>
                    <a:pt x="2799" y="17840"/>
                    <a:pt x="2353" y="19163"/>
                    <a:pt x="1797" y="20088"/>
                  </a:cubicBezTo>
                  <a:cubicBezTo>
                    <a:pt x="1240" y="21014"/>
                    <a:pt x="572" y="21543"/>
                    <a:pt x="238" y="21543"/>
                  </a:cubicBezTo>
                  <a:cubicBezTo>
                    <a:pt x="-96" y="21543"/>
                    <a:pt x="-96" y="21014"/>
                    <a:pt x="349" y="19207"/>
                  </a:cubicBezTo>
                  <a:cubicBezTo>
                    <a:pt x="795" y="17399"/>
                    <a:pt x="1685" y="14314"/>
                    <a:pt x="2910" y="11272"/>
                  </a:cubicBezTo>
                  <a:cubicBezTo>
                    <a:pt x="4135" y="8230"/>
                    <a:pt x="5694" y="5233"/>
                    <a:pt x="6696" y="3381"/>
                  </a:cubicBezTo>
                  <a:cubicBezTo>
                    <a:pt x="7698" y="1530"/>
                    <a:pt x="8143" y="825"/>
                    <a:pt x="8923" y="428"/>
                  </a:cubicBezTo>
                  <a:cubicBezTo>
                    <a:pt x="9702" y="31"/>
                    <a:pt x="10815" y="-57"/>
                    <a:pt x="12485" y="31"/>
                  </a:cubicBezTo>
                  <a:cubicBezTo>
                    <a:pt x="14156" y="119"/>
                    <a:pt x="16382" y="384"/>
                    <a:pt x="18164" y="1177"/>
                  </a:cubicBezTo>
                  <a:cubicBezTo>
                    <a:pt x="19945" y="1971"/>
                    <a:pt x="21281" y="3293"/>
                    <a:pt x="21059" y="4307"/>
                  </a:cubicBezTo>
                  <a:cubicBezTo>
                    <a:pt x="20836" y="5321"/>
                    <a:pt x="19055" y="6026"/>
                    <a:pt x="17384" y="6511"/>
                  </a:cubicBezTo>
                  <a:cubicBezTo>
                    <a:pt x="15714" y="6996"/>
                    <a:pt x="14156" y="7261"/>
                    <a:pt x="12819" y="7393"/>
                  </a:cubicBezTo>
                  <a:cubicBezTo>
                    <a:pt x="11483" y="7525"/>
                    <a:pt x="10370" y="7525"/>
                    <a:pt x="10370" y="7525"/>
                  </a:cubicBezTo>
                  <a:cubicBezTo>
                    <a:pt x="10370" y="7525"/>
                    <a:pt x="11483" y="7525"/>
                    <a:pt x="13376" y="7878"/>
                  </a:cubicBezTo>
                  <a:cubicBezTo>
                    <a:pt x="15269" y="8230"/>
                    <a:pt x="17941" y="8936"/>
                    <a:pt x="19500" y="9509"/>
                  </a:cubicBezTo>
                  <a:cubicBezTo>
                    <a:pt x="21059" y="10082"/>
                    <a:pt x="21504" y="10523"/>
                    <a:pt x="20279" y="11316"/>
                  </a:cubicBezTo>
                  <a:cubicBezTo>
                    <a:pt x="19055" y="12110"/>
                    <a:pt x="16160" y="13256"/>
                    <a:pt x="13265" y="14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208103" y="419007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018545" y="7906"/>
              <a:ext cx="164159" cy="12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9" fill="norm" stroke="1" extrusionOk="0">
                  <a:moveTo>
                    <a:pt x="4031" y="7279"/>
                  </a:moveTo>
                  <a:cubicBezTo>
                    <a:pt x="3200" y="8719"/>
                    <a:pt x="2369" y="10159"/>
                    <a:pt x="1539" y="12499"/>
                  </a:cubicBezTo>
                  <a:cubicBezTo>
                    <a:pt x="708" y="14839"/>
                    <a:pt x="-123" y="18079"/>
                    <a:pt x="15" y="18079"/>
                  </a:cubicBezTo>
                  <a:cubicBezTo>
                    <a:pt x="154" y="18079"/>
                    <a:pt x="1262" y="14839"/>
                    <a:pt x="2785" y="11779"/>
                  </a:cubicBezTo>
                  <a:cubicBezTo>
                    <a:pt x="4308" y="8719"/>
                    <a:pt x="6246" y="5839"/>
                    <a:pt x="7769" y="3859"/>
                  </a:cubicBezTo>
                  <a:cubicBezTo>
                    <a:pt x="9292" y="1879"/>
                    <a:pt x="10400" y="799"/>
                    <a:pt x="11646" y="259"/>
                  </a:cubicBezTo>
                  <a:cubicBezTo>
                    <a:pt x="12892" y="-281"/>
                    <a:pt x="14277" y="-281"/>
                    <a:pt x="15939" y="3319"/>
                  </a:cubicBezTo>
                  <a:cubicBezTo>
                    <a:pt x="17600" y="6919"/>
                    <a:pt x="19539" y="14119"/>
                    <a:pt x="21477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449403" y="431707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589103" y="260257"/>
              <a:ext cx="14273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0" y="0"/>
                  </a:moveTo>
                  <a:cubicBezTo>
                    <a:pt x="5009" y="2204"/>
                    <a:pt x="10017" y="4408"/>
                    <a:pt x="13774" y="7127"/>
                  </a:cubicBezTo>
                  <a:cubicBezTo>
                    <a:pt x="17530" y="9845"/>
                    <a:pt x="20035" y="13078"/>
                    <a:pt x="20817" y="15576"/>
                  </a:cubicBezTo>
                  <a:cubicBezTo>
                    <a:pt x="21600" y="18073"/>
                    <a:pt x="20661" y="19837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589103" y="317407"/>
              <a:ext cx="2159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682" y="1292"/>
                  </a:cubicBezTo>
                  <a:cubicBezTo>
                    <a:pt x="15882" y="2585"/>
                    <a:pt x="13341" y="5169"/>
                    <a:pt x="10482" y="8215"/>
                  </a:cubicBezTo>
                  <a:cubicBezTo>
                    <a:pt x="7624" y="11262"/>
                    <a:pt x="4447" y="14769"/>
                    <a:pt x="2647" y="17077"/>
                  </a:cubicBezTo>
                  <a:cubicBezTo>
                    <a:pt x="847" y="19385"/>
                    <a:pt x="424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557353" y="165007"/>
              <a:ext cx="292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0800"/>
                    <a:pt x="6887" y="0"/>
                    <a:pt x="10487" y="0"/>
                  </a:cubicBezTo>
                  <a:cubicBezTo>
                    <a:pt x="14087" y="0"/>
                    <a:pt x="178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0" name="Drawing"/>
          <p:cNvGrpSpPr/>
          <p:nvPr/>
        </p:nvGrpSpPr>
        <p:grpSpPr>
          <a:xfrm>
            <a:off x="508000" y="1490773"/>
            <a:ext cx="11963400" cy="8125244"/>
            <a:chOff x="0" y="0"/>
            <a:chExt cx="11963400" cy="8125242"/>
          </a:xfrm>
        </p:grpSpPr>
        <p:sp>
          <p:nvSpPr>
            <p:cNvPr id="792" name="Line"/>
            <p:cNvSpPr/>
            <p:nvPr/>
          </p:nvSpPr>
          <p:spPr>
            <a:xfrm>
              <a:off x="452551" y="253041"/>
              <a:ext cx="161063" cy="29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25" fill="norm" stroke="1" extrusionOk="0">
                  <a:moveTo>
                    <a:pt x="1439" y="178"/>
                  </a:moveTo>
                  <a:cubicBezTo>
                    <a:pt x="608" y="949"/>
                    <a:pt x="-223" y="1720"/>
                    <a:pt x="54" y="2260"/>
                  </a:cubicBezTo>
                  <a:cubicBezTo>
                    <a:pt x="331" y="2800"/>
                    <a:pt x="1715" y="3109"/>
                    <a:pt x="4623" y="3186"/>
                  </a:cubicBezTo>
                  <a:cubicBezTo>
                    <a:pt x="7531" y="3263"/>
                    <a:pt x="11962" y="3109"/>
                    <a:pt x="14731" y="2800"/>
                  </a:cubicBezTo>
                  <a:cubicBezTo>
                    <a:pt x="17500" y="2492"/>
                    <a:pt x="18608" y="2029"/>
                    <a:pt x="19577" y="1489"/>
                  </a:cubicBezTo>
                  <a:cubicBezTo>
                    <a:pt x="20546" y="949"/>
                    <a:pt x="21377" y="332"/>
                    <a:pt x="20962" y="100"/>
                  </a:cubicBezTo>
                  <a:cubicBezTo>
                    <a:pt x="20546" y="-131"/>
                    <a:pt x="18885" y="23"/>
                    <a:pt x="16531" y="718"/>
                  </a:cubicBezTo>
                  <a:cubicBezTo>
                    <a:pt x="14177" y="1412"/>
                    <a:pt x="11131" y="2646"/>
                    <a:pt x="9192" y="3726"/>
                  </a:cubicBezTo>
                  <a:cubicBezTo>
                    <a:pt x="7254" y="4806"/>
                    <a:pt x="6423" y="5732"/>
                    <a:pt x="7254" y="6426"/>
                  </a:cubicBezTo>
                  <a:cubicBezTo>
                    <a:pt x="8085" y="7120"/>
                    <a:pt x="10577" y="7583"/>
                    <a:pt x="11685" y="8200"/>
                  </a:cubicBezTo>
                  <a:cubicBezTo>
                    <a:pt x="12792" y="8818"/>
                    <a:pt x="12515" y="9589"/>
                    <a:pt x="10715" y="11209"/>
                  </a:cubicBezTo>
                  <a:cubicBezTo>
                    <a:pt x="8915" y="12829"/>
                    <a:pt x="5592" y="15298"/>
                    <a:pt x="3792" y="17149"/>
                  </a:cubicBezTo>
                  <a:cubicBezTo>
                    <a:pt x="1992" y="19000"/>
                    <a:pt x="1715" y="20235"/>
                    <a:pt x="2269" y="20852"/>
                  </a:cubicBezTo>
                  <a:cubicBezTo>
                    <a:pt x="2823" y="21469"/>
                    <a:pt x="4208" y="21469"/>
                    <a:pt x="6977" y="20929"/>
                  </a:cubicBezTo>
                  <a:cubicBezTo>
                    <a:pt x="9746" y="20389"/>
                    <a:pt x="13900" y="19309"/>
                    <a:pt x="18054" y="1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28649" y="358017"/>
              <a:ext cx="266701" cy="14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7374"/>
                  </a:moveTo>
                  <a:cubicBezTo>
                    <a:pt x="343" y="5809"/>
                    <a:pt x="686" y="4244"/>
                    <a:pt x="1457" y="3774"/>
                  </a:cubicBezTo>
                  <a:cubicBezTo>
                    <a:pt x="2229" y="3304"/>
                    <a:pt x="3429" y="3931"/>
                    <a:pt x="4286" y="5026"/>
                  </a:cubicBezTo>
                  <a:cubicBezTo>
                    <a:pt x="5143" y="6122"/>
                    <a:pt x="5657" y="7687"/>
                    <a:pt x="5571" y="10191"/>
                  </a:cubicBezTo>
                  <a:cubicBezTo>
                    <a:pt x="5486" y="12696"/>
                    <a:pt x="4800" y="16139"/>
                    <a:pt x="4029" y="18331"/>
                  </a:cubicBezTo>
                  <a:cubicBezTo>
                    <a:pt x="3257" y="20522"/>
                    <a:pt x="2400" y="21461"/>
                    <a:pt x="1886" y="21148"/>
                  </a:cubicBezTo>
                  <a:cubicBezTo>
                    <a:pt x="1371" y="20835"/>
                    <a:pt x="1200" y="19270"/>
                    <a:pt x="2400" y="16296"/>
                  </a:cubicBezTo>
                  <a:cubicBezTo>
                    <a:pt x="3600" y="13322"/>
                    <a:pt x="6171" y="8939"/>
                    <a:pt x="7886" y="6278"/>
                  </a:cubicBezTo>
                  <a:cubicBezTo>
                    <a:pt x="9600" y="3618"/>
                    <a:pt x="10457" y="2678"/>
                    <a:pt x="11314" y="1739"/>
                  </a:cubicBezTo>
                  <a:cubicBezTo>
                    <a:pt x="12171" y="800"/>
                    <a:pt x="13029" y="-139"/>
                    <a:pt x="13200" y="18"/>
                  </a:cubicBezTo>
                  <a:cubicBezTo>
                    <a:pt x="13371" y="174"/>
                    <a:pt x="12857" y="1426"/>
                    <a:pt x="12086" y="3931"/>
                  </a:cubicBezTo>
                  <a:cubicBezTo>
                    <a:pt x="11314" y="6435"/>
                    <a:pt x="10286" y="10191"/>
                    <a:pt x="9943" y="12852"/>
                  </a:cubicBezTo>
                  <a:cubicBezTo>
                    <a:pt x="9600" y="15513"/>
                    <a:pt x="9943" y="17078"/>
                    <a:pt x="11571" y="17548"/>
                  </a:cubicBezTo>
                  <a:cubicBezTo>
                    <a:pt x="13200" y="18018"/>
                    <a:pt x="16114" y="17391"/>
                    <a:pt x="18000" y="16609"/>
                  </a:cubicBezTo>
                  <a:cubicBezTo>
                    <a:pt x="19886" y="15826"/>
                    <a:pt x="20743" y="14887"/>
                    <a:pt x="21600" y="13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27050" y="566625"/>
              <a:ext cx="228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47700" y="553925"/>
              <a:ext cx="171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77900" y="357075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03300" y="43327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631950" y="198325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57"/>
                    <a:pt x="4800" y="11314"/>
                    <a:pt x="8400" y="14914"/>
                  </a:cubicBezTo>
                  <a:cubicBezTo>
                    <a:pt x="12000" y="18514"/>
                    <a:pt x="168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606550" y="81779"/>
              <a:ext cx="206405" cy="39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00" fill="norm" stroke="1" extrusionOk="0">
                  <a:moveTo>
                    <a:pt x="0" y="6978"/>
                  </a:moveTo>
                  <a:cubicBezTo>
                    <a:pt x="0" y="5035"/>
                    <a:pt x="0" y="3092"/>
                    <a:pt x="1102" y="1778"/>
                  </a:cubicBezTo>
                  <a:cubicBezTo>
                    <a:pt x="2204" y="464"/>
                    <a:pt x="4408" y="-222"/>
                    <a:pt x="7053" y="64"/>
                  </a:cubicBezTo>
                  <a:cubicBezTo>
                    <a:pt x="9698" y="349"/>
                    <a:pt x="12784" y="1607"/>
                    <a:pt x="15759" y="3664"/>
                  </a:cubicBezTo>
                  <a:cubicBezTo>
                    <a:pt x="18735" y="5721"/>
                    <a:pt x="21600" y="8578"/>
                    <a:pt x="21490" y="11321"/>
                  </a:cubicBezTo>
                  <a:cubicBezTo>
                    <a:pt x="21380" y="14064"/>
                    <a:pt x="18294" y="16692"/>
                    <a:pt x="15208" y="18349"/>
                  </a:cubicBezTo>
                  <a:cubicBezTo>
                    <a:pt x="12122" y="20007"/>
                    <a:pt x="9037" y="20692"/>
                    <a:pt x="6833" y="21035"/>
                  </a:cubicBezTo>
                  <a:cubicBezTo>
                    <a:pt x="4629" y="21378"/>
                    <a:pt x="3306" y="21378"/>
                    <a:pt x="2645" y="21092"/>
                  </a:cubicBezTo>
                  <a:cubicBezTo>
                    <a:pt x="1984" y="20807"/>
                    <a:pt x="1984" y="20235"/>
                    <a:pt x="2535" y="19721"/>
                  </a:cubicBezTo>
                  <a:cubicBezTo>
                    <a:pt x="3086" y="19207"/>
                    <a:pt x="4188" y="18749"/>
                    <a:pt x="5290" y="1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955799" y="268175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949450" y="376125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2529416" y="42660"/>
              <a:ext cx="213785" cy="48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715"/>
                  </a:moveTo>
                  <a:cubicBezTo>
                    <a:pt x="19461" y="336"/>
                    <a:pt x="17323" y="-43"/>
                    <a:pt x="14756" y="4"/>
                  </a:cubicBezTo>
                  <a:cubicBezTo>
                    <a:pt x="12190" y="52"/>
                    <a:pt x="9196" y="525"/>
                    <a:pt x="7592" y="999"/>
                  </a:cubicBezTo>
                  <a:cubicBezTo>
                    <a:pt x="5988" y="1473"/>
                    <a:pt x="5774" y="1946"/>
                    <a:pt x="6416" y="2894"/>
                  </a:cubicBezTo>
                  <a:cubicBezTo>
                    <a:pt x="7057" y="3841"/>
                    <a:pt x="8554" y="5262"/>
                    <a:pt x="9517" y="6636"/>
                  </a:cubicBezTo>
                  <a:cubicBezTo>
                    <a:pt x="10479" y="8010"/>
                    <a:pt x="10907" y="9336"/>
                    <a:pt x="10051" y="10520"/>
                  </a:cubicBezTo>
                  <a:cubicBezTo>
                    <a:pt x="9196" y="11704"/>
                    <a:pt x="7057" y="12746"/>
                    <a:pt x="5453" y="13315"/>
                  </a:cubicBezTo>
                  <a:cubicBezTo>
                    <a:pt x="3850" y="13883"/>
                    <a:pt x="2780" y="13978"/>
                    <a:pt x="1818" y="13883"/>
                  </a:cubicBezTo>
                  <a:cubicBezTo>
                    <a:pt x="855" y="13789"/>
                    <a:pt x="0" y="13504"/>
                    <a:pt x="0" y="13220"/>
                  </a:cubicBezTo>
                  <a:cubicBezTo>
                    <a:pt x="0" y="12936"/>
                    <a:pt x="855" y="12652"/>
                    <a:pt x="1818" y="12415"/>
                  </a:cubicBezTo>
                  <a:cubicBezTo>
                    <a:pt x="2780" y="12178"/>
                    <a:pt x="3850" y="11989"/>
                    <a:pt x="5026" y="11894"/>
                  </a:cubicBezTo>
                  <a:cubicBezTo>
                    <a:pt x="6202" y="11799"/>
                    <a:pt x="7485" y="11799"/>
                    <a:pt x="8448" y="11989"/>
                  </a:cubicBezTo>
                  <a:cubicBezTo>
                    <a:pt x="9410" y="12178"/>
                    <a:pt x="10051" y="12557"/>
                    <a:pt x="10051" y="13315"/>
                  </a:cubicBezTo>
                  <a:cubicBezTo>
                    <a:pt x="10051" y="14073"/>
                    <a:pt x="9410" y="15210"/>
                    <a:pt x="8448" y="16204"/>
                  </a:cubicBezTo>
                  <a:cubicBezTo>
                    <a:pt x="7485" y="17199"/>
                    <a:pt x="6202" y="18052"/>
                    <a:pt x="5453" y="18857"/>
                  </a:cubicBezTo>
                  <a:cubicBezTo>
                    <a:pt x="4705" y="19662"/>
                    <a:pt x="4491" y="20420"/>
                    <a:pt x="5560" y="20894"/>
                  </a:cubicBezTo>
                  <a:cubicBezTo>
                    <a:pt x="6630" y="21368"/>
                    <a:pt x="8982" y="21557"/>
                    <a:pt x="11121" y="21462"/>
                  </a:cubicBezTo>
                  <a:cubicBezTo>
                    <a:pt x="13259" y="21368"/>
                    <a:pt x="15184" y="20989"/>
                    <a:pt x="17109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2780873" y="128425"/>
              <a:ext cx="159178" cy="31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90" fill="norm" stroke="1" extrusionOk="0">
                  <a:moveTo>
                    <a:pt x="21095" y="435"/>
                  </a:moveTo>
                  <a:cubicBezTo>
                    <a:pt x="19692" y="147"/>
                    <a:pt x="18290" y="-141"/>
                    <a:pt x="16326" y="75"/>
                  </a:cubicBezTo>
                  <a:cubicBezTo>
                    <a:pt x="14363" y="291"/>
                    <a:pt x="11838" y="1011"/>
                    <a:pt x="9033" y="2811"/>
                  </a:cubicBezTo>
                  <a:cubicBezTo>
                    <a:pt x="6227" y="4611"/>
                    <a:pt x="3142" y="7491"/>
                    <a:pt x="1459" y="10371"/>
                  </a:cubicBezTo>
                  <a:cubicBezTo>
                    <a:pt x="-224" y="13251"/>
                    <a:pt x="-505" y="16131"/>
                    <a:pt x="898" y="18075"/>
                  </a:cubicBezTo>
                  <a:cubicBezTo>
                    <a:pt x="2300" y="20019"/>
                    <a:pt x="5386" y="21027"/>
                    <a:pt x="8752" y="21243"/>
                  </a:cubicBezTo>
                  <a:cubicBezTo>
                    <a:pt x="12118" y="21459"/>
                    <a:pt x="15765" y="20883"/>
                    <a:pt x="19412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3016250" y="135436"/>
              <a:ext cx="132720" cy="29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55" fill="norm" stroke="1" extrusionOk="0">
                  <a:moveTo>
                    <a:pt x="0" y="2772"/>
                  </a:moveTo>
                  <a:cubicBezTo>
                    <a:pt x="332" y="1990"/>
                    <a:pt x="665" y="1207"/>
                    <a:pt x="1662" y="738"/>
                  </a:cubicBezTo>
                  <a:cubicBezTo>
                    <a:pt x="2658" y="268"/>
                    <a:pt x="4320" y="112"/>
                    <a:pt x="6480" y="33"/>
                  </a:cubicBezTo>
                  <a:cubicBezTo>
                    <a:pt x="8640" y="-45"/>
                    <a:pt x="11298" y="-45"/>
                    <a:pt x="13458" y="738"/>
                  </a:cubicBezTo>
                  <a:cubicBezTo>
                    <a:pt x="15618" y="1520"/>
                    <a:pt x="17280" y="3085"/>
                    <a:pt x="16283" y="4572"/>
                  </a:cubicBezTo>
                  <a:cubicBezTo>
                    <a:pt x="15286" y="6059"/>
                    <a:pt x="11631" y="7468"/>
                    <a:pt x="8972" y="8407"/>
                  </a:cubicBezTo>
                  <a:cubicBezTo>
                    <a:pt x="6314" y="9346"/>
                    <a:pt x="4652" y="9816"/>
                    <a:pt x="5151" y="10207"/>
                  </a:cubicBezTo>
                  <a:cubicBezTo>
                    <a:pt x="5649" y="10598"/>
                    <a:pt x="8308" y="10912"/>
                    <a:pt x="11298" y="11616"/>
                  </a:cubicBezTo>
                  <a:cubicBezTo>
                    <a:pt x="14289" y="12320"/>
                    <a:pt x="17612" y="13416"/>
                    <a:pt x="19440" y="14355"/>
                  </a:cubicBezTo>
                  <a:cubicBezTo>
                    <a:pt x="21268" y="15294"/>
                    <a:pt x="21600" y="16077"/>
                    <a:pt x="18609" y="17251"/>
                  </a:cubicBezTo>
                  <a:cubicBezTo>
                    <a:pt x="15618" y="18425"/>
                    <a:pt x="9305" y="19990"/>
                    <a:pt x="2991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181350" y="401525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472319" y="136341"/>
              <a:ext cx="248781" cy="25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78" fill="norm" stroke="1" extrusionOk="0">
                  <a:moveTo>
                    <a:pt x="647" y="4191"/>
                  </a:moveTo>
                  <a:cubicBezTo>
                    <a:pt x="830" y="3291"/>
                    <a:pt x="1013" y="2391"/>
                    <a:pt x="2295" y="1671"/>
                  </a:cubicBezTo>
                  <a:cubicBezTo>
                    <a:pt x="3576" y="951"/>
                    <a:pt x="5956" y="411"/>
                    <a:pt x="7603" y="141"/>
                  </a:cubicBezTo>
                  <a:cubicBezTo>
                    <a:pt x="9251" y="-129"/>
                    <a:pt x="10166" y="-129"/>
                    <a:pt x="10623" y="1221"/>
                  </a:cubicBezTo>
                  <a:cubicBezTo>
                    <a:pt x="11081" y="2571"/>
                    <a:pt x="11081" y="5271"/>
                    <a:pt x="9525" y="8331"/>
                  </a:cubicBezTo>
                  <a:cubicBezTo>
                    <a:pt x="7969" y="11391"/>
                    <a:pt x="4857" y="14811"/>
                    <a:pt x="2844" y="17061"/>
                  </a:cubicBezTo>
                  <a:cubicBezTo>
                    <a:pt x="830" y="19311"/>
                    <a:pt x="-85" y="20391"/>
                    <a:pt x="7" y="20931"/>
                  </a:cubicBezTo>
                  <a:cubicBezTo>
                    <a:pt x="98" y="21471"/>
                    <a:pt x="1196" y="21471"/>
                    <a:pt x="4491" y="21201"/>
                  </a:cubicBezTo>
                  <a:cubicBezTo>
                    <a:pt x="7786" y="20931"/>
                    <a:pt x="13278" y="20391"/>
                    <a:pt x="16481" y="19941"/>
                  </a:cubicBezTo>
                  <a:cubicBezTo>
                    <a:pt x="19684" y="19491"/>
                    <a:pt x="20600" y="19131"/>
                    <a:pt x="21515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721100" y="134825"/>
              <a:ext cx="12462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0" y="0"/>
                  </a:moveTo>
                  <a:cubicBezTo>
                    <a:pt x="3895" y="294"/>
                    <a:pt x="7790" y="588"/>
                    <a:pt x="11685" y="2498"/>
                  </a:cubicBezTo>
                  <a:cubicBezTo>
                    <a:pt x="15580" y="4408"/>
                    <a:pt x="19475" y="7935"/>
                    <a:pt x="20538" y="10947"/>
                  </a:cubicBezTo>
                  <a:cubicBezTo>
                    <a:pt x="21600" y="13959"/>
                    <a:pt x="19830" y="16457"/>
                    <a:pt x="16820" y="18147"/>
                  </a:cubicBezTo>
                  <a:cubicBezTo>
                    <a:pt x="13810" y="19837"/>
                    <a:pt x="9561" y="20718"/>
                    <a:pt x="5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994150" y="28087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905250" y="445975"/>
              <a:ext cx="1079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361564" y="63075"/>
              <a:ext cx="153287" cy="35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57" fill="norm" stroke="1" extrusionOk="0">
                  <a:moveTo>
                    <a:pt x="20262" y="1668"/>
                  </a:moveTo>
                  <a:cubicBezTo>
                    <a:pt x="19970" y="1021"/>
                    <a:pt x="19679" y="374"/>
                    <a:pt x="18657" y="116"/>
                  </a:cubicBezTo>
                  <a:cubicBezTo>
                    <a:pt x="17635" y="-143"/>
                    <a:pt x="15884" y="-14"/>
                    <a:pt x="13549" y="956"/>
                  </a:cubicBezTo>
                  <a:cubicBezTo>
                    <a:pt x="11214" y="1926"/>
                    <a:pt x="8295" y="3737"/>
                    <a:pt x="5814" y="6647"/>
                  </a:cubicBezTo>
                  <a:cubicBezTo>
                    <a:pt x="3333" y="9558"/>
                    <a:pt x="1289" y="13567"/>
                    <a:pt x="414" y="15960"/>
                  </a:cubicBezTo>
                  <a:cubicBezTo>
                    <a:pt x="-462" y="18353"/>
                    <a:pt x="-170" y="19129"/>
                    <a:pt x="3479" y="19776"/>
                  </a:cubicBezTo>
                  <a:cubicBezTo>
                    <a:pt x="7127" y="20422"/>
                    <a:pt x="14133" y="20940"/>
                    <a:pt x="21138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587386" y="98314"/>
              <a:ext cx="187815" cy="30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87" fill="norm" stroke="1" extrusionOk="0">
                  <a:moveTo>
                    <a:pt x="21295" y="1700"/>
                  </a:moveTo>
                  <a:cubicBezTo>
                    <a:pt x="18895" y="1095"/>
                    <a:pt x="16495" y="491"/>
                    <a:pt x="13975" y="189"/>
                  </a:cubicBezTo>
                  <a:cubicBezTo>
                    <a:pt x="11455" y="-113"/>
                    <a:pt x="8815" y="-113"/>
                    <a:pt x="6895" y="642"/>
                  </a:cubicBezTo>
                  <a:cubicBezTo>
                    <a:pt x="4975" y="1397"/>
                    <a:pt x="3775" y="2908"/>
                    <a:pt x="3175" y="4570"/>
                  </a:cubicBezTo>
                  <a:cubicBezTo>
                    <a:pt x="2575" y="6231"/>
                    <a:pt x="2575" y="8044"/>
                    <a:pt x="2575" y="9328"/>
                  </a:cubicBezTo>
                  <a:cubicBezTo>
                    <a:pt x="2575" y="10611"/>
                    <a:pt x="2575" y="11367"/>
                    <a:pt x="3415" y="11593"/>
                  </a:cubicBezTo>
                  <a:cubicBezTo>
                    <a:pt x="4255" y="11820"/>
                    <a:pt x="5935" y="11518"/>
                    <a:pt x="7375" y="11367"/>
                  </a:cubicBezTo>
                  <a:cubicBezTo>
                    <a:pt x="8815" y="11216"/>
                    <a:pt x="10015" y="11216"/>
                    <a:pt x="11095" y="11442"/>
                  </a:cubicBezTo>
                  <a:cubicBezTo>
                    <a:pt x="12175" y="11669"/>
                    <a:pt x="13135" y="12122"/>
                    <a:pt x="13975" y="12726"/>
                  </a:cubicBezTo>
                  <a:cubicBezTo>
                    <a:pt x="14815" y="13330"/>
                    <a:pt x="15535" y="14086"/>
                    <a:pt x="16015" y="14841"/>
                  </a:cubicBezTo>
                  <a:cubicBezTo>
                    <a:pt x="16495" y="15596"/>
                    <a:pt x="16735" y="16351"/>
                    <a:pt x="15655" y="17409"/>
                  </a:cubicBezTo>
                  <a:cubicBezTo>
                    <a:pt x="14575" y="18466"/>
                    <a:pt x="12175" y="19825"/>
                    <a:pt x="9775" y="20581"/>
                  </a:cubicBezTo>
                  <a:cubicBezTo>
                    <a:pt x="7375" y="21336"/>
                    <a:pt x="4975" y="21487"/>
                    <a:pt x="3055" y="21487"/>
                  </a:cubicBezTo>
                  <a:cubicBezTo>
                    <a:pt x="1135" y="21487"/>
                    <a:pt x="-305" y="21336"/>
                    <a:pt x="55" y="21185"/>
                  </a:cubicBezTo>
                  <a:cubicBezTo>
                    <a:pt x="415" y="21034"/>
                    <a:pt x="2575" y="20883"/>
                    <a:pt x="4735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819649" y="395175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927"/>
                    <a:pt x="9415" y="7855"/>
                    <a:pt x="5815" y="11455"/>
                  </a:cubicBezTo>
                  <a:cubicBezTo>
                    <a:pt x="2215" y="15055"/>
                    <a:pt x="1108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038970" y="115775"/>
              <a:ext cx="136281" cy="20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38" fill="norm" stroke="1" extrusionOk="0">
                  <a:moveTo>
                    <a:pt x="10271" y="0"/>
                  </a:moveTo>
                  <a:cubicBezTo>
                    <a:pt x="7326" y="5731"/>
                    <a:pt x="4380" y="11461"/>
                    <a:pt x="2416" y="15098"/>
                  </a:cubicBezTo>
                  <a:cubicBezTo>
                    <a:pt x="453" y="18735"/>
                    <a:pt x="-529" y="20278"/>
                    <a:pt x="289" y="20939"/>
                  </a:cubicBezTo>
                  <a:cubicBezTo>
                    <a:pt x="1107" y="21600"/>
                    <a:pt x="3726" y="21380"/>
                    <a:pt x="7489" y="20718"/>
                  </a:cubicBezTo>
                  <a:cubicBezTo>
                    <a:pt x="11253" y="20057"/>
                    <a:pt x="16162" y="18955"/>
                    <a:pt x="21071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124399" y="274525"/>
              <a:ext cx="2545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700"/>
                    <a:pt x="3363" y="11400"/>
                    <a:pt x="870" y="15000"/>
                  </a:cubicBezTo>
                  <a:cubicBezTo>
                    <a:pt x="-1622" y="18600"/>
                    <a:pt x="1701" y="201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251450" y="113331"/>
              <a:ext cx="85779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96" fill="norm" stroke="1" extrusionOk="0">
                  <a:moveTo>
                    <a:pt x="1580" y="141"/>
                  </a:moveTo>
                  <a:cubicBezTo>
                    <a:pt x="4215" y="19"/>
                    <a:pt x="6849" y="-104"/>
                    <a:pt x="8956" y="141"/>
                  </a:cubicBezTo>
                  <a:cubicBezTo>
                    <a:pt x="11063" y="387"/>
                    <a:pt x="12644" y="1001"/>
                    <a:pt x="15278" y="2903"/>
                  </a:cubicBezTo>
                  <a:cubicBezTo>
                    <a:pt x="17912" y="4805"/>
                    <a:pt x="21600" y="7996"/>
                    <a:pt x="21337" y="10880"/>
                  </a:cubicBezTo>
                  <a:cubicBezTo>
                    <a:pt x="21073" y="13764"/>
                    <a:pt x="16859" y="16341"/>
                    <a:pt x="12644" y="18060"/>
                  </a:cubicBezTo>
                  <a:cubicBezTo>
                    <a:pt x="8429" y="19778"/>
                    <a:pt x="4215" y="20637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626100" y="30627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524500" y="458675"/>
              <a:ext cx="1270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4114"/>
                    <a:pt x="12240" y="8229"/>
                    <a:pt x="8640" y="11829"/>
                  </a:cubicBezTo>
                  <a:cubicBezTo>
                    <a:pt x="5040" y="15429"/>
                    <a:pt x="252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052316" y="111079"/>
              <a:ext cx="164334" cy="30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228" fill="norm" stroke="1" extrusionOk="0">
                  <a:moveTo>
                    <a:pt x="20962" y="328"/>
                  </a:moveTo>
                  <a:cubicBezTo>
                    <a:pt x="19612" y="32"/>
                    <a:pt x="18262" y="-264"/>
                    <a:pt x="15967" y="402"/>
                  </a:cubicBezTo>
                  <a:cubicBezTo>
                    <a:pt x="13672" y="1068"/>
                    <a:pt x="10432" y="2695"/>
                    <a:pt x="7597" y="5210"/>
                  </a:cubicBezTo>
                  <a:cubicBezTo>
                    <a:pt x="4762" y="7725"/>
                    <a:pt x="2332" y="11128"/>
                    <a:pt x="982" y="13717"/>
                  </a:cubicBezTo>
                  <a:cubicBezTo>
                    <a:pt x="-368" y="16306"/>
                    <a:pt x="-638" y="18081"/>
                    <a:pt x="2197" y="19265"/>
                  </a:cubicBezTo>
                  <a:cubicBezTo>
                    <a:pt x="5032" y="20448"/>
                    <a:pt x="10972" y="21040"/>
                    <a:pt x="14617" y="21188"/>
                  </a:cubicBezTo>
                  <a:cubicBezTo>
                    <a:pt x="18262" y="21336"/>
                    <a:pt x="19612" y="21040"/>
                    <a:pt x="20962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269188" y="153875"/>
              <a:ext cx="201462" cy="25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22" fill="norm" stroke="1" extrusionOk="0">
                  <a:moveTo>
                    <a:pt x="2515" y="3780"/>
                  </a:moveTo>
                  <a:cubicBezTo>
                    <a:pt x="2290" y="2880"/>
                    <a:pt x="2065" y="1980"/>
                    <a:pt x="2515" y="1260"/>
                  </a:cubicBezTo>
                  <a:cubicBezTo>
                    <a:pt x="2965" y="540"/>
                    <a:pt x="4090" y="0"/>
                    <a:pt x="6003" y="0"/>
                  </a:cubicBezTo>
                  <a:cubicBezTo>
                    <a:pt x="7915" y="0"/>
                    <a:pt x="10615" y="540"/>
                    <a:pt x="12302" y="1890"/>
                  </a:cubicBezTo>
                  <a:cubicBezTo>
                    <a:pt x="13990" y="3240"/>
                    <a:pt x="14665" y="5400"/>
                    <a:pt x="12640" y="8460"/>
                  </a:cubicBezTo>
                  <a:cubicBezTo>
                    <a:pt x="10615" y="11520"/>
                    <a:pt x="5890" y="15480"/>
                    <a:pt x="3190" y="17820"/>
                  </a:cubicBezTo>
                  <a:cubicBezTo>
                    <a:pt x="490" y="20160"/>
                    <a:pt x="-185" y="20880"/>
                    <a:pt x="40" y="21240"/>
                  </a:cubicBezTo>
                  <a:cubicBezTo>
                    <a:pt x="265" y="21600"/>
                    <a:pt x="1390" y="21600"/>
                    <a:pt x="5102" y="21330"/>
                  </a:cubicBezTo>
                  <a:cubicBezTo>
                    <a:pt x="8815" y="21060"/>
                    <a:pt x="15115" y="20520"/>
                    <a:pt x="21415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483350" y="420575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756400" y="223230"/>
              <a:ext cx="145034" cy="16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01" fill="norm" stroke="1" extrusionOk="0">
                  <a:moveTo>
                    <a:pt x="17843" y="2525"/>
                  </a:moveTo>
                  <a:cubicBezTo>
                    <a:pt x="16904" y="1432"/>
                    <a:pt x="15965" y="338"/>
                    <a:pt x="13617" y="64"/>
                  </a:cubicBezTo>
                  <a:cubicBezTo>
                    <a:pt x="11270" y="-209"/>
                    <a:pt x="7513" y="338"/>
                    <a:pt x="4696" y="2799"/>
                  </a:cubicBezTo>
                  <a:cubicBezTo>
                    <a:pt x="1878" y="5259"/>
                    <a:pt x="0" y="9634"/>
                    <a:pt x="0" y="13052"/>
                  </a:cubicBezTo>
                  <a:cubicBezTo>
                    <a:pt x="0" y="16469"/>
                    <a:pt x="1878" y="18930"/>
                    <a:pt x="4852" y="20161"/>
                  </a:cubicBezTo>
                  <a:cubicBezTo>
                    <a:pt x="7826" y="21391"/>
                    <a:pt x="11896" y="21391"/>
                    <a:pt x="15339" y="20297"/>
                  </a:cubicBezTo>
                  <a:cubicBezTo>
                    <a:pt x="18783" y="19204"/>
                    <a:pt x="21600" y="17016"/>
                    <a:pt x="21443" y="13462"/>
                  </a:cubicBezTo>
                  <a:cubicBezTo>
                    <a:pt x="21287" y="9907"/>
                    <a:pt x="18157" y="4986"/>
                    <a:pt x="15026" y="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978650" y="129181"/>
              <a:ext cx="120679" cy="29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93" fill="norm" stroke="1" extrusionOk="0">
                  <a:moveTo>
                    <a:pt x="0" y="415"/>
                  </a:moveTo>
                  <a:cubicBezTo>
                    <a:pt x="1831" y="104"/>
                    <a:pt x="3661" y="-207"/>
                    <a:pt x="6407" y="181"/>
                  </a:cubicBezTo>
                  <a:cubicBezTo>
                    <a:pt x="9153" y="570"/>
                    <a:pt x="12814" y="1658"/>
                    <a:pt x="15925" y="3911"/>
                  </a:cubicBezTo>
                  <a:cubicBezTo>
                    <a:pt x="19037" y="6164"/>
                    <a:pt x="21600" y="9583"/>
                    <a:pt x="20685" y="12613"/>
                  </a:cubicBezTo>
                  <a:cubicBezTo>
                    <a:pt x="19769" y="15643"/>
                    <a:pt x="15376" y="18285"/>
                    <a:pt x="12081" y="19684"/>
                  </a:cubicBezTo>
                  <a:cubicBezTo>
                    <a:pt x="8786" y="21082"/>
                    <a:pt x="6590" y="21238"/>
                    <a:pt x="4393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124700" y="35342"/>
              <a:ext cx="110876" cy="50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524" fill="norm" stroke="1" extrusionOk="0">
                  <a:moveTo>
                    <a:pt x="6000" y="717"/>
                  </a:moveTo>
                  <a:cubicBezTo>
                    <a:pt x="7200" y="359"/>
                    <a:pt x="8400" y="0"/>
                    <a:pt x="9800" y="0"/>
                  </a:cubicBezTo>
                  <a:cubicBezTo>
                    <a:pt x="11200" y="0"/>
                    <a:pt x="12800" y="359"/>
                    <a:pt x="14600" y="1210"/>
                  </a:cubicBezTo>
                  <a:cubicBezTo>
                    <a:pt x="16400" y="2061"/>
                    <a:pt x="18400" y="3406"/>
                    <a:pt x="17600" y="4750"/>
                  </a:cubicBezTo>
                  <a:cubicBezTo>
                    <a:pt x="16800" y="6095"/>
                    <a:pt x="13200" y="7439"/>
                    <a:pt x="10400" y="8380"/>
                  </a:cubicBezTo>
                  <a:cubicBezTo>
                    <a:pt x="7600" y="9321"/>
                    <a:pt x="5600" y="9859"/>
                    <a:pt x="5200" y="10576"/>
                  </a:cubicBezTo>
                  <a:cubicBezTo>
                    <a:pt x="4800" y="11293"/>
                    <a:pt x="6000" y="12189"/>
                    <a:pt x="9000" y="13534"/>
                  </a:cubicBezTo>
                  <a:cubicBezTo>
                    <a:pt x="12000" y="14878"/>
                    <a:pt x="16800" y="16671"/>
                    <a:pt x="19200" y="17880"/>
                  </a:cubicBezTo>
                  <a:cubicBezTo>
                    <a:pt x="21600" y="19090"/>
                    <a:pt x="21600" y="19718"/>
                    <a:pt x="18800" y="20300"/>
                  </a:cubicBezTo>
                  <a:cubicBezTo>
                    <a:pt x="16000" y="20883"/>
                    <a:pt x="10400" y="21421"/>
                    <a:pt x="6800" y="21510"/>
                  </a:cubicBezTo>
                  <a:cubicBezTo>
                    <a:pt x="3200" y="21600"/>
                    <a:pt x="1600" y="21241"/>
                    <a:pt x="0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8896350" y="146351"/>
              <a:ext cx="165100" cy="20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122"/>
                  </a:moveTo>
                  <a:cubicBezTo>
                    <a:pt x="1385" y="-99"/>
                    <a:pt x="2769" y="-319"/>
                    <a:pt x="5262" y="2326"/>
                  </a:cubicBezTo>
                  <a:cubicBezTo>
                    <a:pt x="7754" y="4971"/>
                    <a:pt x="11354" y="10481"/>
                    <a:pt x="14262" y="14118"/>
                  </a:cubicBezTo>
                  <a:cubicBezTo>
                    <a:pt x="17169" y="17754"/>
                    <a:pt x="19385" y="19518"/>
                    <a:pt x="2160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021233" y="179275"/>
              <a:ext cx="10371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6848" y="3333"/>
                    <a:pt x="12528" y="6667"/>
                    <a:pt x="8856" y="9933"/>
                  </a:cubicBezTo>
                  <a:cubicBezTo>
                    <a:pt x="5184" y="13200"/>
                    <a:pt x="2160" y="16400"/>
                    <a:pt x="864" y="18333"/>
                  </a:cubicBezTo>
                  <a:cubicBezTo>
                    <a:pt x="-432" y="20267"/>
                    <a:pt x="0" y="20933"/>
                    <a:pt x="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119542" y="471375"/>
              <a:ext cx="1810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236"/>
                    <a:pt x="-1068" y="10473"/>
                    <a:pt x="132" y="14073"/>
                  </a:cubicBezTo>
                  <a:cubicBezTo>
                    <a:pt x="1332" y="17673"/>
                    <a:pt x="10932" y="19636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9126651" y="342369"/>
              <a:ext cx="50231" cy="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0612" fill="norm" stroke="1" extrusionOk="0">
                  <a:moveTo>
                    <a:pt x="4489" y="20612"/>
                  </a:moveTo>
                  <a:cubicBezTo>
                    <a:pt x="1897" y="16855"/>
                    <a:pt x="-695" y="13099"/>
                    <a:pt x="169" y="11690"/>
                  </a:cubicBezTo>
                  <a:cubicBezTo>
                    <a:pt x="1033" y="10282"/>
                    <a:pt x="5353" y="11221"/>
                    <a:pt x="10105" y="9812"/>
                  </a:cubicBezTo>
                  <a:cubicBezTo>
                    <a:pt x="14857" y="8403"/>
                    <a:pt x="20041" y="4647"/>
                    <a:pt x="20473" y="2299"/>
                  </a:cubicBezTo>
                  <a:cubicBezTo>
                    <a:pt x="20905" y="-49"/>
                    <a:pt x="16585" y="-988"/>
                    <a:pt x="13561" y="1360"/>
                  </a:cubicBezTo>
                  <a:cubicBezTo>
                    <a:pt x="10537" y="3708"/>
                    <a:pt x="8809" y="9342"/>
                    <a:pt x="7081" y="14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9302750" y="528525"/>
              <a:ext cx="88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9563099" y="211025"/>
              <a:ext cx="133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388"/>
                    <a:pt x="10286" y="6776"/>
                    <a:pt x="13886" y="10376"/>
                  </a:cubicBezTo>
                  <a:cubicBezTo>
                    <a:pt x="17486" y="13976"/>
                    <a:pt x="19543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9556749" y="211025"/>
              <a:ext cx="203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2526"/>
                    <a:pt x="15750" y="5053"/>
                    <a:pt x="12713" y="7832"/>
                  </a:cubicBezTo>
                  <a:cubicBezTo>
                    <a:pt x="9675" y="10611"/>
                    <a:pt x="6525" y="13642"/>
                    <a:pt x="4388" y="15979"/>
                  </a:cubicBezTo>
                  <a:cubicBezTo>
                    <a:pt x="2250" y="18316"/>
                    <a:pt x="1125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9766299" y="458675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9798050" y="360748"/>
              <a:ext cx="60583" cy="1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18414" fill="norm" stroke="1" extrusionOk="0">
                  <a:moveTo>
                    <a:pt x="8640" y="3415"/>
                  </a:moveTo>
                  <a:cubicBezTo>
                    <a:pt x="13680" y="11515"/>
                    <a:pt x="18720" y="19615"/>
                    <a:pt x="20160" y="18265"/>
                  </a:cubicBezTo>
                  <a:cubicBezTo>
                    <a:pt x="21600" y="16915"/>
                    <a:pt x="19440" y="6115"/>
                    <a:pt x="15480" y="2065"/>
                  </a:cubicBezTo>
                  <a:cubicBezTo>
                    <a:pt x="11520" y="-1985"/>
                    <a:pt x="5760" y="715"/>
                    <a:pt x="0" y="3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9899649" y="147525"/>
              <a:ext cx="16311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11340" y="0"/>
                  </a:moveTo>
                  <a:cubicBezTo>
                    <a:pt x="15120" y="3308"/>
                    <a:pt x="18900" y="6616"/>
                    <a:pt x="20250" y="9438"/>
                  </a:cubicBezTo>
                  <a:cubicBezTo>
                    <a:pt x="21600" y="12259"/>
                    <a:pt x="20520" y="14595"/>
                    <a:pt x="16740" y="16541"/>
                  </a:cubicBezTo>
                  <a:cubicBezTo>
                    <a:pt x="12960" y="18486"/>
                    <a:pt x="6480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8679329" y="147525"/>
              <a:ext cx="12177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1" h="21600" fill="norm" stroke="1" extrusionOk="0">
                  <a:moveTo>
                    <a:pt x="20371" y="0"/>
                  </a:moveTo>
                  <a:cubicBezTo>
                    <a:pt x="15768" y="1397"/>
                    <a:pt x="11164" y="2794"/>
                    <a:pt x="6915" y="5104"/>
                  </a:cubicBezTo>
                  <a:cubicBezTo>
                    <a:pt x="2666" y="7415"/>
                    <a:pt x="-1229" y="10639"/>
                    <a:pt x="364" y="13540"/>
                  </a:cubicBezTo>
                  <a:cubicBezTo>
                    <a:pt x="1958" y="16442"/>
                    <a:pt x="9040" y="19021"/>
                    <a:pt x="161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946399" y="560275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946400" y="661875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543300" y="649175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568700" y="719025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838450" y="922225"/>
              <a:ext cx="133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965450" y="928575"/>
              <a:ext cx="635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880"/>
                    <a:pt x="11520" y="5760"/>
                    <a:pt x="7920" y="9360"/>
                  </a:cubicBezTo>
                  <a:cubicBezTo>
                    <a:pt x="4320" y="12960"/>
                    <a:pt x="216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041650" y="1100025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651250" y="914744"/>
              <a:ext cx="127000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44"/>
                  </a:moveTo>
                  <a:cubicBezTo>
                    <a:pt x="1800" y="-126"/>
                    <a:pt x="3600" y="-396"/>
                    <a:pt x="7200" y="3114"/>
                  </a:cubicBezTo>
                  <a:cubicBezTo>
                    <a:pt x="10800" y="6624"/>
                    <a:pt x="16200" y="13914"/>
                    <a:pt x="2160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689350" y="896825"/>
              <a:ext cx="1079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247" y="1234"/>
                  </a:cubicBezTo>
                  <a:cubicBezTo>
                    <a:pt x="13129" y="2469"/>
                    <a:pt x="11012" y="4937"/>
                    <a:pt x="8471" y="8537"/>
                  </a:cubicBezTo>
                  <a:cubicBezTo>
                    <a:pt x="5929" y="12137"/>
                    <a:pt x="2965" y="16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841750" y="1042875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674382" y="1746934"/>
              <a:ext cx="208268" cy="35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90" fill="norm" stroke="1" extrusionOk="0">
                  <a:moveTo>
                    <a:pt x="15577" y="4568"/>
                  </a:moveTo>
                  <a:cubicBezTo>
                    <a:pt x="15359" y="3689"/>
                    <a:pt x="15141" y="2810"/>
                    <a:pt x="14377" y="2370"/>
                  </a:cubicBezTo>
                  <a:cubicBezTo>
                    <a:pt x="13613" y="1931"/>
                    <a:pt x="12304" y="1931"/>
                    <a:pt x="10450" y="2810"/>
                  </a:cubicBezTo>
                  <a:cubicBezTo>
                    <a:pt x="8595" y="3689"/>
                    <a:pt x="6195" y="5447"/>
                    <a:pt x="4341" y="7959"/>
                  </a:cubicBezTo>
                  <a:cubicBezTo>
                    <a:pt x="2486" y="10470"/>
                    <a:pt x="1177" y="13736"/>
                    <a:pt x="523" y="15745"/>
                  </a:cubicBezTo>
                  <a:cubicBezTo>
                    <a:pt x="-132" y="17754"/>
                    <a:pt x="-132" y="18508"/>
                    <a:pt x="304" y="19198"/>
                  </a:cubicBezTo>
                  <a:cubicBezTo>
                    <a:pt x="741" y="19889"/>
                    <a:pt x="1613" y="20517"/>
                    <a:pt x="3468" y="20643"/>
                  </a:cubicBezTo>
                  <a:cubicBezTo>
                    <a:pt x="5323" y="20768"/>
                    <a:pt x="8159" y="20391"/>
                    <a:pt x="11213" y="19010"/>
                  </a:cubicBezTo>
                  <a:cubicBezTo>
                    <a:pt x="14268" y="17629"/>
                    <a:pt x="17541" y="15243"/>
                    <a:pt x="19286" y="12480"/>
                  </a:cubicBezTo>
                  <a:cubicBezTo>
                    <a:pt x="21032" y="9717"/>
                    <a:pt x="21250" y="6577"/>
                    <a:pt x="20813" y="4443"/>
                  </a:cubicBezTo>
                  <a:cubicBezTo>
                    <a:pt x="20377" y="2308"/>
                    <a:pt x="19286" y="1177"/>
                    <a:pt x="18086" y="549"/>
                  </a:cubicBezTo>
                  <a:cubicBezTo>
                    <a:pt x="16886" y="-78"/>
                    <a:pt x="15577" y="-204"/>
                    <a:pt x="13941" y="361"/>
                  </a:cubicBezTo>
                  <a:cubicBezTo>
                    <a:pt x="12304" y="926"/>
                    <a:pt x="10341" y="2182"/>
                    <a:pt x="9250" y="3940"/>
                  </a:cubicBezTo>
                  <a:cubicBezTo>
                    <a:pt x="8159" y="5698"/>
                    <a:pt x="7941" y="7959"/>
                    <a:pt x="9686" y="10659"/>
                  </a:cubicBezTo>
                  <a:cubicBezTo>
                    <a:pt x="11432" y="13359"/>
                    <a:pt x="15141" y="16498"/>
                    <a:pt x="17323" y="18382"/>
                  </a:cubicBezTo>
                  <a:cubicBezTo>
                    <a:pt x="19504" y="20266"/>
                    <a:pt x="20159" y="20894"/>
                    <a:pt x="20595" y="21145"/>
                  </a:cubicBezTo>
                  <a:cubicBezTo>
                    <a:pt x="21032" y="21396"/>
                    <a:pt x="21250" y="21270"/>
                    <a:pt x="21468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920749" y="1771580"/>
              <a:ext cx="101352" cy="36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444" fill="norm" stroke="1" extrusionOk="0">
                  <a:moveTo>
                    <a:pt x="2592" y="89"/>
                  </a:moveTo>
                  <a:cubicBezTo>
                    <a:pt x="4752" y="-33"/>
                    <a:pt x="6912" y="-156"/>
                    <a:pt x="9936" y="642"/>
                  </a:cubicBezTo>
                  <a:cubicBezTo>
                    <a:pt x="12960" y="1439"/>
                    <a:pt x="16848" y="3158"/>
                    <a:pt x="19008" y="5674"/>
                  </a:cubicBezTo>
                  <a:cubicBezTo>
                    <a:pt x="21168" y="8189"/>
                    <a:pt x="21600" y="11503"/>
                    <a:pt x="18144" y="14264"/>
                  </a:cubicBezTo>
                  <a:cubicBezTo>
                    <a:pt x="14688" y="17026"/>
                    <a:pt x="7344" y="19235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65742" y="1745844"/>
              <a:ext cx="120058" cy="35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59" fill="norm" stroke="1" extrusionOk="0">
                  <a:moveTo>
                    <a:pt x="20765" y="2400"/>
                  </a:moveTo>
                  <a:cubicBezTo>
                    <a:pt x="18568" y="1638"/>
                    <a:pt x="16372" y="875"/>
                    <a:pt x="14358" y="431"/>
                  </a:cubicBezTo>
                  <a:cubicBezTo>
                    <a:pt x="12345" y="-14"/>
                    <a:pt x="10514" y="-141"/>
                    <a:pt x="8867" y="177"/>
                  </a:cubicBezTo>
                  <a:cubicBezTo>
                    <a:pt x="7219" y="494"/>
                    <a:pt x="5755" y="1257"/>
                    <a:pt x="3741" y="3480"/>
                  </a:cubicBezTo>
                  <a:cubicBezTo>
                    <a:pt x="1728" y="5704"/>
                    <a:pt x="-835" y="9388"/>
                    <a:pt x="263" y="12628"/>
                  </a:cubicBezTo>
                  <a:cubicBezTo>
                    <a:pt x="1362" y="15868"/>
                    <a:pt x="6121" y="18664"/>
                    <a:pt x="1088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390914" y="1836625"/>
              <a:ext cx="31487" cy="3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58" fill="norm" stroke="1" extrusionOk="0">
                  <a:moveTo>
                    <a:pt x="21420" y="0"/>
                  </a:moveTo>
                  <a:cubicBezTo>
                    <a:pt x="15660" y="5838"/>
                    <a:pt x="9900" y="11676"/>
                    <a:pt x="6300" y="14959"/>
                  </a:cubicBezTo>
                  <a:cubicBezTo>
                    <a:pt x="2700" y="18243"/>
                    <a:pt x="1260" y="18973"/>
                    <a:pt x="540" y="19703"/>
                  </a:cubicBezTo>
                  <a:cubicBezTo>
                    <a:pt x="-180" y="20432"/>
                    <a:pt x="-180" y="21162"/>
                    <a:pt x="540" y="21381"/>
                  </a:cubicBezTo>
                  <a:cubicBezTo>
                    <a:pt x="1260" y="21600"/>
                    <a:pt x="2700" y="21308"/>
                    <a:pt x="414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397000" y="1747725"/>
              <a:ext cx="2222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9200"/>
                    <a:pt x="411" y="16800"/>
                    <a:pt x="3291" y="13371"/>
                  </a:cubicBezTo>
                  <a:cubicBezTo>
                    <a:pt x="6171" y="9943"/>
                    <a:pt x="11726" y="5486"/>
                    <a:pt x="15223" y="3086"/>
                  </a:cubicBezTo>
                  <a:cubicBezTo>
                    <a:pt x="18720" y="686"/>
                    <a:pt x="20160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403350" y="1957275"/>
              <a:ext cx="184150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5429"/>
                  </a:moveTo>
                  <a:cubicBezTo>
                    <a:pt x="993" y="18514"/>
                    <a:pt x="1986" y="21600"/>
                    <a:pt x="5586" y="19029"/>
                  </a:cubicBezTo>
                  <a:cubicBezTo>
                    <a:pt x="9186" y="16457"/>
                    <a:pt x="15393" y="8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568450" y="2001725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587500" y="193187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621366" y="1972384"/>
              <a:ext cx="112184" cy="15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5706" y="5645"/>
                  </a:moveTo>
                  <a:cubicBezTo>
                    <a:pt x="4075" y="9909"/>
                    <a:pt x="2445" y="14172"/>
                    <a:pt x="1426" y="17014"/>
                  </a:cubicBezTo>
                  <a:cubicBezTo>
                    <a:pt x="408" y="19856"/>
                    <a:pt x="0" y="21277"/>
                    <a:pt x="0" y="20993"/>
                  </a:cubicBezTo>
                  <a:cubicBezTo>
                    <a:pt x="0" y="20709"/>
                    <a:pt x="408" y="18719"/>
                    <a:pt x="2445" y="15166"/>
                  </a:cubicBezTo>
                  <a:cubicBezTo>
                    <a:pt x="4483" y="11614"/>
                    <a:pt x="8151" y="6498"/>
                    <a:pt x="11004" y="3514"/>
                  </a:cubicBezTo>
                  <a:cubicBezTo>
                    <a:pt x="13857" y="530"/>
                    <a:pt x="15894" y="-323"/>
                    <a:pt x="17525" y="103"/>
                  </a:cubicBezTo>
                  <a:cubicBezTo>
                    <a:pt x="19155" y="530"/>
                    <a:pt x="20377" y="2235"/>
                    <a:pt x="20989" y="5645"/>
                  </a:cubicBezTo>
                  <a:cubicBezTo>
                    <a:pt x="21600" y="9056"/>
                    <a:pt x="21600" y="14172"/>
                    <a:pt x="21600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773750" y="1724141"/>
              <a:ext cx="175700" cy="37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30" fill="norm" stroke="1" extrusionOk="0">
                  <a:moveTo>
                    <a:pt x="16716" y="13144"/>
                  </a:moveTo>
                  <a:cubicBezTo>
                    <a:pt x="13888" y="13264"/>
                    <a:pt x="11059" y="13383"/>
                    <a:pt x="8231" y="14397"/>
                  </a:cubicBezTo>
                  <a:cubicBezTo>
                    <a:pt x="5402" y="15412"/>
                    <a:pt x="2574" y="17321"/>
                    <a:pt x="1159" y="18574"/>
                  </a:cubicBezTo>
                  <a:cubicBezTo>
                    <a:pt x="-255" y="19827"/>
                    <a:pt x="-255" y="20424"/>
                    <a:pt x="516" y="20842"/>
                  </a:cubicBezTo>
                  <a:cubicBezTo>
                    <a:pt x="1288" y="21259"/>
                    <a:pt x="2831" y="21498"/>
                    <a:pt x="5531" y="20722"/>
                  </a:cubicBezTo>
                  <a:cubicBezTo>
                    <a:pt x="8231" y="19947"/>
                    <a:pt x="12088" y="18157"/>
                    <a:pt x="14916" y="15113"/>
                  </a:cubicBezTo>
                  <a:cubicBezTo>
                    <a:pt x="17745" y="12070"/>
                    <a:pt x="19545" y="7774"/>
                    <a:pt x="20445" y="5328"/>
                  </a:cubicBezTo>
                  <a:cubicBezTo>
                    <a:pt x="21345" y="2881"/>
                    <a:pt x="21345" y="2285"/>
                    <a:pt x="21345" y="1688"/>
                  </a:cubicBezTo>
                  <a:cubicBezTo>
                    <a:pt x="21345" y="1091"/>
                    <a:pt x="21345" y="495"/>
                    <a:pt x="20702" y="196"/>
                  </a:cubicBezTo>
                  <a:cubicBezTo>
                    <a:pt x="20059" y="-102"/>
                    <a:pt x="18774" y="-102"/>
                    <a:pt x="17745" y="495"/>
                  </a:cubicBezTo>
                  <a:cubicBezTo>
                    <a:pt x="16716" y="1091"/>
                    <a:pt x="15945" y="2285"/>
                    <a:pt x="15431" y="4910"/>
                  </a:cubicBezTo>
                  <a:cubicBezTo>
                    <a:pt x="14916" y="7536"/>
                    <a:pt x="14659" y="11593"/>
                    <a:pt x="14788" y="13920"/>
                  </a:cubicBezTo>
                  <a:cubicBezTo>
                    <a:pt x="14916" y="16247"/>
                    <a:pt x="15431" y="16844"/>
                    <a:pt x="15945" y="17202"/>
                  </a:cubicBezTo>
                  <a:cubicBezTo>
                    <a:pt x="16459" y="17560"/>
                    <a:pt x="16974" y="17679"/>
                    <a:pt x="17488" y="17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559050" y="186837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518697" y="1804875"/>
              <a:ext cx="173704" cy="29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02" fill="norm" stroke="1" extrusionOk="0">
                  <a:moveTo>
                    <a:pt x="9645" y="1851"/>
                  </a:moveTo>
                  <a:cubicBezTo>
                    <a:pt x="9125" y="926"/>
                    <a:pt x="8604" y="0"/>
                    <a:pt x="8344" y="0"/>
                  </a:cubicBezTo>
                  <a:cubicBezTo>
                    <a:pt x="8084" y="0"/>
                    <a:pt x="8084" y="926"/>
                    <a:pt x="7303" y="3163"/>
                  </a:cubicBezTo>
                  <a:cubicBezTo>
                    <a:pt x="6522" y="5400"/>
                    <a:pt x="4961" y="8949"/>
                    <a:pt x="3660" y="11726"/>
                  </a:cubicBezTo>
                  <a:cubicBezTo>
                    <a:pt x="2358" y="14503"/>
                    <a:pt x="1317" y="16509"/>
                    <a:pt x="667" y="17974"/>
                  </a:cubicBezTo>
                  <a:cubicBezTo>
                    <a:pt x="16" y="19440"/>
                    <a:pt x="-244" y="20366"/>
                    <a:pt x="276" y="20906"/>
                  </a:cubicBezTo>
                  <a:cubicBezTo>
                    <a:pt x="797" y="21446"/>
                    <a:pt x="2098" y="21600"/>
                    <a:pt x="5742" y="21446"/>
                  </a:cubicBezTo>
                  <a:cubicBezTo>
                    <a:pt x="9385" y="21291"/>
                    <a:pt x="15370" y="20829"/>
                    <a:pt x="21356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741975" y="1764738"/>
              <a:ext cx="159976" cy="31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74" fill="norm" stroke="1" extrusionOk="0">
                  <a:moveTo>
                    <a:pt x="2722" y="8551"/>
                  </a:moveTo>
                  <a:cubicBezTo>
                    <a:pt x="2438" y="12197"/>
                    <a:pt x="2154" y="15844"/>
                    <a:pt x="1869" y="18088"/>
                  </a:cubicBezTo>
                  <a:cubicBezTo>
                    <a:pt x="1585" y="20332"/>
                    <a:pt x="1301" y="21174"/>
                    <a:pt x="875" y="21174"/>
                  </a:cubicBezTo>
                  <a:cubicBezTo>
                    <a:pt x="448" y="21174"/>
                    <a:pt x="-120" y="20332"/>
                    <a:pt x="22" y="17738"/>
                  </a:cubicBezTo>
                  <a:cubicBezTo>
                    <a:pt x="164" y="15143"/>
                    <a:pt x="1017" y="10795"/>
                    <a:pt x="2580" y="7569"/>
                  </a:cubicBezTo>
                  <a:cubicBezTo>
                    <a:pt x="4143" y="4343"/>
                    <a:pt x="6417" y="2239"/>
                    <a:pt x="8264" y="1047"/>
                  </a:cubicBezTo>
                  <a:cubicBezTo>
                    <a:pt x="10112" y="-145"/>
                    <a:pt x="11533" y="-426"/>
                    <a:pt x="13238" y="766"/>
                  </a:cubicBezTo>
                  <a:cubicBezTo>
                    <a:pt x="14943" y="1958"/>
                    <a:pt x="16933" y="4623"/>
                    <a:pt x="17359" y="6657"/>
                  </a:cubicBezTo>
                  <a:cubicBezTo>
                    <a:pt x="17785" y="8691"/>
                    <a:pt x="16648" y="10093"/>
                    <a:pt x="14801" y="11216"/>
                  </a:cubicBezTo>
                  <a:cubicBezTo>
                    <a:pt x="12954" y="12338"/>
                    <a:pt x="10396" y="13179"/>
                    <a:pt x="8406" y="13460"/>
                  </a:cubicBezTo>
                  <a:cubicBezTo>
                    <a:pt x="6417" y="13740"/>
                    <a:pt x="4996" y="13460"/>
                    <a:pt x="5564" y="13670"/>
                  </a:cubicBezTo>
                  <a:cubicBezTo>
                    <a:pt x="6133" y="13880"/>
                    <a:pt x="8691" y="14582"/>
                    <a:pt x="11675" y="15493"/>
                  </a:cubicBezTo>
                  <a:cubicBezTo>
                    <a:pt x="14659" y="16405"/>
                    <a:pt x="18069" y="17527"/>
                    <a:pt x="21480" y="18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435350" y="1769322"/>
              <a:ext cx="125177" cy="42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34" fill="norm" stroke="1" extrusionOk="0">
                  <a:moveTo>
                    <a:pt x="3240" y="11569"/>
                  </a:moveTo>
                  <a:cubicBezTo>
                    <a:pt x="2520" y="13887"/>
                    <a:pt x="1800" y="16205"/>
                    <a:pt x="1440" y="17628"/>
                  </a:cubicBezTo>
                  <a:cubicBezTo>
                    <a:pt x="1080" y="19050"/>
                    <a:pt x="1080" y="19577"/>
                    <a:pt x="900" y="20156"/>
                  </a:cubicBezTo>
                  <a:cubicBezTo>
                    <a:pt x="720" y="20736"/>
                    <a:pt x="360" y="21368"/>
                    <a:pt x="180" y="21210"/>
                  </a:cubicBezTo>
                  <a:cubicBezTo>
                    <a:pt x="0" y="21052"/>
                    <a:pt x="0" y="20104"/>
                    <a:pt x="0" y="17364"/>
                  </a:cubicBezTo>
                  <a:cubicBezTo>
                    <a:pt x="0" y="14625"/>
                    <a:pt x="0" y="10094"/>
                    <a:pt x="540" y="6933"/>
                  </a:cubicBezTo>
                  <a:cubicBezTo>
                    <a:pt x="1080" y="3772"/>
                    <a:pt x="2160" y="1981"/>
                    <a:pt x="3600" y="980"/>
                  </a:cubicBezTo>
                  <a:cubicBezTo>
                    <a:pt x="5040" y="-21"/>
                    <a:pt x="6840" y="-232"/>
                    <a:pt x="9180" y="242"/>
                  </a:cubicBezTo>
                  <a:cubicBezTo>
                    <a:pt x="11520" y="716"/>
                    <a:pt x="14400" y="1875"/>
                    <a:pt x="15480" y="3087"/>
                  </a:cubicBezTo>
                  <a:cubicBezTo>
                    <a:pt x="16560" y="4299"/>
                    <a:pt x="15840" y="5563"/>
                    <a:pt x="14760" y="6406"/>
                  </a:cubicBezTo>
                  <a:cubicBezTo>
                    <a:pt x="13680" y="7249"/>
                    <a:pt x="12240" y="7670"/>
                    <a:pt x="12240" y="8039"/>
                  </a:cubicBezTo>
                  <a:cubicBezTo>
                    <a:pt x="12240" y="8408"/>
                    <a:pt x="13680" y="8724"/>
                    <a:pt x="15480" y="9198"/>
                  </a:cubicBezTo>
                  <a:cubicBezTo>
                    <a:pt x="17280" y="9672"/>
                    <a:pt x="19440" y="10305"/>
                    <a:pt x="20520" y="10937"/>
                  </a:cubicBezTo>
                  <a:cubicBezTo>
                    <a:pt x="21600" y="11569"/>
                    <a:pt x="21600" y="12201"/>
                    <a:pt x="20160" y="12623"/>
                  </a:cubicBezTo>
                  <a:cubicBezTo>
                    <a:pt x="18720" y="13044"/>
                    <a:pt x="15840" y="13255"/>
                    <a:pt x="13680" y="13202"/>
                  </a:cubicBezTo>
                  <a:cubicBezTo>
                    <a:pt x="11520" y="13149"/>
                    <a:pt x="10080" y="12833"/>
                    <a:pt x="8640" y="12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585232" y="1976325"/>
              <a:ext cx="59669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18762" y="1851"/>
                  </a:moveTo>
                  <a:cubicBezTo>
                    <a:pt x="15037" y="2469"/>
                    <a:pt x="11313" y="3086"/>
                    <a:pt x="7962" y="4629"/>
                  </a:cubicBezTo>
                  <a:cubicBezTo>
                    <a:pt x="4610" y="6171"/>
                    <a:pt x="1630" y="8640"/>
                    <a:pt x="513" y="11417"/>
                  </a:cubicBezTo>
                  <a:cubicBezTo>
                    <a:pt x="-604" y="14194"/>
                    <a:pt x="141" y="17280"/>
                    <a:pt x="2375" y="19131"/>
                  </a:cubicBezTo>
                  <a:cubicBezTo>
                    <a:pt x="4610" y="20983"/>
                    <a:pt x="8334" y="21600"/>
                    <a:pt x="12430" y="21600"/>
                  </a:cubicBezTo>
                  <a:cubicBezTo>
                    <a:pt x="16527" y="21600"/>
                    <a:pt x="20996" y="20983"/>
                    <a:pt x="20996" y="17280"/>
                  </a:cubicBezTo>
                  <a:cubicBezTo>
                    <a:pt x="20996" y="13577"/>
                    <a:pt x="16527" y="6789"/>
                    <a:pt x="120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435350" y="1667552"/>
              <a:ext cx="127000" cy="10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3240" y="7149"/>
                  </a:moveTo>
                  <a:cubicBezTo>
                    <a:pt x="2880" y="9690"/>
                    <a:pt x="2520" y="12231"/>
                    <a:pt x="1800" y="14984"/>
                  </a:cubicBezTo>
                  <a:cubicBezTo>
                    <a:pt x="1080" y="17737"/>
                    <a:pt x="0" y="20701"/>
                    <a:pt x="0" y="20913"/>
                  </a:cubicBezTo>
                  <a:cubicBezTo>
                    <a:pt x="0" y="21125"/>
                    <a:pt x="1080" y="18584"/>
                    <a:pt x="2700" y="14984"/>
                  </a:cubicBezTo>
                  <a:cubicBezTo>
                    <a:pt x="4320" y="11384"/>
                    <a:pt x="6480" y="6725"/>
                    <a:pt x="8280" y="3760"/>
                  </a:cubicBezTo>
                  <a:cubicBezTo>
                    <a:pt x="10080" y="796"/>
                    <a:pt x="11520" y="-475"/>
                    <a:pt x="12960" y="160"/>
                  </a:cubicBezTo>
                  <a:cubicBezTo>
                    <a:pt x="14400" y="796"/>
                    <a:pt x="15840" y="3337"/>
                    <a:pt x="17280" y="6937"/>
                  </a:cubicBezTo>
                  <a:cubicBezTo>
                    <a:pt x="18720" y="10537"/>
                    <a:pt x="20160" y="15196"/>
                    <a:pt x="21600" y="19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4029220" y="1794856"/>
              <a:ext cx="121265" cy="23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9" h="21354" fill="norm" stroke="1" extrusionOk="0">
                  <a:moveTo>
                    <a:pt x="17221" y="17268"/>
                  </a:moveTo>
                  <a:cubicBezTo>
                    <a:pt x="16524" y="15322"/>
                    <a:pt x="15827" y="13376"/>
                    <a:pt x="14782" y="11332"/>
                  </a:cubicBezTo>
                  <a:cubicBezTo>
                    <a:pt x="13737" y="9289"/>
                    <a:pt x="12343" y="7149"/>
                    <a:pt x="11647" y="5592"/>
                  </a:cubicBezTo>
                  <a:cubicBezTo>
                    <a:pt x="10950" y="4035"/>
                    <a:pt x="10950" y="3062"/>
                    <a:pt x="12169" y="1992"/>
                  </a:cubicBezTo>
                  <a:cubicBezTo>
                    <a:pt x="13388" y="922"/>
                    <a:pt x="15827" y="-246"/>
                    <a:pt x="17743" y="46"/>
                  </a:cubicBezTo>
                  <a:cubicBezTo>
                    <a:pt x="19659" y="338"/>
                    <a:pt x="21053" y="2089"/>
                    <a:pt x="18788" y="4716"/>
                  </a:cubicBezTo>
                  <a:cubicBezTo>
                    <a:pt x="16524" y="7343"/>
                    <a:pt x="10601" y="10846"/>
                    <a:pt x="7118" y="12986"/>
                  </a:cubicBezTo>
                  <a:cubicBezTo>
                    <a:pt x="3634" y="15127"/>
                    <a:pt x="2588" y="15905"/>
                    <a:pt x="1543" y="16781"/>
                  </a:cubicBezTo>
                  <a:cubicBezTo>
                    <a:pt x="498" y="17657"/>
                    <a:pt x="-547" y="18630"/>
                    <a:pt x="324" y="19408"/>
                  </a:cubicBezTo>
                  <a:cubicBezTo>
                    <a:pt x="1195" y="20186"/>
                    <a:pt x="3982" y="20770"/>
                    <a:pt x="7118" y="21062"/>
                  </a:cubicBezTo>
                  <a:cubicBezTo>
                    <a:pt x="10253" y="21354"/>
                    <a:pt x="13737" y="21354"/>
                    <a:pt x="17221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416149" y="1717712"/>
              <a:ext cx="103962" cy="42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42" fill="norm" stroke="1" extrusionOk="0">
                  <a:moveTo>
                    <a:pt x="7184" y="9536"/>
                  </a:moveTo>
                  <a:cubicBezTo>
                    <a:pt x="6320" y="12209"/>
                    <a:pt x="5456" y="14882"/>
                    <a:pt x="4808" y="16486"/>
                  </a:cubicBezTo>
                  <a:cubicBezTo>
                    <a:pt x="4160" y="18090"/>
                    <a:pt x="3728" y="18625"/>
                    <a:pt x="3296" y="19373"/>
                  </a:cubicBezTo>
                  <a:cubicBezTo>
                    <a:pt x="2864" y="20122"/>
                    <a:pt x="2432" y="21084"/>
                    <a:pt x="1784" y="21298"/>
                  </a:cubicBezTo>
                  <a:cubicBezTo>
                    <a:pt x="1136" y="21512"/>
                    <a:pt x="272" y="20977"/>
                    <a:pt x="56" y="18892"/>
                  </a:cubicBezTo>
                  <a:cubicBezTo>
                    <a:pt x="-160" y="16807"/>
                    <a:pt x="272" y="13171"/>
                    <a:pt x="920" y="10017"/>
                  </a:cubicBezTo>
                  <a:cubicBezTo>
                    <a:pt x="1568" y="6862"/>
                    <a:pt x="2432" y="4189"/>
                    <a:pt x="3512" y="2585"/>
                  </a:cubicBezTo>
                  <a:cubicBezTo>
                    <a:pt x="4592" y="981"/>
                    <a:pt x="5888" y="447"/>
                    <a:pt x="7616" y="179"/>
                  </a:cubicBezTo>
                  <a:cubicBezTo>
                    <a:pt x="9344" y="-88"/>
                    <a:pt x="11504" y="-88"/>
                    <a:pt x="13880" y="393"/>
                  </a:cubicBezTo>
                  <a:cubicBezTo>
                    <a:pt x="16256" y="874"/>
                    <a:pt x="18848" y="1837"/>
                    <a:pt x="20144" y="2906"/>
                  </a:cubicBezTo>
                  <a:cubicBezTo>
                    <a:pt x="21440" y="3975"/>
                    <a:pt x="21440" y="5152"/>
                    <a:pt x="20792" y="6007"/>
                  </a:cubicBezTo>
                  <a:cubicBezTo>
                    <a:pt x="20144" y="6862"/>
                    <a:pt x="18848" y="7397"/>
                    <a:pt x="16688" y="7825"/>
                  </a:cubicBezTo>
                  <a:cubicBezTo>
                    <a:pt x="14528" y="8253"/>
                    <a:pt x="11504" y="8573"/>
                    <a:pt x="11288" y="8680"/>
                  </a:cubicBezTo>
                  <a:cubicBezTo>
                    <a:pt x="11072" y="8787"/>
                    <a:pt x="13664" y="8680"/>
                    <a:pt x="15608" y="8894"/>
                  </a:cubicBezTo>
                  <a:cubicBezTo>
                    <a:pt x="17552" y="9108"/>
                    <a:pt x="18848" y="9643"/>
                    <a:pt x="19496" y="10177"/>
                  </a:cubicBezTo>
                  <a:cubicBezTo>
                    <a:pt x="20144" y="10712"/>
                    <a:pt x="20144" y="11247"/>
                    <a:pt x="17552" y="11995"/>
                  </a:cubicBezTo>
                  <a:cubicBezTo>
                    <a:pt x="14960" y="12744"/>
                    <a:pt x="9776" y="13706"/>
                    <a:pt x="4592" y="14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584700" y="1906475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422515" y="1607761"/>
              <a:ext cx="117736" cy="8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612" fill="norm" stroke="1" extrusionOk="0">
                  <a:moveTo>
                    <a:pt x="1783" y="12710"/>
                  </a:moveTo>
                  <a:cubicBezTo>
                    <a:pt x="1011" y="15344"/>
                    <a:pt x="240" y="17978"/>
                    <a:pt x="47" y="17978"/>
                  </a:cubicBezTo>
                  <a:cubicBezTo>
                    <a:pt x="-146" y="17978"/>
                    <a:pt x="240" y="15344"/>
                    <a:pt x="1397" y="11919"/>
                  </a:cubicBezTo>
                  <a:cubicBezTo>
                    <a:pt x="2554" y="8495"/>
                    <a:pt x="4483" y="4280"/>
                    <a:pt x="6411" y="1910"/>
                  </a:cubicBezTo>
                  <a:cubicBezTo>
                    <a:pt x="8340" y="-461"/>
                    <a:pt x="10268" y="-988"/>
                    <a:pt x="12775" y="2436"/>
                  </a:cubicBezTo>
                  <a:cubicBezTo>
                    <a:pt x="15283" y="5861"/>
                    <a:pt x="18368" y="13236"/>
                    <a:pt x="21454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5166488" y="1858655"/>
              <a:ext cx="129412" cy="15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95" fill="norm" stroke="1" extrusionOk="0">
                  <a:moveTo>
                    <a:pt x="18165" y="9099"/>
                  </a:moveTo>
                  <a:cubicBezTo>
                    <a:pt x="18513" y="7659"/>
                    <a:pt x="18861" y="6219"/>
                    <a:pt x="18687" y="4491"/>
                  </a:cubicBezTo>
                  <a:cubicBezTo>
                    <a:pt x="18513" y="2763"/>
                    <a:pt x="17816" y="747"/>
                    <a:pt x="16248" y="171"/>
                  </a:cubicBezTo>
                  <a:cubicBezTo>
                    <a:pt x="14681" y="-405"/>
                    <a:pt x="12242" y="459"/>
                    <a:pt x="9455" y="3051"/>
                  </a:cubicBezTo>
                  <a:cubicBezTo>
                    <a:pt x="6668" y="5643"/>
                    <a:pt x="3532" y="9963"/>
                    <a:pt x="1790" y="12843"/>
                  </a:cubicBezTo>
                  <a:cubicBezTo>
                    <a:pt x="48" y="15723"/>
                    <a:pt x="-300" y="17163"/>
                    <a:pt x="223" y="18315"/>
                  </a:cubicBezTo>
                  <a:cubicBezTo>
                    <a:pt x="745" y="19467"/>
                    <a:pt x="2139" y="20331"/>
                    <a:pt x="3532" y="20187"/>
                  </a:cubicBezTo>
                  <a:cubicBezTo>
                    <a:pt x="4926" y="20043"/>
                    <a:pt x="6319" y="18891"/>
                    <a:pt x="7713" y="17595"/>
                  </a:cubicBezTo>
                  <a:cubicBezTo>
                    <a:pt x="9106" y="16299"/>
                    <a:pt x="10500" y="14859"/>
                    <a:pt x="12242" y="12843"/>
                  </a:cubicBezTo>
                  <a:cubicBezTo>
                    <a:pt x="13984" y="10827"/>
                    <a:pt x="16074" y="8235"/>
                    <a:pt x="17119" y="7803"/>
                  </a:cubicBezTo>
                  <a:cubicBezTo>
                    <a:pt x="18165" y="7371"/>
                    <a:pt x="18165" y="9099"/>
                    <a:pt x="17990" y="11259"/>
                  </a:cubicBezTo>
                  <a:cubicBezTo>
                    <a:pt x="17816" y="13419"/>
                    <a:pt x="17468" y="16011"/>
                    <a:pt x="17990" y="17739"/>
                  </a:cubicBezTo>
                  <a:cubicBezTo>
                    <a:pt x="18513" y="19467"/>
                    <a:pt x="19906" y="20331"/>
                    <a:pt x="21300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327650" y="1891659"/>
              <a:ext cx="95250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10"/>
                  </a:moveTo>
                  <a:cubicBezTo>
                    <a:pt x="480" y="7448"/>
                    <a:pt x="960" y="5586"/>
                    <a:pt x="1200" y="5586"/>
                  </a:cubicBezTo>
                  <a:cubicBezTo>
                    <a:pt x="1440" y="5586"/>
                    <a:pt x="1440" y="7448"/>
                    <a:pt x="1440" y="9497"/>
                  </a:cubicBezTo>
                  <a:cubicBezTo>
                    <a:pt x="1440" y="11545"/>
                    <a:pt x="1440" y="13779"/>
                    <a:pt x="1440" y="15828"/>
                  </a:cubicBezTo>
                  <a:cubicBezTo>
                    <a:pt x="1440" y="17876"/>
                    <a:pt x="1440" y="19738"/>
                    <a:pt x="1440" y="19179"/>
                  </a:cubicBezTo>
                  <a:cubicBezTo>
                    <a:pt x="1440" y="18621"/>
                    <a:pt x="1440" y="15641"/>
                    <a:pt x="2160" y="12662"/>
                  </a:cubicBezTo>
                  <a:cubicBezTo>
                    <a:pt x="2880" y="9683"/>
                    <a:pt x="4320" y="6703"/>
                    <a:pt x="6240" y="4283"/>
                  </a:cubicBezTo>
                  <a:cubicBezTo>
                    <a:pt x="8160" y="1862"/>
                    <a:pt x="10560" y="0"/>
                    <a:pt x="12240" y="0"/>
                  </a:cubicBezTo>
                  <a:cubicBezTo>
                    <a:pt x="13920" y="0"/>
                    <a:pt x="14880" y="1862"/>
                    <a:pt x="15600" y="5028"/>
                  </a:cubicBezTo>
                  <a:cubicBezTo>
                    <a:pt x="16320" y="8193"/>
                    <a:pt x="16800" y="12662"/>
                    <a:pt x="17760" y="15641"/>
                  </a:cubicBezTo>
                  <a:cubicBezTo>
                    <a:pt x="18720" y="18621"/>
                    <a:pt x="2016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450416" y="1661254"/>
              <a:ext cx="115607" cy="34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41" fill="norm" stroke="1" extrusionOk="0">
                  <a:moveTo>
                    <a:pt x="12567" y="16925"/>
                  </a:moveTo>
                  <a:cubicBezTo>
                    <a:pt x="13745" y="15890"/>
                    <a:pt x="14924" y="14856"/>
                    <a:pt x="14531" y="14403"/>
                  </a:cubicBezTo>
                  <a:cubicBezTo>
                    <a:pt x="14138" y="13950"/>
                    <a:pt x="12175" y="14080"/>
                    <a:pt x="9622" y="14726"/>
                  </a:cubicBezTo>
                  <a:cubicBezTo>
                    <a:pt x="7069" y="15373"/>
                    <a:pt x="3927" y="16537"/>
                    <a:pt x="2160" y="17442"/>
                  </a:cubicBezTo>
                  <a:cubicBezTo>
                    <a:pt x="393" y="18348"/>
                    <a:pt x="0" y="18995"/>
                    <a:pt x="0" y="19706"/>
                  </a:cubicBezTo>
                  <a:cubicBezTo>
                    <a:pt x="0" y="20417"/>
                    <a:pt x="393" y="21193"/>
                    <a:pt x="2356" y="21323"/>
                  </a:cubicBezTo>
                  <a:cubicBezTo>
                    <a:pt x="4320" y="21452"/>
                    <a:pt x="7855" y="20935"/>
                    <a:pt x="11193" y="18865"/>
                  </a:cubicBezTo>
                  <a:cubicBezTo>
                    <a:pt x="14531" y="16796"/>
                    <a:pt x="17673" y="13174"/>
                    <a:pt x="19440" y="10070"/>
                  </a:cubicBezTo>
                  <a:cubicBezTo>
                    <a:pt x="21207" y="6966"/>
                    <a:pt x="21600" y="4379"/>
                    <a:pt x="21404" y="2698"/>
                  </a:cubicBezTo>
                  <a:cubicBezTo>
                    <a:pt x="21207" y="1016"/>
                    <a:pt x="20422" y="240"/>
                    <a:pt x="19244" y="46"/>
                  </a:cubicBezTo>
                  <a:cubicBezTo>
                    <a:pt x="18065" y="-148"/>
                    <a:pt x="16495" y="240"/>
                    <a:pt x="15120" y="1921"/>
                  </a:cubicBezTo>
                  <a:cubicBezTo>
                    <a:pt x="13745" y="3603"/>
                    <a:pt x="12567" y="6578"/>
                    <a:pt x="12960" y="9423"/>
                  </a:cubicBezTo>
                  <a:cubicBezTo>
                    <a:pt x="13353" y="12269"/>
                    <a:pt x="15316" y="14985"/>
                    <a:pt x="17280" y="1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969000" y="1845357"/>
              <a:ext cx="273050" cy="17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9404"/>
                  </a:moveTo>
                  <a:cubicBezTo>
                    <a:pt x="670" y="7169"/>
                    <a:pt x="1340" y="4935"/>
                    <a:pt x="2093" y="3942"/>
                  </a:cubicBezTo>
                  <a:cubicBezTo>
                    <a:pt x="2847" y="2949"/>
                    <a:pt x="3684" y="3197"/>
                    <a:pt x="4521" y="4438"/>
                  </a:cubicBezTo>
                  <a:cubicBezTo>
                    <a:pt x="5358" y="5680"/>
                    <a:pt x="6195" y="7914"/>
                    <a:pt x="6614" y="10397"/>
                  </a:cubicBezTo>
                  <a:cubicBezTo>
                    <a:pt x="7033" y="12880"/>
                    <a:pt x="7033" y="15611"/>
                    <a:pt x="6781" y="17473"/>
                  </a:cubicBezTo>
                  <a:cubicBezTo>
                    <a:pt x="6530" y="19335"/>
                    <a:pt x="6028" y="20328"/>
                    <a:pt x="5358" y="20824"/>
                  </a:cubicBezTo>
                  <a:cubicBezTo>
                    <a:pt x="4688" y="21321"/>
                    <a:pt x="3851" y="21321"/>
                    <a:pt x="3433" y="18714"/>
                  </a:cubicBezTo>
                  <a:cubicBezTo>
                    <a:pt x="3014" y="16107"/>
                    <a:pt x="3014" y="10893"/>
                    <a:pt x="4186" y="7169"/>
                  </a:cubicBezTo>
                  <a:cubicBezTo>
                    <a:pt x="5358" y="3445"/>
                    <a:pt x="7702" y="1211"/>
                    <a:pt x="9293" y="466"/>
                  </a:cubicBezTo>
                  <a:cubicBezTo>
                    <a:pt x="10884" y="-279"/>
                    <a:pt x="11721" y="466"/>
                    <a:pt x="12307" y="1459"/>
                  </a:cubicBezTo>
                  <a:cubicBezTo>
                    <a:pt x="12893" y="2452"/>
                    <a:pt x="13228" y="3693"/>
                    <a:pt x="13312" y="5307"/>
                  </a:cubicBezTo>
                  <a:cubicBezTo>
                    <a:pt x="13395" y="6921"/>
                    <a:pt x="13228" y="8907"/>
                    <a:pt x="13563" y="9652"/>
                  </a:cubicBezTo>
                  <a:cubicBezTo>
                    <a:pt x="13898" y="10397"/>
                    <a:pt x="14735" y="9900"/>
                    <a:pt x="15656" y="8659"/>
                  </a:cubicBezTo>
                  <a:cubicBezTo>
                    <a:pt x="16577" y="7418"/>
                    <a:pt x="17581" y="5431"/>
                    <a:pt x="18084" y="3693"/>
                  </a:cubicBezTo>
                  <a:cubicBezTo>
                    <a:pt x="18586" y="1955"/>
                    <a:pt x="18586" y="466"/>
                    <a:pt x="18167" y="93"/>
                  </a:cubicBezTo>
                  <a:cubicBezTo>
                    <a:pt x="17749" y="-279"/>
                    <a:pt x="16912" y="466"/>
                    <a:pt x="15991" y="2328"/>
                  </a:cubicBezTo>
                  <a:cubicBezTo>
                    <a:pt x="15070" y="4190"/>
                    <a:pt x="14065" y="7169"/>
                    <a:pt x="13563" y="9404"/>
                  </a:cubicBezTo>
                  <a:cubicBezTo>
                    <a:pt x="13060" y="11638"/>
                    <a:pt x="13060" y="13128"/>
                    <a:pt x="13647" y="14742"/>
                  </a:cubicBezTo>
                  <a:cubicBezTo>
                    <a:pt x="14233" y="16355"/>
                    <a:pt x="15405" y="18093"/>
                    <a:pt x="16828" y="18466"/>
                  </a:cubicBezTo>
                  <a:cubicBezTo>
                    <a:pt x="18251" y="18838"/>
                    <a:pt x="19926" y="17845"/>
                    <a:pt x="21600" y="16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6224524" y="1802759"/>
              <a:ext cx="114364" cy="32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0837" fill="norm" stroke="1" extrusionOk="0">
                  <a:moveTo>
                    <a:pt x="10136" y="7472"/>
                  </a:moveTo>
                  <a:cubicBezTo>
                    <a:pt x="6665" y="10732"/>
                    <a:pt x="3193" y="13992"/>
                    <a:pt x="1458" y="16709"/>
                  </a:cubicBezTo>
                  <a:cubicBezTo>
                    <a:pt x="-278" y="19426"/>
                    <a:pt x="-278" y="21600"/>
                    <a:pt x="493" y="20581"/>
                  </a:cubicBezTo>
                  <a:cubicBezTo>
                    <a:pt x="1265" y="19562"/>
                    <a:pt x="2808" y="15351"/>
                    <a:pt x="4543" y="11615"/>
                  </a:cubicBezTo>
                  <a:cubicBezTo>
                    <a:pt x="6279" y="7879"/>
                    <a:pt x="8208" y="4619"/>
                    <a:pt x="10329" y="2649"/>
                  </a:cubicBezTo>
                  <a:cubicBezTo>
                    <a:pt x="12451" y="679"/>
                    <a:pt x="14765" y="0"/>
                    <a:pt x="16501" y="0"/>
                  </a:cubicBezTo>
                  <a:cubicBezTo>
                    <a:pt x="18236" y="0"/>
                    <a:pt x="19393" y="679"/>
                    <a:pt x="20165" y="2038"/>
                  </a:cubicBezTo>
                  <a:cubicBezTo>
                    <a:pt x="20936" y="3396"/>
                    <a:pt x="21322" y="5434"/>
                    <a:pt x="19779" y="7064"/>
                  </a:cubicBezTo>
                  <a:cubicBezTo>
                    <a:pt x="18236" y="8694"/>
                    <a:pt x="14765" y="9917"/>
                    <a:pt x="11679" y="10460"/>
                  </a:cubicBezTo>
                  <a:cubicBezTo>
                    <a:pt x="8593" y="11004"/>
                    <a:pt x="5893" y="10868"/>
                    <a:pt x="3193" y="1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6349455" y="1798525"/>
              <a:ext cx="171995" cy="17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38" fill="norm" stroke="1" extrusionOk="0">
                  <a:moveTo>
                    <a:pt x="6389" y="7624"/>
                  </a:moveTo>
                  <a:cubicBezTo>
                    <a:pt x="5072" y="7878"/>
                    <a:pt x="3755" y="8132"/>
                    <a:pt x="2570" y="9656"/>
                  </a:cubicBezTo>
                  <a:cubicBezTo>
                    <a:pt x="1384" y="11181"/>
                    <a:pt x="331" y="13976"/>
                    <a:pt x="67" y="16009"/>
                  </a:cubicBezTo>
                  <a:cubicBezTo>
                    <a:pt x="-196" y="18042"/>
                    <a:pt x="331" y="19313"/>
                    <a:pt x="1253" y="19948"/>
                  </a:cubicBezTo>
                  <a:cubicBezTo>
                    <a:pt x="2175" y="20584"/>
                    <a:pt x="3492" y="20584"/>
                    <a:pt x="4941" y="19313"/>
                  </a:cubicBezTo>
                  <a:cubicBezTo>
                    <a:pt x="6389" y="18042"/>
                    <a:pt x="7970" y="15501"/>
                    <a:pt x="8760" y="13214"/>
                  </a:cubicBezTo>
                  <a:cubicBezTo>
                    <a:pt x="9550" y="10927"/>
                    <a:pt x="9550" y="8894"/>
                    <a:pt x="10209" y="7878"/>
                  </a:cubicBezTo>
                  <a:cubicBezTo>
                    <a:pt x="10867" y="6861"/>
                    <a:pt x="12184" y="6861"/>
                    <a:pt x="13370" y="7369"/>
                  </a:cubicBezTo>
                  <a:cubicBezTo>
                    <a:pt x="14555" y="7878"/>
                    <a:pt x="15609" y="8894"/>
                    <a:pt x="16531" y="10800"/>
                  </a:cubicBezTo>
                  <a:cubicBezTo>
                    <a:pt x="17453" y="12706"/>
                    <a:pt x="18243" y="15501"/>
                    <a:pt x="18506" y="17534"/>
                  </a:cubicBezTo>
                  <a:cubicBezTo>
                    <a:pt x="18770" y="19567"/>
                    <a:pt x="18506" y="20838"/>
                    <a:pt x="17716" y="21219"/>
                  </a:cubicBezTo>
                  <a:cubicBezTo>
                    <a:pt x="16926" y="21600"/>
                    <a:pt x="15609" y="21092"/>
                    <a:pt x="14950" y="19313"/>
                  </a:cubicBezTo>
                  <a:cubicBezTo>
                    <a:pt x="14292" y="17534"/>
                    <a:pt x="14292" y="14485"/>
                    <a:pt x="15477" y="11054"/>
                  </a:cubicBezTo>
                  <a:cubicBezTo>
                    <a:pt x="16663" y="7624"/>
                    <a:pt x="19033" y="3812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6575705" y="1690575"/>
              <a:ext cx="91795" cy="29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1" fill="norm" stroke="1" extrusionOk="0">
                  <a:moveTo>
                    <a:pt x="15399" y="0"/>
                  </a:moveTo>
                  <a:cubicBezTo>
                    <a:pt x="11472" y="3830"/>
                    <a:pt x="7545" y="7660"/>
                    <a:pt x="4845" y="10877"/>
                  </a:cubicBezTo>
                  <a:cubicBezTo>
                    <a:pt x="2145" y="14094"/>
                    <a:pt x="672" y="16698"/>
                    <a:pt x="181" y="18383"/>
                  </a:cubicBezTo>
                  <a:cubicBezTo>
                    <a:pt x="-310" y="20068"/>
                    <a:pt x="181" y="20834"/>
                    <a:pt x="1899" y="21217"/>
                  </a:cubicBezTo>
                  <a:cubicBezTo>
                    <a:pt x="3617" y="21600"/>
                    <a:pt x="6563" y="21600"/>
                    <a:pt x="9999" y="20987"/>
                  </a:cubicBezTo>
                  <a:cubicBezTo>
                    <a:pt x="13435" y="20374"/>
                    <a:pt x="17363" y="19149"/>
                    <a:pt x="2129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6534150" y="1817575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7055883" y="1725211"/>
              <a:ext cx="115384" cy="24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53" fill="norm" stroke="1" extrusionOk="0">
                  <a:moveTo>
                    <a:pt x="19483" y="3565"/>
                  </a:moveTo>
                  <a:cubicBezTo>
                    <a:pt x="19097" y="2657"/>
                    <a:pt x="18712" y="1750"/>
                    <a:pt x="16590" y="1024"/>
                  </a:cubicBezTo>
                  <a:cubicBezTo>
                    <a:pt x="14469" y="298"/>
                    <a:pt x="10612" y="-247"/>
                    <a:pt x="7333" y="116"/>
                  </a:cubicBezTo>
                  <a:cubicBezTo>
                    <a:pt x="4055" y="479"/>
                    <a:pt x="1355" y="1750"/>
                    <a:pt x="390" y="3292"/>
                  </a:cubicBezTo>
                  <a:cubicBezTo>
                    <a:pt x="-574" y="4835"/>
                    <a:pt x="197" y="6650"/>
                    <a:pt x="3283" y="8375"/>
                  </a:cubicBezTo>
                  <a:cubicBezTo>
                    <a:pt x="6369" y="10099"/>
                    <a:pt x="11769" y="11733"/>
                    <a:pt x="15433" y="13003"/>
                  </a:cubicBezTo>
                  <a:cubicBezTo>
                    <a:pt x="19097" y="14274"/>
                    <a:pt x="21026" y="15182"/>
                    <a:pt x="21026" y="16452"/>
                  </a:cubicBezTo>
                  <a:cubicBezTo>
                    <a:pt x="21026" y="17723"/>
                    <a:pt x="19097" y="19356"/>
                    <a:pt x="16783" y="20264"/>
                  </a:cubicBezTo>
                  <a:cubicBezTo>
                    <a:pt x="14469" y="21171"/>
                    <a:pt x="11769" y="21353"/>
                    <a:pt x="9455" y="21353"/>
                  </a:cubicBezTo>
                  <a:cubicBezTo>
                    <a:pt x="7140" y="21353"/>
                    <a:pt x="5212" y="21171"/>
                    <a:pt x="5212" y="20627"/>
                  </a:cubicBezTo>
                  <a:cubicBezTo>
                    <a:pt x="5212" y="20082"/>
                    <a:pt x="7140" y="19175"/>
                    <a:pt x="9069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7216004" y="1757938"/>
              <a:ext cx="100547" cy="23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9" h="21318" fill="norm" stroke="1" extrusionOk="0">
                  <a:moveTo>
                    <a:pt x="16036" y="5959"/>
                  </a:moveTo>
                  <a:cubicBezTo>
                    <a:pt x="17307" y="5194"/>
                    <a:pt x="18577" y="4430"/>
                    <a:pt x="19213" y="3474"/>
                  </a:cubicBezTo>
                  <a:cubicBezTo>
                    <a:pt x="19848" y="2518"/>
                    <a:pt x="19848" y="1371"/>
                    <a:pt x="18577" y="702"/>
                  </a:cubicBezTo>
                  <a:cubicBezTo>
                    <a:pt x="17307" y="33"/>
                    <a:pt x="14766" y="-158"/>
                    <a:pt x="11589" y="129"/>
                  </a:cubicBezTo>
                  <a:cubicBezTo>
                    <a:pt x="8413" y="415"/>
                    <a:pt x="4601" y="1180"/>
                    <a:pt x="2271" y="2518"/>
                  </a:cubicBezTo>
                  <a:cubicBezTo>
                    <a:pt x="-58" y="3856"/>
                    <a:pt x="-905" y="5768"/>
                    <a:pt x="1213" y="7775"/>
                  </a:cubicBezTo>
                  <a:cubicBezTo>
                    <a:pt x="3330" y="9782"/>
                    <a:pt x="8413" y="11884"/>
                    <a:pt x="12013" y="13318"/>
                  </a:cubicBezTo>
                  <a:cubicBezTo>
                    <a:pt x="15613" y="14752"/>
                    <a:pt x="17730" y="15516"/>
                    <a:pt x="19001" y="16377"/>
                  </a:cubicBezTo>
                  <a:cubicBezTo>
                    <a:pt x="20271" y="17237"/>
                    <a:pt x="20695" y="18192"/>
                    <a:pt x="19001" y="19053"/>
                  </a:cubicBezTo>
                  <a:cubicBezTo>
                    <a:pt x="17307" y="19913"/>
                    <a:pt x="13495" y="20677"/>
                    <a:pt x="10319" y="21060"/>
                  </a:cubicBezTo>
                  <a:cubicBezTo>
                    <a:pt x="7142" y="21442"/>
                    <a:pt x="4601" y="21442"/>
                    <a:pt x="3119" y="20773"/>
                  </a:cubicBezTo>
                  <a:cubicBezTo>
                    <a:pt x="1636" y="20104"/>
                    <a:pt x="1213" y="18766"/>
                    <a:pt x="789" y="17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7366794" y="1743391"/>
              <a:ext cx="113507" cy="22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04" fill="norm" stroke="1" extrusionOk="0">
                  <a:moveTo>
                    <a:pt x="19050" y="2890"/>
                  </a:moveTo>
                  <a:cubicBezTo>
                    <a:pt x="19050" y="1861"/>
                    <a:pt x="19050" y="833"/>
                    <a:pt x="17850" y="318"/>
                  </a:cubicBezTo>
                  <a:cubicBezTo>
                    <a:pt x="16650" y="-196"/>
                    <a:pt x="14250" y="-196"/>
                    <a:pt x="11450" y="1141"/>
                  </a:cubicBezTo>
                  <a:cubicBezTo>
                    <a:pt x="8650" y="2478"/>
                    <a:pt x="5450" y="5153"/>
                    <a:pt x="3450" y="8033"/>
                  </a:cubicBezTo>
                  <a:cubicBezTo>
                    <a:pt x="1450" y="10913"/>
                    <a:pt x="650" y="13998"/>
                    <a:pt x="250" y="16055"/>
                  </a:cubicBezTo>
                  <a:cubicBezTo>
                    <a:pt x="-150" y="18113"/>
                    <a:pt x="-150" y="19141"/>
                    <a:pt x="850" y="19758"/>
                  </a:cubicBezTo>
                  <a:cubicBezTo>
                    <a:pt x="1850" y="20375"/>
                    <a:pt x="3850" y="20581"/>
                    <a:pt x="7450" y="20787"/>
                  </a:cubicBezTo>
                  <a:cubicBezTo>
                    <a:pt x="11050" y="20993"/>
                    <a:pt x="16250" y="21198"/>
                    <a:pt x="2145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382604" y="1862025"/>
              <a:ext cx="10404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3091" y="21600"/>
                  </a:moveTo>
                  <a:cubicBezTo>
                    <a:pt x="1363" y="17486"/>
                    <a:pt x="-365" y="13371"/>
                    <a:pt x="67" y="10286"/>
                  </a:cubicBezTo>
                  <a:cubicBezTo>
                    <a:pt x="499" y="7200"/>
                    <a:pt x="3091" y="5143"/>
                    <a:pt x="6979" y="3600"/>
                  </a:cubicBezTo>
                  <a:cubicBezTo>
                    <a:pt x="10867" y="2057"/>
                    <a:pt x="16051" y="1029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808383" y="1763311"/>
              <a:ext cx="167218" cy="23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15089"/>
                  </a:moveTo>
                  <a:cubicBezTo>
                    <a:pt x="19139" y="14142"/>
                    <a:pt x="16678" y="13195"/>
                    <a:pt x="15038" y="11205"/>
                  </a:cubicBezTo>
                  <a:cubicBezTo>
                    <a:pt x="13397" y="9216"/>
                    <a:pt x="12577" y="6184"/>
                    <a:pt x="12851" y="4005"/>
                  </a:cubicBezTo>
                  <a:cubicBezTo>
                    <a:pt x="13124" y="1826"/>
                    <a:pt x="14491" y="500"/>
                    <a:pt x="15722" y="121"/>
                  </a:cubicBezTo>
                  <a:cubicBezTo>
                    <a:pt x="16952" y="-258"/>
                    <a:pt x="18046" y="310"/>
                    <a:pt x="18592" y="1068"/>
                  </a:cubicBezTo>
                  <a:cubicBezTo>
                    <a:pt x="19139" y="1826"/>
                    <a:pt x="19139" y="2774"/>
                    <a:pt x="17225" y="4763"/>
                  </a:cubicBezTo>
                  <a:cubicBezTo>
                    <a:pt x="15311" y="6753"/>
                    <a:pt x="11484" y="9784"/>
                    <a:pt x="8749" y="11584"/>
                  </a:cubicBezTo>
                  <a:cubicBezTo>
                    <a:pt x="6015" y="13384"/>
                    <a:pt x="4375" y="13953"/>
                    <a:pt x="2871" y="14710"/>
                  </a:cubicBezTo>
                  <a:cubicBezTo>
                    <a:pt x="1367" y="15468"/>
                    <a:pt x="0" y="16416"/>
                    <a:pt x="0" y="17268"/>
                  </a:cubicBezTo>
                  <a:cubicBezTo>
                    <a:pt x="0" y="18121"/>
                    <a:pt x="1367" y="18879"/>
                    <a:pt x="4238" y="19542"/>
                  </a:cubicBezTo>
                  <a:cubicBezTo>
                    <a:pt x="7109" y="20205"/>
                    <a:pt x="11484" y="20774"/>
                    <a:pt x="15858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420998" y="1768486"/>
              <a:ext cx="246340" cy="29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77" fill="norm" stroke="1" extrusionOk="0">
                  <a:moveTo>
                    <a:pt x="3766" y="5809"/>
                  </a:moveTo>
                  <a:cubicBezTo>
                    <a:pt x="3034" y="9764"/>
                    <a:pt x="2302" y="13719"/>
                    <a:pt x="1844" y="16077"/>
                  </a:cubicBezTo>
                  <a:cubicBezTo>
                    <a:pt x="1386" y="18435"/>
                    <a:pt x="1203" y="19195"/>
                    <a:pt x="929" y="19956"/>
                  </a:cubicBezTo>
                  <a:cubicBezTo>
                    <a:pt x="654" y="20716"/>
                    <a:pt x="288" y="21477"/>
                    <a:pt x="105" y="21477"/>
                  </a:cubicBezTo>
                  <a:cubicBezTo>
                    <a:pt x="-78" y="21477"/>
                    <a:pt x="-78" y="20716"/>
                    <a:pt x="563" y="17750"/>
                  </a:cubicBezTo>
                  <a:cubicBezTo>
                    <a:pt x="1203" y="14784"/>
                    <a:pt x="2485" y="9612"/>
                    <a:pt x="3217" y="6570"/>
                  </a:cubicBezTo>
                  <a:cubicBezTo>
                    <a:pt x="3949" y="3528"/>
                    <a:pt x="4132" y="2615"/>
                    <a:pt x="4407" y="1778"/>
                  </a:cubicBezTo>
                  <a:cubicBezTo>
                    <a:pt x="4681" y="942"/>
                    <a:pt x="5047" y="181"/>
                    <a:pt x="5597" y="29"/>
                  </a:cubicBezTo>
                  <a:cubicBezTo>
                    <a:pt x="6146" y="-123"/>
                    <a:pt x="6878" y="333"/>
                    <a:pt x="7610" y="1094"/>
                  </a:cubicBezTo>
                  <a:cubicBezTo>
                    <a:pt x="8342" y="1854"/>
                    <a:pt x="9075" y="2919"/>
                    <a:pt x="10264" y="3680"/>
                  </a:cubicBezTo>
                  <a:cubicBezTo>
                    <a:pt x="11454" y="4440"/>
                    <a:pt x="13102" y="4897"/>
                    <a:pt x="14566" y="4516"/>
                  </a:cubicBezTo>
                  <a:cubicBezTo>
                    <a:pt x="16030" y="4136"/>
                    <a:pt x="17312" y="2919"/>
                    <a:pt x="18319" y="2083"/>
                  </a:cubicBezTo>
                  <a:cubicBezTo>
                    <a:pt x="19325" y="1246"/>
                    <a:pt x="20058" y="790"/>
                    <a:pt x="20607" y="942"/>
                  </a:cubicBezTo>
                  <a:cubicBezTo>
                    <a:pt x="21156" y="1094"/>
                    <a:pt x="21522" y="1854"/>
                    <a:pt x="21156" y="3680"/>
                  </a:cubicBezTo>
                  <a:cubicBezTo>
                    <a:pt x="20790" y="5505"/>
                    <a:pt x="19691" y="8395"/>
                    <a:pt x="18868" y="11057"/>
                  </a:cubicBezTo>
                  <a:cubicBezTo>
                    <a:pt x="18044" y="13719"/>
                    <a:pt x="17495" y="16153"/>
                    <a:pt x="16946" y="18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695266" y="1750811"/>
              <a:ext cx="122768" cy="29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15269" y="6255"/>
                  </a:moveTo>
                  <a:cubicBezTo>
                    <a:pt x="13034" y="7489"/>
                    <a:pt x="10800" y="8723"/>
                    <a:pt x="8379" y="10729"/>
                  </a:cubicBezTo>
                  <a:cubicBezTo>
                    <a:pt x="5959" y="12735"/>
                    <a:pt x="3352" y="15512"/>
                    <a:pt x="1862" y="17595"/>
                  </a:cubicBezTo>
                  <a:cubicBezTo>
                    <a:pt x="372" y="19678"/>
                    <a:pt x="0" y="21066"/>
                    <a:pt x="0" y="21298"/>
                  </a:cubicBezTo>
                  <a:cubicBezTo>
                    <a:pt x="0" y="21529"/>
                    <a:pt x="372" y="20603"/>
                    <a:pt x="2979" y="17440"/>
                  </a:cubicBezTo>
                  <a:cubicBezTo>
                    <a:pt x="5586" y="14278"/>
                    <a:pt x="10428" y="8878"/>
                    <a:pt x="13221" y="5792"/>
                  </a:cubicBezTo>
                  <a:cubicBezTo>
                    <a:pt x="16014" y="2706"/>
                    <a:pt x="16759" y="1935"/>
                    <a:pt x="17690" y="1240"/>
                  </a:cubicBezTo>
                  <a:cubicBezTo>
                    <a:pt x="18621" y="546"/>
                    <a:pt x="19738" y="-71"/>
                    <a:pt x="20483" y="6"/>
                  </a:cubicBezTo>
                  <a:cubicBezTo>
                    <a:pt x="21228" y="83"/>
                    <a:pt x="21600" y="855"/>
                    <a:pt x="21600" y="3786"/>
                  </a:cubicBezTo>
                  <a:cubicBezTo>
                    <a:pt x="21600" y="6718"/>
                    <a:pt x="21228" y="11809"/>
                    <a:pt x="20855" y="14740"/>
                  </a:cubicBezTo>
                  <a:cubicBezTo>
                    <a:pt x="20483" y="17672"/>
                    <a:pt x="20110" y="18443"/>
                    <a:pt x="19738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733017" y="1887425"/>
              <a:ext cx="16968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2151" y="21600"/>
                  </a:moveTo>
                  <a:cubicBezTo>
                    <a:pt x="834" y="17486"/>
                    <a:pt x="-483" y="13371"/>
                    <a:pt x="176" y="11314"/>
                  </a:cubicBezTo>
                  <a:cubicBezTo>
                    <a:pt x="834" y="9257"/>
                    <a:pt x="3468" y="9257"/>
                    <a:pt x="7288" y="7714"/>
                  </a:cubicBezTo>
                  <a:cubicBezTo>
                    <a:pt x="11107" y="6171"/>
                    <a:pt x="16112" y="3086"/>
                    <a:pt x="211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922544" y="1712711"/>
              <a:ext cx="96139" cy="31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534" fill="norm" stroke="1" extrusionOk="0">
                  <a:moveTo>
                    <a:pt x="14681" y="7998"/>
                  </a:moveTo>
                  <a:cubicBezTo>
                    <a:pt x="11081" y="10158"/>
                    <a:pt x="7481" y="12318"/>
                    <a:pt x="5456" y="14190"/>
                  </a:cubicBezTo>
                  <a:cubicBezTo>
                    <a:pt x="3431" y="16062"/>
                    <a:pt x="2981" y="17646"/>
                    <a:pt x="2306" y="19014"/>
                  </a:cubicBezTo>
                  <a:cubicBezTo>
                    <a:pt x="1631" y="20382"/>
                    <a:pt x="731" y="21534"/>
                    <a:pt x="281" y="21534"/>
                  </a:cubicBezTo>
                  <a:cubicBezTo>
                    <a:pt x="-169" y="21534"/>
                    <a:pt x="-169" y="20382"/>
                    <a:pt x="956" y="17214"/>
                  </a:cubicBezTo>
                  <a:cubicBezTo>
                    <a:pt x="2081" y="14046"/>
                    <a:pt x="4331" y="8862"/>
                    <a:pt x="5906" y="5838"/>
                  </a:cubicBezTo>
                  <a:cubicBezTo>
                    <a:pt x="7481" y="2814"/>
                    <a:pt x="8381" y="1950"/>
                    <a:pt x="9731" y="1230"/>
                  </a:cubicBezTo>
                  <a:cubicBezTo>
                    <a:pt x="11081" y="510"/>
                    <a:pt x="12881" y="-66"/>
                    <a:pt x="14456" y="6"/>
                  </a:cubicBezTo>
                  <a:cubicBezTo>
                    <a:pt x="16031" y="78"/>
                    <a:pt x="17381" y="798"/>
                    <a:pt x="18731" y="1950"/>
                  </a:cubicBezTo>
                  <a:cubicBezTo>
                    <a:pt x="20081" y="3102"/>
                    <a:pt x="21431" y="4686"/>
                    <a:pt x="19406" y="6414"/>
                  </a:cubicBezTo>
                  <a:cubicBezTo>
                    <a:pt x="17381" y="8142"/>
                    <a:pt x="11981" y="10014"/>
                    <a:pt x="6581" y="11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9036050" y="1727029"/>
              <a:ext cx="177800" cy="27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21600" y="2622"/>
                  </a:moveTo>
                  <a:cubicBezTo>
                    <a:pt x="21600" y="1625"/>
                    <a:pt x="21600" y="628"/>
                    <a:pt x="20957" y="212"/>
                  </a:cubicBezTo>
                  <a:cubicBezTo>
                    <a:pt x="20314" y="-203"/>
                    <a:pt x="19029" y="-37"/>
                    <a:pt x="16714" y="960"/>
                  </a:cubicBezTo>
                  <a:cubicBezTo>
                    <a:pt x="14400" y="1957"/>
                    <a:pt x="11057" y="3785"/>
                    <a:pt x="8100" y="6443"/>
                  </a:cubicBezTo>
                  <a:cubicBezTo>
                    <a:pt x="5143" y="9102"/>
                    <a:pt x="2571" y="12591"/>
                    <a:pt x="1286" y="14751"/>
                  </a:cubicBezTo>
                  <a:cubicBezTo>
                    <a:pt x="0" y="16911"/>
                    <a:pt x="0" y="17742"/>
                    <a:pt x="0" y="18572"/>
                  </a:cubicBezTo>
                  <a:cubicBezTo>
                    <a:pt x="0" y="19403"/>
                    <a:pt x="0" y="20234"/>
                    <a:pt x="771" y="20732"/>
                  </a:cubicBezTo>
                  <a:cubicBezTo>
                    <a:pt x="1543" y="21231"/>
                    <a:pt x="3086" y="21397"/>
                    <a:pt x="6686" y="20982"/>
                  </a:cubicBezTo>
                  <a:cubicBezTo>
                    <a:pt x="10286" y="20566"/>
                    <a:pt x="15943" y="19569"/>
                    <a:pt x="21600" y="1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9086849" y="1874725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457"/>
                    <a:pt x="1800" y="11314"/>
                    <a:pt x="5400" y="7714"/>
                  </a:cubicBezTo>
                  <a:cubicBezTo>
                    <a:pt x="9000" y="4114"/>
                    <a:pt x="153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9615612" y="1625997"/>
              <a:ext cx="366588" cy="3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73" fill="norm" stroke="1" extrusionOk="0">
                  <a:moveTo>
                    <a:pt x="14797" y="2846"/>
                  </a:moveTo>
                  <a:cubicBezTo>
                    <a:pt x="14797" y="2266"/>
                    <a:pt x="14797" y="1685"/>
                    <a:pt x="14548" y="1221"/>
                  </a:cubicBezTo>
                  <a:cubicBezTo>
                    <a:pt x="14300" y="756"/>
                    <a:pt x="13803" y="408"/>
                    <a:pt x="13183" y="175"/>
                  </a:cubicBezTo>
                  <a:cubicBezTo>
                    <a:pt x="12562" y="-57"/>
                    <a:pt x="11817" y="-173"/>
                    <a:pt x="10762" y="582"/>
                  </a:cubicBezTo>
                  <a:cubicBezTo>
                    <a:pt x="9707" y="1337"/>
                    <a:pt x="8341" y="2962"/>
                    <a:pt x="7162" y="5169"/>
                  </a:cubicBezTo>
                  <a:cubicBezTo>
                    <a:pt x="5983" y="7375"/>
                    <a:pt x="4990" y="10162"/>
                    <a:pt x="4555" y="12543"/>
                  </a:cubicBezTo>
                  <a:cubicBezTo>
                    <a:pt x="4121" y="14924"/>
                    <a:pt x="4245" y="16898"/>
                    <a:pt x="4307" y="18292"/>
                  </a:cubicBezTo>
                  <a:cubicBezTo>
                    <a:pt x="4369" y="19685"/>
                    <a:pt x="4369" y="20498"/>
                    <a:pt x="3997" y="20788"/>
                  </a:cubicBezTo>
                  <a:cubicBezTo>
                    <a:pt x="3624" y="21079"/>
                    <a:pt x="2879" y="20846"/>
                    <a:pt x="2134" y="20266"/>
                  </a:cubicBezTo>
                  <a:cubicBezTo>
                    <a:pt x="1390" y="19685"/>
                    <a:pt x="645" y="18756"/>
                    <a:pt x="272" y="18001"/>
                  </a:cubicBezTo>
                  <a:cubicBezTo>
                    <a:pt x="-100" y="17246"/>
                    <a:pt x="-100" y="16666"/>
                    <a:pt x="334" y="16201"/>
                  </a:cubicBezTo>
                  <a:cubicBezTo>
                    <a:pt x="769" y="15737"/>
                    <a:pt x="1638" y="15388"/>
                    <a:pt x="3500" y="15156"/>
                  </a:cubicBezTo>
                  <a:cubicBezTo>
                    <a:pt x="5362" y="14924"/>
                    <a:pt x="8217" y="14808"/>
                    <a:pt x="9955" y="14692"/>
                  </a:cubicBezTo>
                  <a:cubicBezTo>
                    <a:pt x="11693" y="14575"/>
                    <a:pt x="12314" y="14459"/>
                    <a:pt x="12872" y="14227"/>
                  </a:cubicBezTo>
                  <a:cubicBezTo>
                    <a:pt x="13431" y="13995"/>
                    <a:pt x="13928" y="13646"/>
                    <a:pt x="13679" y="13472"/>
                  </a:cubicBezTo>
                  <a:cubicBezTo>
                    <a:pt x="13431" y="13298"/>
                    <a:pt x="12438" y="13298"/>
                    <a:pt x="11197" y="13821"/>
                  </a:cubicBezTo>
                  <a:cubicBezTo>
                    <a:pt x="9955" y="14343"/>
                    <a:pt x="8466" y="15388"/>
                    <a:pt x="7659" y="16201"/>
                  </a:cubicBezTo>
                  <a:cubicBezTo>
                    <a:pt x="6852" y="17014"/>
                    <a:pt x="6728" y="17595"/>
                    <a:pt x="6852" y="18175"/>
                  </a:cubicBezTo>
                  <a:cubicBezTo>
                    <a:pt x="6976" y="18756"/>
                    <a:pt x="7348" y="19337"/>
                    <a:pt x="7907" y="19511"/>
                  </a:cubicBezTo>
                  <a:cubicBezTo>
                    <a:pt x="8466" y="19685"/>
                    <a:pt x="9210" y="19453"/>
                    <a:pt x="9893" y="18582"/>
                  </a:cubicBezTo>
                  <a:cubicBezTo>
                    <a:pt x="10576" y="17711"/>
                    <a:pt x="11197" y="16201"/>
                    <a:pt x="11507" y="15156"/>
                  </a:cubicBezTo>
                  <a:cubicBezTo>
                    <a:pt x="11817" y="14111"/>
                    <a:pt x="11817" y="13530"/>
                    <a:pt x="12128" y="13182"/>
                  </a:cubicBezTo>
                  <a:cubicBezTo>
                    <a:pt x="12438" y="12833"/>
                    <a:pt x="13059" y="12717"/>
                    <a:pt x="13555" y="12950"/>
                  </a:cubicBezTo>
                  <a:cubicBezTo>
                    <a:pt x="14052" y="13182"/>
                    <a:pt x="14424" y="13762"/>
                    <a:pt x="14983" y="14982"/>
                  </a:cubicBezTo>
                  <a:cubicBezTo>
                    <a:pt x="15541" y="16201"/>
                    <a:pt x="16286" y="18059"/>
                    <a:pt x="16597" y="19337"/>
                  </a:cubicBezTo>
                  <a:cubicBezTo>
                    <a:pt x="16907" y="20614"/>
                    <a:pt x="16783" y="21311"/>
                    <a:pt x="16597" y="21369"/>
                  </a:cubicBezTo>
                  <a:cubicBezTo>
                    <a:pt x="16410" y="21427"/>
                    <a:pt x="16162" y="20846"/>
                    <a:pt x="16534" y="19395"/>
                  </a:cubicBezTo>
                  <a:cubicBezTo>
                    <a:pt x="16907" y="17943"/>
                    <a:pt x="17900" y="15621"/>
                    <a:pt x="18831" y="14227"/>
                  </a:cubicBezTo>
                  <a:cubicBezTo>
                    <a:pt x="19762" y="12833"/>
                    <a:pt x="20631" y="12369"/>
                    <a:pt x="21500" y="11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0534650" y="1733896"/>
              <a:ext cx="41048" cy="27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22" fill="norm" stroke="1" extrusionOk="0">
                  <a:moveTo>
                    <a:pt x="9720" y="2082"/>
                  </a:moveTo>
                  <a:cubicBezTo>
                    <a:pt x="12960" y="1085"/>
                    <a:pt x="16200" y="88"/>
                    <a:pt x="18360" y="5"/>
                  </a:cubicBezTo>
                  <a:cubicBezTo>
                    <a:pt x="20520" y="-78"/>
                    <a:pt x="21600" y="753"/>
                    <a:pt x="20520" y="3744"/>
                  </a:cubicBezTo>
                  <a:cubicBezTo>
                    <a:pt x="19440" y="6734"/>
                    <a:pt x="16200" y="11885"/>
                    <a:pt x="12420" y="15208"/>
                  </a:cubicBezTo>
                  <a:cubicBezTo>
                    <a:pt x="8640" y="18531"/>
                    <a:pt x="4320" y="20027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0528299" y="1702515"/>
              <a:ext cx="192909" cy="32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131" fill="norm" stroke="1" extrusionOk="0">
                  <a:moveTo>
                    <a:pt x="0" y="4590"/>
                  </a:moveTo>
                  <a:cubicBezTo>
                    <a:pt x="1394" y="2801"/>
                    <a:pt x="2787" y="1013"/>
                    <a:pt x="4994" y="325"/>
                  </a:cubicBezTo>
                  <a:cubicBezTo>
                    <a:pt x="7200" y="-363"/>
                    <a:pt x="10219" y="50"/>
                    <a:pt x="13123" y="1494"/>
                  </a:cubicBezTo>
                  <a:cubicBezTo>
                    <a:pt x="16026" y="2939"/>
                    <a:pt x="18813" y="5415"/>
                    <a:pt x="20206" y="7548"/>
                  </a:cubicBezTo>
                  <a:cubicBezTo>
                    <a:pt x="21600" y="9680"/>
                    <a:pt x="21600" y="11469"/>
                    <a:pt x="19394" y="13601"/>
                  </a:cubicBezTo>
                  <a:cubicBezTo>
                    <a:pt x="17187" y="15734"/>
                    <a:pt x="12774" y="18210"/>
                    <a:pt x="9523" y="19586"/>
                  </a:cubicBezTo>
                  <a:cubicBezTo>
                    <a:pt x="6271" y="20962"/>
                    <a:pt x="4181" y="21237"/>
                    <a:pt x="2787" y="21099"/>
                  </a:cubicBezTo>
                  <a:cubicBezTo>
                    <a:pt x="1394" y="20962"/>
                    <a:pt x="697" y="20412"/>
                    <a:pt x="0" y="1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225800" y="2274775"/>
              <a:ext cx="463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3" y="16800"/>
                    <a:pt x="6707" y="12000"/>
                    <a:pt x="10307" y="8400"/>
                  </a:cubicBezTo>
                  <a:cubicBezTo>
                    <a:pt x="13907" y="4800"/>
                    <a:pt x="1775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219450" y="2344625"/>
              <a:ext cx="5461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5" y="17100"/>
                    <a:pt x="6530" y="12600"/>
                    <a:pt x="9753" y="9450"/>
                  </a:cubicBezTo>
                  <a:cubicBezTo>
                    <a:pt x="12977" y="6300"/>
                    <a:pt x="16158" y="4500"/>
                    <a:pt x="18126" y="3150"/>
                  </a:cubicBezTo>
                  <a:cubicBezTo>
                    <a:pt x="20093" y="1800"/>
                    <a:pt x="2084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260850" y="2306525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273549" y="2382725"/>
              <a:ext cx="336551" cy="1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5" fill="norm" stroke="1" extrusionOk="0">
                  <a:moveTo>
                    <a:pt x="1630" y="16200"/>
                  </a:moveTo>
                  <a:cubicBezTo>
                    <a:pt x="815" y="16200"/>
                    <a:pt x="0" y="16200"/>
                    <a:pt x="0" y="17550"/>
                  </a:cubicBezTo>
                  <a:cubicBezTo>
                    <a:pt x="0" y="18900"/>
                    <a:pt x="815" y="21600"/>
                    <a:pt x="3804" y="18900"/>
                  </a:cubicBezTo>
                  <a:cubicBezTo>
                    <a:pt x="6792" y="16200"/>
                    <a:pt x="11955" y="8100"/>
                    <a:pt x="15283" y="4050"/>
                  </a:cubicBezTo>
                  <a:cubicBezTo>
                    <a:pt x="18611" y="0"/>
                    <a:pt x="201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0" y="2585925"/>
              <a:ext cx="106870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18"/>
                  </a:moveTo>
                  <a:cubicBezTo>
                    <a:pt x="133" y="5082"/>
                    <a:pt x="265" y="4447"/>
                    <a:pt x="419" y="4076"/>
                  </a:cubicBezTo>
                  <a:cubicBezTo>
                    <a:pt x="573" y="3706"/>
                    <a:pt x="749" y="3600"/>
                    <a:pt x="905" y="3441"/>
                  </a:cubicBezTo>
                  <a:cubicBezTo>
                    <a:pt x="1061" y="3282"/>
                    <a:pt x="1198" y="3071"/>
                    <a:pt x="1348" y="2806"/>
                  </a:cubicBezTo>
                  <a:cubicBezTo>
                    <a:pt x="1497" y="2541"/>
                    <a:pt x="1660" y="2224"/>
                    <a:pt x="1833" y="1959"/>
                  </a:cubicBezTo>
                  <a:cubicBezTo>
                    <a:pt x="2006" y="1694"/>
                    <a:pt x="2190" y="1482"/>
                    <a:pt x="2349" y="1271"/>
                  </a:cubicBezTo>
                  <a:cubicBezTo>
                    <a:pt x="2507" y="1059"/>
                    <a:pt x="2640" y="847"/>
                    <a:pt x="2783" y="688"/>
                  </a:cubicBezTo>
                  <a:cubicBezTo>
                    <a:pt x="2926" y="529"/>
                    <a:pt x="3080" y="424"/>
                    <a:pt x="3234" y="318"/>
                  </a:cubicBezTo>
                  <a:cubicBezTo>
                    <a:pt x="3388" y="212"/>
                    <a:pt x="3542" y="106"/>
                    <a:pt x="3703" y="53"/>
                  </a:cubicBezTo>
                  <a:cubicBezTo>
                    <a:pt x="3863" y="0"/>
                    <a:pt x="4030" y="0"/>
                    <a:pt x="4199" y="0"/>
                  </a:cubicBezTo>
                  <a:cubicBezTo>
                    <a:pt x="4368" y="0"/>
                    <a:pt x="4539" y="0"/>
                    <a:pt x="4717" y="0"/>
                  </a:cubicBezTo>
                  <a:cubicBezTo>
                    <a:pt x="4894" y="0"/>
                    <a:pt x="5078" y="0"/>
                    <a:pt x="5262" y="0"/>
                  </a:cubicBezTo>
                  <a:cubicBezTo>
                    <a:pt x="5446" y="0"/>
                    <a:pt x="5630" y="0"/>
                    <a:pt x="5780" y="53"/>
                  </a:cubicBezTo>
                  <a:cubicBezTo>
                    <a:pt x="5929" y="106"/>
                    <a:pt x="6045" y="212"/>
                    <a:pt x="6150" y="318"/>
                  </a:cubicBezTo>
                  <a:cubicBezTo>
                    <a:pt x="6255" y="424"/>
                    <a:pt x="6349" y="529"/>
                    <a:pt x="6449" y="582"/>
                  </a:cubicBezTo>
                  <a:cubicBezTo>
                    <a:pt x="6550" y="635"/>
                    <a:pt x="6657" y="635"/>
                    <a:pt x="6766" y="688"/>
                  </a:cubicBezTo>
                  <a:cubicBezTo>
                    <a:pt x="6875" y="741"/>
                    <a:pt x="6986" y="847"/>
                    <a:pt x="7095" y="900"/>
                  </a:cubicBezTo>
                  <a:cubicBezTo>
                    <a:pt x="7204" y="953"/>
                    <a:pt x="7311" y="953"/>
                    <a:pt x="7429" y="953"/>
                  </a:cubicBezTo>
                  <a:cubicBezTo>
                    <a:pt x="7547" y="953"/>
                    <a:pt x="7675" y="953"/>
                    <a:pt x="7801" y="1006"/>
                  </a:cubicBezTo>
                  <a:cubicBezTo>
                    <a:pt x="7927" y="1059"/>
                    <a:pt x="8051" y="1165"/>
                    <a:pt x="8169" y="1218"/>
                  </a:cubicBezTo>
                  <a:cubicBezTo>
                    <a:pt x="8287" y="1271"/>
                    <a:pt x="8398" y="1271"/>
                    <a:pt x="8520" y="1271"/>
                  </a:cubicBezTo>
                  <a:cubicBezTo>
                    <a:pt x="8642" y="1271"/>
                    <a:pt x="8774" y="1271"/>
                    <a:pt x="8905" y="1271"/>
                  </a:cubicBezTo>
                  <a:cubicBezTo>
                    <a:pt x="9035" y="1271"/>
                    <a:pt x="9164" y="1271"/>
                    <a:pt x="9294" y="1324"/>
                  </a:cubicBezTo>
                  <a:cubicBezTo>
                    <a:pt x="9425" y="1376"/>
                    <a:pt x="9557" y="1482"/>
                    <a:pt x="9686" y="1535"/>
                  </a:cubicBezTo>
                  <a:cubicBezTo>
                    <a:pt x="9814" y="1588"/>
                    <a:pt x="9938" y="1588"/>
                    <a:pt x="10073" y="1588"/>
                  </a:cubicBezTo>
                  <a:cubicBezTo>
                    <a:pt x="10207" y="1588"/>
                    <a:pt x="10353" y="1588"/>
                    <a:pt x="10494" y="1641"/>
                  </a:cubicBezTo>
                  <a:cubicBezTo>
                    <a:pt x="10635" y="1694"/>
                    <a:pt x="10772" y="1800"/>
                    <a:pt x="10913" y="1853"/>
                  </a:cubicBezTo>
                  <a:cubicBezTo>
                    <a:pt x="11055" y="1906"/>
                    <a:pt x="11200" y="1906"/>
                    <a:pt x="11339" y="1959"/>
                  </a:cubicBezTo>
                  <a:cubicBezTo>
                    <a:pt x="11478" y="2012"/>
                    <a:pt x="11611" y="2118"/>
                    <a:pt x="11752" y="2224"/>
                  </a:cubicBezTo>
                  <a:cubicBezTo>
                    <a:pt x="11893" y="2329"/>
                    <a:pt x="12043" y="2435"/>
                    <a:pt x="12190" y="2541"/>
                  </a:cubicBezTo>
                  <a:cubicBezTo>
                    <a:pt x="12338" y="2647"/>
                    <a:pt x="12483" y="2753"/>
                    <a:pt x="12631" y="2912"/>
                  </a:cubicBezTo>
                  <a:cubicBezTo>
                    <a:pt x="12779" y="3071"/>
                    <a:pt x="12928" y="3282"/>
                    <a:pt x="13070" y="3441"/>
                  </a:cubicBezTo>
                  <a:cubicBezTo>
                    <a:pt x="13211" y="3600"/>
                    <a:pt x="13343" y="3706"/>
                    <a:pt x="13487" y="3865"/>
                  </a:cubicBezTo>
                  <a:cubicBezTo>
                    <a:pt x="13630" y="4024"/>
                    <a:pt x="13784" y="4235"/>
                    <a:pt x="13932" y="4500"/>
                  </a:cubicBezTo>
                  <a:cubicBezTo>
                    <a:pt x="14079" y="4765"/>
                    <a:pt x="14220" y="5082"/>
                    <a:pt x="14361" y="5347"/>
                  </a:cubicBezTo>
                  <a:cubicBezTo>
                    <a:pt x="14503" y="5612"/>
                    <a:pt x="14644" y="5824"/>
                    <a:pt x="14779" y="6035"/>
                  </a:cubicBezTo>
                  <a:cubicBezTo>
                    <a:pt x="14913" y="6247"/>
                    <a:pt x="15042" y="6459"/>
                    <a:pt x="15176" y="6724"/>
                  </a:cubicBezTo>
                  <a:cubicBezTo>
                    <a:pt x="15311" y="6988"/>
                    <a:pt x="15452" y="7306"/>
                    <a:pt x="15589" y="7571"/>
                  </a:cubicBezTo>
                  <a:cubicBezTo>
                    <a:pt x="15726" y="7835"/>
                    <a:pt x="15859" y="8047"/>
                    <a:pt x="15991" y="8259"/>
                  </a:cubicBezTo>
                  <a:cubicBezTo>
                    <a:pt x="16124" y="8471"/>
                    <a:pt x="16257" y="8682"/>
                    <a:pt x="16383" y="8947"/>
                  </a:cubicBezTo>
                  <a:cubicBezTo>
                    <a:pt x="16509" y="9212"/>
                    <a:pt x="16629" y="9529"/>
                    <a:pt x="16755" y="9794"/>
                  </a:cubicBezTo>
                  <a:cubicBezTo>
                    <a:pt x="16881" y="10059"/>
                    <a:pt x="17014" y="10271"/>
                    <a:pt x="17204" y="10588"/>
                  </a:cubicBezTo>
                  <a:cubicBezTo>
                    <a:pt x="17395" y="10906"/>
                    <a:pt x="17643" y="11329"/>
                    <a:pt x="17822" y="11700"/>
                  </a:cubicBezTo>
                  <a:cubicBezTo>
                    <a:pt x="18002" y="12071"/>
                    <a:pt x="18113" y="12388"/>
                    <a:pt x="18291" y="12812"/>
                  </a:cubicBezTo>
                  <a:cubicBezTo>
                    <a:pt x="18468" y="13235"/>
                    <a:pt x="18712" y="13765"/>
                    <a:pt x="18937" y="14241"/>
                  </a:cubicBezTo>
                  <a:cubicBezTo>
                    <a:pt x="19161" y="14718"/>
                    <a:pt x="19367" y="15141"/>
                    <a:pt x="19579" y="15618"/>
                  </a:cubicBezTo>
                  <a:cubicBezTo>
                    <a:pt x="19790" y="16094"/>
                    <a:pt x="20009" y="16624"/>
                    <a:pt x="20218" y="17153"/>
                  </a:cubicBezTo>
                  <a:cubicBezTo>
                    <a:pt x="20428" y="17682"/>
                    <a:pt x="20629" y="18212"/>
                    <a:pt x="20815" y="18794"/>
                  </a:cubicBezTo>
                  <a:cubicBezTo>
                    <a:pt x="21001" y="19376"/>
                    <a:pt x="21172" y="20012"/>
                    <a:pt x="21301" y="20488"/>
                  </a:cubicBezTo>
                  <a:cubicBezTo>
                    <a:pt x="21429" y="20965"/>
                    <a:pt x="21514" y="212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57575" y="3175629"/>
              <a:ext cx="155081" cy="48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02" fill="norm" stroke="1" extrusionOk="0">
                  <a:moveTo>
                    <a:pt x="4487" y="8733"/>
                  </a:moveTo>
                  <a:cubicBezTo>
                    <a:pt x="4199" y="11071"/>
                    <a:pt x="3911" y="13408"/>
                    <a:pt x="3623" y="15185"/>
                  </a:cubicBezTo>
                  <a:cubicBezTo>
                    <a:pt x="3335" y="16962"/>
                    <a:pt x="3047" y="18177"/>
                    <a:pt x="2759" y="19206"/>
                  </a:cubicBezTo>
                  <a:cubicBezTo>
                    <a:pt x="2471" y="20234"/>
                    <a:pt x="2183" y="21076"/>
                    <a:pt x="1895" y="21263"/>
                  </a:cubicBezTo>
                  <a:cubicBezTo>
                    <a:pt x="1607" y="21450"/>
                    <a:pt x="1319" y="20982"/>
                    <a:pt x="887" y="19299"/>
                  </a:cubicBezTo>
                  <a:cubicBezTo>
                    <a:pt x="455" y="17616"/>
                    <a:pt x="-121" y="14718"/>
                    <a:pt x="23" y="11819"/>
                  </a:cubicBezTo>
                  <a:cubicBezTo>
                    <a:pt x="167" y="8920"/>
                    <a:pt x="1031" y="6021"/>
                    <a:pt x="2327" y="4058"/>
                  </a:cubicBezTo>
                  <a:cubicBezTo>
                    <a:pt x="3623" y="2094"/>
                    <a:pt x="5351" y="1066"/>
                    <a:pt x="6935" y="505"/>
                  </a:cubicBezTo>
                  <a:cubicBezTo>
                    <a:pt x="8519" y="-56"/>
                    <a:pt x="9959" y="-150"/>
                    <a:pt x="11687" y="224"/>
                  </a:cubicBezTo>
                  <a:cubicBezTo>
                    <a:pt x="13415" y="598"/>
                    <a:pt x="15431" y="1440"/>
                    <a:pt x="16295" y="2655"/>
                  </a:cubicBezTo>
                  <a:cubicBezTo>
                    <a:pt x="17159" y="3871"/>
                    <a:pt x="16871" y="5460"/>
                    <a:pt x="15719" y="6629"/>
                  </a:cubicBezTo>
                  <a:cubicBezTo>
                    <a:pt x="14567" y="7798"/>
                    <a:pt x="12551" y="8546"/>
                    <a:pt x="10823" y="8920"/>
                  </a:cubicBezTo>
                  <a:cubicBezTo>
                    <a:pt x="9095" y="9294"/>
                    <a:pt x="7655" y="9294"/>
                    <a:pt x="7223" y="9060"/>
                  </a:cubicBezTo>
                  <a:cubicBezTo>
                    <a:pt x="6791" y="8827"/>
                    <a:pt x="7367" y="8359"/>
                    <a:pt x="8519" y="8125"/>
                  </a:cubicBezTo>
                  <a:cubicBezTo>
                    <a:pt x="9671" y="7892"/>
                    <a:pt x="11399" y="7892"/>
                    <a:pt x="13559" y="8219"/>
                  </a:cubicBezTo>
                  <a:cubicBezTo>
                    <a:pt x="15719" y="8546"/>
                    <a:pt x="18311" y="9201"/>
                    <a:pt x="19751" y="10042"/>
                  </a:cubicBezTo>
                  <a:cubicBezTo>
                    <a:pt x="21191" y="10884"/>
                    <a:pt x="21479" y="11912"/>
                    <a:pt x="20615" y="12754"/>
                  </a:cubicBezTo>
                  <a:cubicBezTo>
                    <a:pt x="19751" y="13595"/>
                    <a:pt x="17735" y="14250"/>
                    <a:pt x="15287" y="14577"/>
                  </a:cubicBezTo>
                  <a:cubicBezTo>
                    <a:pt x="12839" y="14905"/>
                    <a:pt x="9959" y="14905"/>
                    <a:pt x="8087" y="14624"/>
                  </a:cubicBezTo>
                  <a:cubicBezTo>
                    <a:pt x="6215" y="14344"/>
                    <a:pt x="5351" y="13782"/>
                    <a:pt x="5639" y="13362"/>
                  </a:cubicBezTo>
                  <a:cubicBezTo>
                    <a:pt x="5927" y="12941"/>
                    <a:pt x="7367" y="12660"/>
                    <a:pt x="8807" y="12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81049" y="3424125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72870" y="2989898"/>
              <a:ext cx="151030" cy="16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72" fill="norm" stroke="1" extrusionOk="0">
                  <a:moveTo>
                    <a:pt x="4306" y="9105"/>
                  </a:moveTo>
                  <a:cubicBezTo>
                    <a:pt x="3706" y="12305"/>
                    <a:pt x="3106" y="15505"/>
                    <a:pt x="2356" y="17772"/>
                  </a:cubicBezTo>
                  <a:cubicBezTo>
                    <a:pt x="1606" y="20039"/>
                    <a:pt x="706" y="21372"/>
                    <a:pt x="256" y="21372"/>
                  </a:cubicBezTo>
                  <a:cubicBezTo>
                    <a:pt x="-194" y="21372"/>
                    <a:pt x="-194" y="20039"/>
                    <a:pt x="1456" y="16572"/>
                  </a:cubicBezTo>
                  <a:cubicBezTo>
                    <a:pt x="3106" y="13105"/>
                    <a:pt x="6406" y="7505"/>
                    <a:pt x="8656" y="4172"/>
                  </a:cubicBezTo>
                  <a:cubicBezTo>
                    <a:pt x="10906" y="839"/>
                    <a:pt x="12106" y="-228"/>
                    <a:pt x="13006" y="39"/>
                  </a:cubicBezTo>
                  <a:cubicBezTo>
                    <a:pt x="13906" y="305"/>
                    <a:pt x="14506" y="1905"/>
                    <a:pt x="15406" y="4972"/>
                  </a:cubicBezTo>
                  <a:cubicBezTo>
                    <a:pt x="16306" y="8039"/>
                    <a:pt x="17506" y="12572"/>
                    <a:pt x="18556" y="15239"/>
                  </a:cubicBezTo>
                  <a:cubicBezTo>
                    <a:pt x="19606" y="17905"/>
                    <a:pt x="20506" y="18705"/>
                    <a:pt x="21406" y="19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041400" y="3297125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028699" y="339872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546139" y="2994047"/>
              <a:ext cx="244561" cy="30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24" fill="norm" stroke="1" extrusionOk="0">
                  <a:moveTo>
                    <a:pt x="18721" y="1655"/>
                  </a:moveTo>
                  <a:cubicBezTo>
                    <a:pt x="19093" y="916"/>
                    <a:pt x="19466" y="176"/>
                    <a:pt x="19280" y="28"/>
                  </a:cubicBezTo>
                  <a:cubicBezTo>
                    <a:pt x="19093" y="-120"/>
                    <a:pt x="18348" y="324"/>
                    <a:pt x="16300" y="1433"/>
                  </a:cubicBezTo>
                  <a:cubicBezTo>
                    <a:pt x="14252" y="2543"/>
                    <a:pt x="10900" y="4318"/>
                    <a:pt x="8945" y="5502"/>
                  </a:cubicBezTo>
                  <a:cubicBezTo>
                    <a:pt x="6990" y="6685"/>
                    <a:pt x="6431" y="7277"/>
                    <a:pt x="5966" y="7943"/>
                  </a:cubicBezTo>
                  <a:cubicBezTo>
                    <a:pt x="5500" y="8609"/>
                    <a:pt x="5128" y="9348"/>
                    <a:pt x="5593" y="9718"/>
                  </a:cubicBezTo>
                  <a:cubicBezTo>
                    <a:pt x="6059" y="10088"/>
                    <a:pt x="7362" y="10088"/>
                    <a:pt x="9038" y="10014"/>
                  </a:cubicBezTo>
                  <a:cubicBezTo>
                    <a:pt x="10714" y="9940"/>
                    <a:pt x="12762" y="9792"/>
                    <a:pt x="14345" y="9718"/>
                  </a:cubicBezTo>
                  <a:cubicBezTo>
                    <a:pt x="15928" y="9644"/>
                    <a:pt x="17045" y="9644"/>
                    <a:pt x="17324" y="9940"/>
                  </a:cubicBezTo>
                  <a:cubicBezTo>
                    <a:pt x="17604" y="10236"/>
                    <a:pt x="17045" y="10828"/>
                    <a:pt x="14252" y="12455"/>
                  </a:cubicBezTo>
                  <a:cubicBezTo>
                    <a:pt x="11459" y="14083"/>
                    <a:pt x="6431" y="16746"/>
                    <a:pt x="3545" y="18373"/>
                  </a:cubicBezTo>
                  <a:cubicBezTo>
                    <a:pt x="659" y="20001"/>
                    <a:pt x="-86" y="20592"/>
                    <a:pt x="7" y="20962"/>
                  </a:cubicBezTo>
                  <a:cubicBezTo>
                    <a:pt x="100" y="21332"/>
                    <a:pt x="1031" y="21480"/>
                    <a:pt x="4755" y="21110"/>
                  </a:cubicBezTo>
                  <a:cubicBezTo>
                    <a:pt x="8480" y="20740"/>
                    <a:pt x="14997" y="19853"/>
                    <a:pt x="21514" y="18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938928" y="2991196"/>
              <a:ext cx="105773" cy="30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14" fill="norm" stroke="1" extrusionOk="0">
                  <a:moveTo>
                    <a:pt x="21164" y="1854"/>
                  </a:moveTo>
                  <a:cubicBezTo>
                    <a:pt x="20740" y="967"/>
                    <a:pt x="20317" y="79"/>
                    <a:pt x="19258" y="5"/>
                  </a:cubicBezTo>
                  <a:cubicBezTo>
                    <a:pt x="18199" y="-69"/>
                    <a:pt x="16505" y="671"/>
                    <a:pt x="13117" y="2816"/>
                  </a:cubicBezTo>
                  <a:cubicBezTo>
                    <a:pt x="9729" y="4961"/>
                    <a:pt x="4646" y="8512"/>
                    <a:pt x="2105" y="11323"/>
                  </a:cubicBezTo>
                  <a:cubicBezTo>
                    <a:pt x="-436" y="14134"/>
                    <a:pt x="-436" y="16205"/>
                    <a:pt x="835" y="17832"/>
                  </a:cubicBezTo>
                  <a:cubicBezTo>
                    <a:pt x="2105" y="19460"/>
                    <a:pt x="4646" y="20643"/>
                    <a:pt x="6976" y="21087"/>
                  </a:cubicBezTo>
                  <a:cubicBezTo>
                    <a:pt x="9305" y="21531"/>
                    <a:pt x="11423" y="21235"/>
                    <a:pt x="13540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159000" y="3036775"/>
              <a:ext cx="1778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4024"/>
                    <a:pt x="7714" y="8047"/>
                    <a:pt x="10286" y="11224"/>
                  </a:cubicBezTo>
                  <a:cubicBezTo>
                    <a:pt x="12857" y="14400"/>
                    <a:pt x="14143" y="16729"/>
                    <a:pt x="15814" y="18318"/>
                  </a:cubicBezTo>
                  <a:cubicBezTo>
                    <a:pt x="17486" y="19906"/>
                    <a:pt x="19543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216150" y="3030425"/>
              <a:ext cx="1270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18"/>
                    <a:pt x="10800" y="8836"/>
                    <a:pt x="7200" y="12436"/>
                  </a:cubicBezTo>
                  <a:cubicBezTo>
                    <a:pt x="3600" y="16036"/>
                    <a:pt x="180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2381249" y="3220925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412999" y="3138375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533650" y="3011375"/>
              <a:ext cx="825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864"/>
                    <a:pt x="4431" y="1728"/>
                    <a:pt x="8031" y="5328"/>
                  </a:cubicBezTo>
                  <a:cubicBezTo>
                    <a:pt x="11631" y="8928"/>
                    <a:pt x="16615" y="152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571749" y="3036775"/>
              <a:ext cx="107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3181"/>
                    <a:pt x="14824" y="6363"/>
                    <a:pt x="11224" y="9795"/>
                  </a:cubicBezTo>
                  <a:cubicBezTo>
                    <a:pt x="7624" y="13228"/>
                    <a:pt x="3812" y="16912"/>
                    <a:pt x="1906" y="18921"/>
                  </a:cubicBezTo>
                  <a:cubicBezTo>
                    <a:pt x="0" y="20930"/>
                    <a:pt x="0" y="21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686050" y="3239975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717800" y="3157425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762250" y="2973275"/>
              <a:ext cx="123976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25" fill="norm" stroke="1" extrusionOk="0">
                  <a:moveTo>
                    <a:pt x="5400" y="0"/>
                  </a:moveTo>
                  <a:cubicBezTo>
                    <a:pt x="7560" y="138"/>
                    <a:pt x="9720" y="275"/>
                    <a:pt x="12420" y="1857"/>
                  </a:cubicBezTo>
                  <a:cubicBezTo>
                    <a:pt x="15120" y="3439"/>
                    <a:pt x="18360" y="6466"/>
                    <a:pt x="19980" y="9080"/>
                  </a:cubicBezTo>
                  <a:cubicBezTo>
                    <a:pt x="21600" y="11694"/>
                    <a:pt x="21600" y="13896"/>
                    <a:pt x="18900" y="15959"/>
                  </a:cubicBezTo>
                  <a:cubicBezTo>
                    <a:pt x="16200" y="18023"/>
                    <a:pt x="10800" y="19949"/>
                    <a:pt x="7200" y="20775"/>
                  </a:cubicBezTo>
                  <a:cubicBezTo>
                    <a:pt x="3600" y="21600"/>
                    <a:pt x="1800" y="21325"/>
                    <a:pt x="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079749" y="318282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302911" y="3072215"/>
              <a:ext cx="134435" cy="21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025" fill="norm" stroke="1" extrusionOk="0">
                  <a:moveTo>
                    <a:pt x="3845" y="5297"/>
                  </a:moveTo>
                  <a:cubicBezTo>
                    <a:pt x="3512" y="9701"/>
                    <a:pt x="3180" y="14105"/>
                    <a:pt x="2515" y="16936"/>
                  </a:cubicBezTo>
                  <a:cubicBezTo>
                    <a:pt x="1851" y="19767"/>
                    <a:pt x="854" y="21025"/>
                    <a:pt x="355" y="21025"/>
                  </a:cubicBezTo>
                  <a:cubicBezTo>
                    <a:pt x="-143" y="21025"/>
                    <a:pt x="-143" y="19767"/>
                    <a:pt x="522" y="16831"/>
                  </a:cubicBezTo>
                  <a:cubicBezTo>
                    <a:pt x="1186" y="13895"/>
                    <a:pt x="2515" y="9281"/>
                    <a:pt x="3845" y="6241"/>
                  </a:cubicBezTo>
                  <a:cubicBezTo>
                    <a:pt x="5174" y="3200"/>
                    <a:pt x="6503" y="1732"/>
                    <a:pt x="8165" y="788"/>
                  </a:cubicBezTo>
                  <a:cubicBezTo>
                    <a:pt x="9826" y="-156"/>
                    <a:pt x="11820" y="-575"/>
                    <a:pt x="14146" y="1417"/>
                  </a:cubicBezTo>
                  <a:cubicBezTo>
                    <a:pt x="16472" y="3409"/>
                    <a:pt x="19131" y="7813"/>
                    <a:pt x="20294" y="10854"/>
                  </a:cubicBezTo>
                  <a:cubicBezTo>
                    <a:pt x="21457" y="13895"/>
                    <a:pt x="21125" y="15573"/>
                    <a:pt x="20792" y="17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663950" y="3068525"/>
              <a:ext cx="1270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926"/>
                    <a:pt x="10080" y="9853"/>
                    <a:pt x="13680" y="13453"/>
                  </a:cubicBezTo>
                  <a:cubicBezTo>
                    <a:pt x="17280" y="17053"/>
                    <a:pt x="1944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638550" y="3106625"/>
              <a:ext cx="1841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628" y="1015"/>
                  </a:cubicBezTo>
                  <a:cubicBezTo>
                    <a:pt x="16138" y="2031"/>
                    <a:pt x="14400" y="4062"/>
                    <a:pt x="11917" y="7200"/>
                  </a:cubicBezTo>
                  <a:cubicBezTo>
                    <a:pt x="9434" y="10338"/>
                    <a:pt x="6207" y="14585"/>
                    <a:pt x="4097" y="17169"/>
                  </a:cubicBezTo>
                  <a:cubicBezTo>
                    <a:pt x="1986" y="19754"/>
                    <a:pt x="993" y="20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594100" y="2992325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4400"/>
                    <a:pt x="9434" y="7200"/>
                    <a:pt x="13034" y="3600"/>
                  </a:cubicBezTo>
                  <a:cubicBezTo>
                    <a:pt x="16634" y="0"/>
                    <a:pt x="191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956050" y="3062175"/>
              <a:ext cx="139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6382" y="2957"/>
                  </a:cubicBezTo>
                  <a:cubicBezTo>
                    <a:pt x="9491" y="5914"/>
                    <a:pt x="14073" y="11829"/>
                    <a:pt x="16855" y="15429"/>
                  </a:cubicBezTo>
                  <a:cubicBezTo>
                    <a:pt x="19636" y="19029"/>
                    <a:pt x="20618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032250" y="3112975"/>
              <a:ext cx="1079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5643"/>
                    <a:pt x="9741" y="11286"/>
                    <a:pt x="6141" y="14886"/>
                  </a:cubicBezTo>
                  <a:cubicBezTo>
                    <a:pt x="2541" y="18486"/>
                    <a:pt x="1271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968750" y="2966925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435100" y="3481275"/>
              <a:ext cx="27241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8" y="20160"/>
                    <a:pt x="1276" y="18720"/>
                    <a:pt x="1871" y="17460"/>
                  </a:cubicBezTo>
                  <a:cubicBezTo>
                    <a:pt x="2467" y="16200"/>
                    <a:pt x="3021" y="15120"/>
                    <a:pt x="3575" y="14040"/>
                  </a:cubicBezTo>
                  <a:cubicBezTo>
                    <a:pt x="4129" y="12960"/>
                    <a:pt x="4683" y="11880"/>
                    <a:pt x="5303" y="10800"/>
                  </a:cubicBezTo>
                  <a:cubicBezTo>
                    <a:pt x="5924" y="9720"/>
                    <a:pt x="6613" y="8640"/>
                    <a:pt x="7250" y="7740"/>
                  </a:cubicBezTo>
                  <a:cubicBezTo>
                    <a:pt x="7888" y="6840"/>
                    <a:pt x="8476" y="6120"/>
                    <a:pt x="9147" y="5400"/>
                  </a:cubicBezTo>
                  <a:cubicBezTo>
                    <a:pt x="9818" y="4680"/>
                    <a:pt x="10573" y="3960"/>
                    <a:pt x="11245" y="3420"/>
                  </a:cubicBezTo>
                  <a:cubicBezTo>
                    <a:pt x="11916" y="2880"/>
                    <a:pt x="12503" y="2520"/>
                    <a:pt x="13166" y="2340"/>
                  </a:cubicBezTo>
                  <a:cubicBezTo>
                    <a:pt x="13829" y="2160"/>
                    <a:pt x="14568" y="2160"/>
                    <a:pt x="15298" y="2160"/>
                  </a:cubicBezTo>
                  <a:cubicBezTo>
                    <a:pt x="16028" y="2160"/>
                    <a:pt x="16750" y="2160"/>
                    <a:pt x="17463" y="1980"/>
                  </a:cubicBezTo>
                  <a:cubicBezTo>
                    <a:pt x="18176" y="1800"/>
                    <a:pt x="18881" y="1440"/>
                    <a:pt x="19569" y="1080"/>
                  </a:cubicBezTo>
                  <a:cubicBezTo>
                    <a:pt x="20257" y="720"/>
                    <a:pt x="20929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675268" y="3765226"/>
              <a:ext cx="255132" cy="33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37" fill="norm" stroke="1" extrusionOk="0">
                  <a:moveTo>
                    <a:pt x="10271" y="1735"/>
                  </a:moveTo>
                  <a:cubicBezTo>
                    <a:pt x="10985" y="1195"/>
                    <a:pt x="11699" y="655"/>
                    <a:pt x="12591" y="318"/>
                  </a:cubicBezTo>
                  <a:cubicBezTo>
                    <a:pt x="13484" y="-20"/>
                    <a:pt x="14555" y="-155"/>
                    <a:pt x="14823" y="250"/>
                  </a:cubicBezTo>
                  <a:cubicBezTo>
                    <a:pt x="15091" y="655"/>
                    <a:pt x="14555" y="1600"/>
                    <a:pt x="12591" y="3153"/>
                  </a:cubicBezTo>
                  <a:cubicBezTo>
                    <a:pt x="10628" y="4705"/>
                    <a:pt x="7236" y="6865"/>
                    <a:pt x="4915" y="8350"/>
                  </a:cubicBezTo>
                  <a:cubicBezTo>
                    <a:pt x="2595" y="9835"/>
                    <a:pt x="1345" y="10645"/>
                    <a:pt x="1167" y="11050"/>
                  </a:cubicBezTo>
                  <a:cubicBezTo>
                    <a:pt x="988" y="11455"/>
                    <a:pt x="1881" y="11455"/>
                    <a:pt x="3398" y="11455"/>
                  </a:cubicBezTo>
                  <a:cubicBezTo>
                    <a:pt x="4915" y="11455"/>
                    <a:pt x="7057" y="11455"/>
                    <a:pt x="8664" y="11590"/>
                  </a:cubicBezTo>
                  <a:cubicBezTo>
                    <a:pt x="10271" y="11725"/>
                    <a:pt x="11342" y="11995"/>
                    <a:pt x="11877" y="12468"/>
                  </a:cubicBezTo>
                  <a:cubicBezTo>
                    <a:pt x="12413" y="12940"/>
                    <a:pt x="12413" y="13615"/>
                    <a:pt x="11074" y="14628"/>
                  </a:cubicBezTo>
                  <a:cubicBezTo>
                    <a:pt x="9735" y="15640"/>
                    <a:pt x="7057" y="16990"/>
                    <a:pt x="5272" y="17868"/>
                  </a:cubicBezTo>
                  <a:cubicBezTo>
                    <a:pt x="3487" y="18745"/>
                    <a:pt x="2595" y="19150"/>
                    <a:pt x="1702" y="19622"/>
                  </a:cubicBezTo>
                  <a:cubicBezTo>
                    <a:pt x="810" y="20095"/>
                    <a:pt x="-83" y="20635"/>
                    <a:pt x="6" y="20972"/>
                  </a:cubicBezTo>
                  <a:cubicBezTo>
                    <a:pt x="96" y="21310"/>
                    <a:pt x="1167" y="21445"/>
                    <a:pt x="4201" y="21242"/>
                  </a:cubicBezTo>
                  <a:cubicBezTo>
                    <a:pt x="7236" y="21040"/>
                    <a:pt x="12234" y="20500"/>
                    <a:pt x="15448" y="20095"/>
                  </a:cubicBezTo>
                  <a:cubicBezTo>
                    <a:pt x="18661" y="19690"/>
                    <a:pt x="20089" y="19420"/>
                    <a:pt x="21517" y="19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034892" y="3773375"/>
              <a:ext cx="155859" cy="30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70" fill="norm" stroke="1" extrusionOk="0">
                  <a:moveTo>
                    <a:pt x="21206" y="0"/>
                  </a:moveTo>
                  <a:cubicBezTo>
                    <a:pt x="16886" y="596"/>
                    <a:pt x="12566" y="1192"/>
                    <a:pt x="8966" y="3501"/>
                  </a:cubicBezTo>
                  <a:cubicBezTo>
                    <a:pt x="5366" y="5810"/>
                    <a:pt x="2486" y="9832"/>
                    <a:pt x="1046" y="12737"/>
                  </a:cubicBezTo>
                  <a:cubicBezTo>
                    <a:pt x="-394" y="15641"/>
                    <a:pt x="-394" y="17429"/>
                    <a:pt x="1334" y="18844"/>
                  </a:cubicBezTo>
                  <a:cubicBezTo>
                    <a:pt x="3062" y="20259"/>
                    <a:pt x="6518" y="21302"/>
                    <a:pt x="9686" y="21451"/>
                  </a:cubicBezTo>
                  <a:cubicBezTo>
                    <a:pt x="12854" y="21600"/>
                    <a:pt x="15734" y="20855"/>
                    <a:pt x="18614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228849" y="3817825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040"/>
                    <a:pt x="6646" y="6080"/>
                    <a:pt x="9969" y="9280"/>
                  </a:cubicBezTo>
                  <a:cubicBezTo>
                    <a:pt x="13292" y="12480"/>
                    <a:pt x="16615" y="15840"/>
                    <a:pt x="18554" y="17920"/>
                  </a:cubicBezTo>
                  <a:cubicBezTo>
                    <a:pt x="20492" y="20000"/>
                    <a:pt x="21046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265727" y="3805125"/>
              <a:ext cx="13457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7407" y="3953"/>
                    <a:pt x="13357" y="7906"/>
                    <a:pt x="10151" y="10871"/>
                  </a:cubicBezTo>
                  <a:cubicBezTo>
                    <a:pt x="6944" y="13835"/>
                    <a:pt x="4582" y="15812"/>
                    <a:pt x="2894" y="17082"/>
                  </a:cubicBezTo>
                  <a:cubicBezTo>
                    <a:pt x="1207" y="18353"/>
                    <a:pt x="194" y="18918"/>
                    <a:pt x="26" y="19553"/>
                  </a:cubicBezTo>
                  <a:cubicBezTo>
                    <a:pt x="-143" y="20188"/>
                    <a:pt x="532" y="20894"/>
                    <a:pt x="1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2406650" y="4052775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2412999" y="395117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2495550" y="3773375"/>
              <a:ext cx="80849" cy="39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06" fill="norm" stroke="1" extrusionOk="0">
                  <a:moveTo>
                    <a:pt x="1662" y="0"/>
                  </a:moveTo>
                  <a:cubicBezTo>
                    <a:pt x="6092" y="813"/>
                    <a:pt x="10523" y="1626"/>
                    <a:pt x="14123" y="3716"/>
                  </a:cubicBezTo>
                  <a:cubicBezTo>
                    <a:pt x="17723" y="5806"/>
                    <a:pt x="20492" y="9174"/>
                    <a:pt x="21046" y="11903"/>
                  </a:cubicBezTo>
                  <a:cubicBezTo>
                    <a:pt x="21600" y="14632"/>
                    <a:pt x="19938" y="16723"/>
                    <a:pt x="18277" y="18116"/>
                  </a:cubicBezTo>
                  <a:cubicBezTo>
                    <a:pt x="16615" y="19510"/>
                    <a:pt x="14954" y="20206"/>
                    <a:pt x="12738" y="20729"/>
                  </a:cubicBezTo>
                  <a:cubicBezTo>
                    <a:pt x="10523" y="21252"/>
                    <a:pt x="7754" y="21600"/>
                    <a:pt x="5538" y="21484"/>
                  </a:cubicBezTo>
                  <a:cubicBezTo>
                    <a:pt x="3323" y="21368"/>
                    <a:pt x="1662" y="20787"/>
                    <a:pt x="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2622549" y="3703525"/>
              <a:ext cx="69851" cy="11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0"/>
                  </a:moveTo>
                  <a:cubicBezTo>
                    <a:pt x="3927" y="0"/>
                    <a:pt x="7855" y="0"/>
                    <a:pt x="11455" y="579"/>
                  </a:cubicBezTo>
                  <a:cubicBezTo>
                    <a:pt x="15055" y="1157"/>
                    <a:pt x="18327" y="2314"/>
                    <a:pt x="18982" y="5207"/>
                  </a:cubicBezTo>
                  <a:cubicBezTo>
                    <a:pt x="19636" y="8100"/>
                    <a:pt x="17673" y="12729"/>
                    <a:pt x="15382" y="15814"/>
                  </a:cubicBezTo>
                  <a:cubicBezTo>
                    <a:pt x="13091" y="18900"/>
                    <a:pt x="10473" y="20443"/>
                    <a:pt x="11127" y="21021"/>
                  </a:cubicBezTo>
                  <a:cubicBezTo>
                    <a:pt x="11782" y="21600"/>
                    <a:pt x="15709" y="21214"/>
                    <a:pt x="18000" y="21021"/>
                  </a:cubicBezTo>
                  <a:cubicBezTo>
                    <a:pt x="20291" y="20829"/>
                    <a:pt x="20945" y="20829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2876550" y="4027375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162805" y="3889343"/>
              <a:ext cx="141640" cy="22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77" fill="norm" stroke="1" extrusionOk="0">
                  <a:moveTo>
                    <a:pt x="1830" y="4558"/>
                  </a:moveTo>
                  <a:cubicBezTo>
                    <a:pt x="1512" y="9467"/>
                    <a:pt x="1195" y="14376"/>
                    <a:pt x="877" y="17322"/>
                  </a:cubicBezTo>
                  <a:cubicBezTo>
                    <a:pt x="559" y="20267"/>
                    <a:pt x="242" y="21249"/>
                    <a:pt x="83" y="21053"/>
                  </a:cubicBezTo>
                  <a:cubicBezTo>
                    <a:pt x="-76" y="20856"/>
                    <a:pt x="-76" y="19482"/>
                    <a:pt x="718" y="16438"/>
                  </a:cubicBezTo>
                  <a:cubicBezTo>
                    <a:pt x="1512" y="13394"/>
                    <a:pt x="3100" y="8682"/>
                    <a:pt x="5165" y="5540"/>
                  </a:cubicBezTo>
                  <a:cubicBezTo>
                    <a:pt x="7230" y="2398"/>
                    <a:pt x="9771" y="827"/>
                    <a:pt x="11836" y="238"/>
                  </a:cubicBezTo>
                  <a:cubicBezTo>
                    <a:pt x="13900" y="-351"/>
                    <a:pt x="15489" y="42"/>
                    <a:pt x="17077" y="2693"/>
                  </a:cubicBezTo>
                  <a:cubicBezTo>
                    <a:pt x="18665" y="5344"/>
                    <a:pt x="20253" y="10253"/>
                    <a:pt x="20889" y="13394"/>
                  </a:cubicBezTo>
                  <a:cubicBezTo>
                    <a:pt x="21524" y="16536"/>
                    <a:pt x="21206" y="17911"/>
                    <a:pt x="20889" y="1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3509111" y="3791639"/>
              <a:ext cx="167540" cy="35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62" fill="norm" stroke="1" extrusionOk="0">
                  <a:moveTo>
                    <a:pt x="21371" y="433"/>
                  </a:moveTo>
                  <a:cubicBezTo>
                    <a:pt x="17591" y="48"/>
                    <a:pt x="13811" y="-338"/>
                    <a:pt x="10571" y="498"/>
                  </a:cubicBezTo>
                  <a:cubicBezTo>
                    <a:pt x="7331" y="1333"/>
                    <a:pt x="4631" y="3391"/>
                    <a:pt x="2741" y="6155"/>
                  </a:cubicBezTo>
                  <a:cubicBezTo>
                    <a:pt x="851" y="8919"/>
                    <a:pt x="-229" y="12391"/>
                    <a:pt x="41" y="15026"/>
                  </a:cubicBezTo>
                  <a:cubicBezTo>
                    <a:pt x="311" y="17662"/>
                    <a:pt x="1931" y="19462"/>
                    <a:pt x="3956" y="20362"/>
                  </a:cubicBezTo>
                  <a:cubicBezTo>
                    <a:pt x="5981" y="21262"/>
                    <a:pt x="8411" y="21262"/>
                    <a:pt x="10841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3740150" y="3868625"/>
              <a:ext cx="1587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600"/>
                    <a:pt x="5760" y="7200"/>
                    <a:pt x="9360" y="10800"/>
                  </a:cubicBezTo>
                  <a:cubicBezTo>
                    <a:pt x="12960" y="14400"/>
                    <a:pt x="1728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768477" y="3911182"/>
              <a:ext cx="130423" cy="23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94" fill="norm" stroke="1" extrusionOk="0">
                  <a:moveTo>
                    <a:pt x="21467" y="174"/>
                  </a:moveTo>
                  <a:cubicBezTo>
                    <a:pt x="19725" y="-20"/>
                    <a:pt x="17983" y="-215"/>
                    <a:pt x="15893" y="563"/>
                  </a:cubicBezTo>
                  <a:cubicBezTo>
                    <a:pt x="13802" y="1342"/>
                    <a:pt x="11364" y="3093"/>
                    <a:pt x="8751" y="6401"/>
                  </a:cubicBezTo>
                  <a:cubicBezTo>
                    <a:pt x="6138" y="9709"/>
                    <a:pt x="3351" y="14574"/>
                    <a:pt x="1783" y="17493"/>
                  </a:cubicBezTo>
                  <a:cubicBezTo>
                    <a:pt x="215" y="20412"/>
                    <a:pt x="-133" y="21385"/>
                    <a:pt x="41" y="21288"/>
                  </a:cubicBezTo>
                  <a:cubicBezTo>
                    <a:pt x="215" y="21190"/>
                    <a:pt x="912" y="20023"/>
                    <a:pt x="1609" y="18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733800" y="3811475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6800"/>
                    <a:pt x="9792" y="12000"/>
                    <a:pt x="13392" y="8400"/>
                  </a:cubicBezTo>
                  <a:cubicBezTo>
                    <a:pt x="16992" y="4800"/>
                    <a:pt x="1929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962400" y="3767025"/>
              <a:ext cx="67949" cy="37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488" fill="norm" stroke="1" extrusionOk="0">
                  <a:moveTo>
                    <a:pt x="1906" y="0"/>
                  </a:moveTo>
                  <a:cubicBezTo>
                    <a:pt x="8894" y="3861"/>
                    <a:pt x="15882" y="7723"/>
                    <a:pt x="18741" y="10981"/>
                  </a:cubicBezTo>
                  <a:cubicBezTo>
                    <a:pt x="21600" y="14239"/>
                    <a:pt x="20329" y="16894"/>
                    <a:pt x="18106" y="18583"/>
                  </a:cubicBezTo>
                  <a:cubicBezTo>
                    <a:pt x="15882" y="20273"/>
                    <a:pt x="12706" y="20997"/>
                    <a:pt x="9529" y="21298"/>
                  </a:cubicBezTo>
                  <a:cubicBezTo>
                    <a:pt x="6353" y="21600"/>
                    <a:pt x="3176" y="21479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4102100" y="3605758"/>
              <a:ext cx="133350" cy="13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3438"/>
                  </a:moveTo>
                  <a:cubicBezTo>
                    <a:pt x="1029" y="2088"/>
                    <a:pt x="2057" y="738"/>
                    <a:pt x="3429" y="232"/>
                  </a:cubicBezTo>
                  <a:cubicBezTo>
                    <a:pt x="4800" y="-274"/>
                    <a:pt x="6514" y="63"/>
                    <a:pt x="7714" y="1076"/>
                  </a:cubicBezTo>
                  <a:cubicBezTo>
                    <a:pt x="8914" y="2088"/>
                    <a:pt x="9600" y="3776"/>
                    <a:pt x="9429" y="6645"/>
                  </a:cubicBezTo>
                  <a:cubicBezTo>
                    <a:pt x="9257" y="9513"/>
                    <a:pt x="8229" y="13563"/>
                    <a:pt x="7029" y="16095"/>
                  </a:cubicBezTo>
                  <a:cubicBezTo>
                    <a:pt x="5829" y="18626"/>
                    <a:pt x="4457" y="19638"/>
                    <a:pt x="4629" y="20314"/>
                  </a:cubicBezTo>
                  <a:cubicBezTo>
                    <a:pt x="4800" y="20988"/>
                    <a:pt x="6514" y="21326"/>
                    <a:pt x="9600" y="21157"/>
                  </a:cubicBezTo>
                  <a:cubicBezTo>
                    <a:pt x="12686" y="20988"/>
                    <a:pt x="17143" y="20314"/>
                    <a:pt x="21600" y="19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6908800" y="3188736"/>
              <a:ext cx="202254" cy="58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25" fill="norm" stroke="1" extrusionOk="0">
                  <a:moveTo>
                    <a:pt x="0" y="10662"/>
                  </a:moveTo>
                  <a:cubicBezTo>
                    <a:pt x="445" y="12899"/>
                    <a:pt x="891" y="15136"/>
                    <a:pt x="1113" y="16756"/>
                  </a:cubicBezTo>
                  <a:cubicBezTo>
                    <a:pt x="1336" y="18376"/>
                    <a:pt x="1336" y="19379"/>
                    <a:pt x="1113" y="20151"/>
                  </a:cubicBezTo>
                  <a:cubicBezTo>
                    <a:pt x="891" y="20922"/>
                    <a:pt x="445" y="21462"/>
                    <a:pt x="223" y="21423"/>
                  </a:cubicBezTo>
                  <a:cubicBezTo>
                    <a:pt x="0" y="21385"/>
                    <a:pt x="0" y="20768"/>
                    <a:pt x="0" y="18762"/>
                  </a:cubicBezTo>
                  <a:cubicBezTo>
                    <a:pt x="0" y="16756"/>
                    <a:pt x="0" y="13362"/>
                    <a:pt x="557" y="10353"/>
                  </a:cubicBezTo>
                  <a:cubicBezTo>
                    <a:pt x="1113" y="7345"/>
                    <a:pt x="2227" y="4722"/>
                    <a:pt x="3563" y="3063"/>
                  </a:cubicBezTo>
                  <a:cubicBezTo>
                    <a:pt x="4899" y="1405"/>
                    <a:pt x="6458" y="711"/>
                    <a:pt x="8128" y="325"/>
                  </a:cubicBezTo>
                  <a:cubicBezTo>
                    <a:pt x="9798" y="-61"/>
                    <a:pt x="11579" y="-138"/>
                    <a:pt x="13361" y="286"/>
                  </a:cubicBezTo>
                  <a:cubicBezTo>
                    <a:pt x="15142" y="711"/>
                    <a:pt x="16924" y="1636"/>
                    <a:pt x="17814" y="2716"/>
                  </a:cubicBezTo>
                  <a:cubicBezTo>
                    <a:pt x="18705" y="3796"/>
                    <a:pt x="18705" y="5031"/>
                    <a:pt x="18037" y="5995"/>
                  </a:cubicBezTo>
                  <a:cubicBezTo>
                    <a:pt x="17369" y="6959"/>
                    <a:pt x="16033" y="7653"/>
                    <a:pt x="14697" y="8001"/>
                  </a:cubicBezTo>
                  <a:cubicBezTo>
                    <a:pt x="13361" y="8348"/>
                    <a:pt x="12025" y="8348"/>
                    <a:pt x="11913" y="8271"/>
                  </a:cubicBezTo>
                  <a:cubicBezTo>
                    <a:pt x="11802" y="8193"/>
                    <a:pt x="12915" y="8039"/>
                    <a:pt x="14586" y="8116"/>
                  </a:cubicBezTo>
                  <a:cubicBezTo>
                    <a:pt x="16256" y="8193"/>
                    <a:pt x="18482" y="8502"/>
                    <a:pt x="19819" y="9081"/>
                  </a:cubicBezTo>
                  <a:cubicBezTo>
                    <a:pt x="21155" y="9659"/>
                    <a:pt x="21600" y="10508"/>
                    <a:pt x="21043" y="11202"/>
                  </a:cubicBezTo>
                  <a:cubicBezTo>
                    <a:pt x="20487" y="11896"/>
                    <a:pt x="18928" y="12436"/>
                    <a:pt x="17480" y="12745"/>
                  </a:cubicBezTo>
                  <a:cubicBezTo>
                    <a:pt x="16033" y="13053"/>
                    <a:pt x="14697" y="13131"/>
                    <a:pt x="13472" y="13131"/>
                  </a:cubicBezTo>
                  <a:cubicBezTo>
                    <a:pt x="12247" y="13131"/>
                    <a:pt x="11134" y="13053"/>
                    <a:pt x="10911" y="12861"/>
                  </a:cubicBezTo>
                  <a:cubicBezTo>
                    <a:pt x="10689" y="12668"/>
                    <a:pt x="11357" y="12359"/>
                    <a:pt x="12025" y="12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154142" y="3424125"/>
              <a:ext cx="85141" cy="15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243" fill="norm" stroke="1" extrusionOk="0">
                  <a:moveTo>
                    <a:pt x="18631" y="7881"/>
                  </a:moveTo>
                  <a:cubicBezTo>
                    <a:pt x="16120" y="7297"/>
                    <a:pt x="13608" y="6714"/>
                    <a:pt x="11348" y="7151"/>
                  </a:cubicBezTo>
                  <a:cubicBezTo>
                    <a:pt x="9087" y="7589"/>
                    <a:pt x="7078" y="9049"/>
                    <a:pt x="5320" y="10654"/>
                  </a:cubicBezTo>
                  <a:cubicBezTo>
                    <a:pt x="3562" y="12259"/>
                    <a:pt x="2055" y="14011"/>
                    <a:pt x="1050" y="15762"/>
                  </a:cubicBezTo>
                  <a:cubicBezTo>
                    <a:pt x="45" y="17514"/>
                    <a:pt x="-457" y="19265"/>
                    <a:pt x="548" y="20286"/>
                  </a:cubicBezTo>
                  <a:cubicBezTo>
                    <a:pt x="1552" y="21308"/>
                    <a:pt x="4064" y="21600"/>
                    <a:pt x="7580" y="20724"/>
                  </a:cubicBezTo>
                  <a:cubicBezTo>
                    <a:pt x="11096" y="19849"/>
                    <a:pt x="15617" y="17805"/>
                    <a:pt x="18129" y="15908"/>
                  </a:cubicBezTo>
                  <a:cubicBezTo>
                    <a:pt x="20641" y="14011"/>
                    <a:pt x="21143" y="12259"/>
                    <a:pt x="18129" y="9632"/>
                  </a:cubicBezTo>
                  <a:cubicBezTo>
                    <a:pt x="15115" y="7005"/>
                    <a:pt x="8585" y="3503"/>
                    <a:pt x="20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6916090" y="2954432"/>
              <a:ext cx="170511" cy="16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916" fill="norm" stroke="1" extrusionOk="0">
                  <a:moveTo>
                    <a:pt x="6281" y="6374"/>
                  </a:moveTo>
                  <a:cubicBezTo>
                    <a:pt x="4148" y="10374"/>
                    <a:pt x="2014" y="14374"/>
                    <a:pt x="948" y="17041"/>
                  </a:cubicBezTo>
                  <a:cubicBezTo>
                    <a:pt x="-119" y="19708"/>
                    <a:pt x="-119" y="21041"/>
                    <a:pt x="148" y="20908"/>
                  </a:cubicBezTo>
                  <a:cubicBezTo>
                    <a:pt x="414" y="20774"/>
                    <a:pt x="948" y="19174"/>
                    <a:pt x="2014" y="16108"/>
                  </a:cubicBezTo>
                  <a:cubicBezTo>
                    <a:pt x="3081" y="13041"/>
                    <a:pt x="4681" y="8508"/>
                    <a:pt x="6014" y="5574"/>
                  </a:cubicBezTo>
                  <a:cubicBezTo>
                    <a:pt x="7348" y="2641"/>
                    <a:pt x="8414" y="1308"/>
                    <a:pt x="9614" y="508"/>
                  </a:cubicBezTo>
                  <a:cubicBezTo>
                    <a:pt x="10814" y="-292"/>
                    <a:pt x="12148" y="-559"/>
                    <a:pt x="14148" y="2908"/>
                  </a:cubicBezTo>
                  <a:cubicBezTo>
                    <a:pt x="16148" y="6374"/>
                    <a:pt x="18814" y="13574"/>
                    <a:pt x="21481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518400" y="3353712"/>
              <a:ext cx="1397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600" y="2735"/>
                    <a:pt x="7200" y="-1585"/>
                    <a:pt x="10800" y="575"/>
                  </a:cubicBezTo>
                  <a:cubicBezTo>
                    <a:pt x="14400" y="2735"/>
                    <a:pt x="180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7493000" y="3513025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8185150" y="3239975"/>
              <a:ext cx="1270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91"/>
                    <a:pt x="11520" y="11782"/>
                    <a:pt x="15120" y="15382"/>
                  </a:cubicBezTo>
                  <a:cubicBezTo>
                    <a:pt x="18720" y="18982"/>
                    <a:pt x="2016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8287745" y="3278075"/>
              <a:ext cx="14505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6209" y="3600"/>
                    <a:pt x="11272" y="7200"/>
                    <a:pt x="7569" y="10400"/>
                  </a:cubicBezTo>
                  <a:cubicBezTo>
                    <a:pt x="3866" y="13600"/>
                    <a:pt x="1397" y="16400"/>
                    <a:pt x="472" y="18200"/>
                  </a:cubicBezTo>
                  <a:cubicBezTo>
                    <a:pt x="-454" y="20000"/>
                    <a:pt x="163" y="20800"/>
                    <a:pt x="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8166100" y="3151075"/>
              <a:ext cx="279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15429"/>
                    <a:pt x="2945" y="9257"/>
                    <a:pt x="6545" y="5657"/>
                  </a:cubicBezTo>
                  <a:cubicBezTo>
                    <a:pt x="10145" y="2057"/>
                    <a:pt x="1587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8750300" y="3468575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9277350" y="3322525"/>
              <a:ext cx="1714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4267" y="800"/>
                  </a:cubicBezTo>
                  <a:cubicBezTo>
                    <a:pt x="5867" y="1600"/>
                    <a:pt x="7733" y="3200"/>
                    <a:pt x="10533" y="6000"/>
                  </a:cubicBezTo>
                  <a:cubicBezTo>
                    <a:pt x="13333" y="8800"/>
                    <a:pt x="17067" y="12800"/>
                    <a:pt x="19067" y="15600"/>
                  </a:cubicBezTo>
                  <a:cubicBezTo>
                    <a:pt x="21067" y="18400"/>
                    <a:pt x="21333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9248685" y="3345481"/>
              <a:ext cx="238215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70" fill="norm" stroke="1" extrusionOk="0">
                  <a:moveTo>
                    <a:pt x="21513" y="179"/>
                  </a:moveTo>
                  <a:cubicBezTo>
                    <a:pt x="20557" y="24"/>
                    <a:pt x="19601" y="-130"/>
                    <a:pt x="18741" y="179"/>
                  </a:cubicBezTo>
                  <a:cubicBezTo>
                    <a:pt x="17881" y="487"/>
                    <a:pt x="17117" y="1259"/>
                    <a:pt x="15109" y="3650"/>
                  </a:cubicBezTo>
                  <a:cubicBezTo>
                    <a:pt x="13102" y="6041"/>
                    <a:pt x="9853" y="10053"/>
                    <a:pt x="7463" y="12984"/>
                  </a:cubicBezTo>
                  <a:cubicBezTo>
                    <a:pt x="5074" y="15916"/>
                    <a:pt x="3545" y="17767"/>
                    <a:pt x="2302" y="19156"/>
                  </a:cubicBezTo>
                  <a:cubicBezTo>
                    <a:pt x="1060" y="20544"/>
                    <a:pt x="104" y="21470"/>
                    <a:pt x="9" y="21470"/>
                  </a:cubicBezTo>
                  <a:cubicBezTo>
                    <a:pt x="-87" y="21470"/>
                    <a:pt x="678" y="20544"/>
                    <a:pt x="1442" y="19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9232900" y="3240917"/>
              <a:ext cx="273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349" y="10932"/>
                    <a:pt x="6698" y="1332"/>
                    <a:pt x="10298" y="132"/>
                  </a:cubicBezTo>
                  <a:cubicBezTo>
                    <a:pt x="13898" y="-1068"/>
                    <a:pt x="1774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626600" y="3589225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741750" y="3309286"/>
              <a:ext cx="194955" cy="48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87" fill="norm" stroke="1" extrusionOk="0">
                  <a:moveTo>
                    <a:pt x="7491" y="8683"/>
                  </a:moveTo>
                  <a:cubicBezTo>
                    <a:pt x="6112" y="11569"/>
                    <a:pt x="4734" y="14455"/>
                    <a:pt x="3814" y="16131"/>
                  </a:cubicBezTo>
                  <a:cubicBezTo>
                    <a:pt x="2895" y="17807"/>
                    <a:pt x="2436" y="18272"/>
                    <a:pt x="2091" y="18738"/>
                  </a:cubicBezTo>
                  <a:cubicBezTo>
                    <a:pt x="1746" y="19203"/>
                    <a:pt x="1517" y="19669"/>
                    <a:pt x="1172" y="20228"/>
                  </a:cubicBezTo>
                  <a:cubicBezTo>
                    <a:pt x="827" y="20786"/>
                    <a:pt x="368" y="21438"/>
                    <a:pt x="138" y="21484"/>
                  </a:cubicBezTo>
                  <a:cubicBezTo>
                    <a:pt x="-92" y="21531"/>
                    <a:pt x="-92" y="20972"/>
                    <a:pt x="597" y="19157"/>
                  </a:cubicBezTo>
                  <a:cubicBezTo>
                    <a:pt x="1287" y="17341"/>
                    <a:pt x="2665" y="14269"/>
                    <a:pt x="4734" y="11197"/>
                  </a:cubicBezTo>
                  <a:cubicBezTo>
                    <a:pt x="6802" y="8124"/>
                    <a:pt x="9559" y="5052"/>
                    <a:pt x="11397" y="3236"/>
                  </a:cubicBezTo>
                  <a:cubicBezTo>
                    <a:pt x="13236" y="1421"/>
                    <a:pt x="14155" y="862"/>
                    <a:pt x="15189" y="490"/>
                  </a:cubicBezTo>
                  <a:cubicBezTo>
                    <a:pt x="16223" y="117"/>
                    <a:pt x="17372" y="-69"/>
                    <a:pt x="18291" y="24"/>
                  </a:cubicBezTo>
                  <a:cubicBezTo>
                    <a:pt x="19210" y="117"/>
                    <a:pt x="19899" y="490"/>
                    <a:pt x="20474" y="1467"/>
                  </a:cubicBezTo>
                  <a:cubicBezTo>
                    <a:pt x="21048" y="2445"/>
                    <a:pt x="21508" y="4028"/>
                    <a:pt x="20819" y="5098"/>
                  </a:cubicBezTo>
                  <a:cubicBezTo>
                    <a:pt x="20129" y="6169"/>
                    <a:pt x="18291" y="6728"/>
                    <a:pt x="16797" y="7007"/>
                  </a:cubicBezTo>
                  <a:cubicBezTo>
                    <a:pt x="15304" y="7286"/>
                    <a:pt x="14155" y="7286"/>
                    <a:pt x="14040" y="7472"/>
                  </a:cubicBezTo>
                  <a:cubicBezTo>
                    <a:pt x="13925" y="7659"/>
                    <a:pt x="14844" y="8031"/>
                    <a:pt x="15993" y="8636"/>
                  </a:cubicBezTo>
                  <a:cubicBezTo>
                    <a:pt x="17142" y="9241"/>
                    <a:pt x="18521" y="10079"/>
                    <a:pt x="19210" y="10778"/>
                  </a:cubicBezTo>
                  <a:cubicBezTo>
                    <a:pt x="19899" y="11476"/>
                    <a:pt x="19899" y="12034"/>
                    <a:pt x="19210" y="12453"/>
                  </a:cubicBezTo>
                  <a:cubicBezTo>
                    <a:pt x="18521" y="12872"/>
                    <a:pt x="17142" y="13152"/>
                    <a:pt x="15878" y="13291"/>
                  </a:cubicBezTo>
                  <a:cubicBezTo>
                    <a:pt x="14614" y="13431"/>
                    <a:pt x="13465" y="13431"/>
                    <a:pt x="12431" y="13291"/>
                  </a:cubicBezTo>
                  <a:cubicBezTo>
                    <a:pt x="11397" y="13152"/>
                    <a:pt x="10478" y="12872"/>
                    <a:pt x="10134" y="12593"/>
                  </a:cubicBezTo>
                  <a:cubicBezTo>
                    <a:pt x="9789" y="12314"/>
                    <a:pt x="10019" y="12034"/>
                    <a:pt x="10248" y="11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9950449" y="3551125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842537" y="3158439"/>
              <a:ext cx="133313" cy="12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76" fill="norm" stroke="1" extrusionOk="0">
                  <a:moveTo>
                    <a:pt x="8094" y="7266"/>
                  </a:moveTo>
                  <a:cubicBezTo>
                    <a:pt x="6743" y="8683"/>
                    <a:pt x="5394" y="10099"/>
                    <a:pt x="3875" y="12224"/>
                  </a:cubicBezTo>
                  <a:cubicBezTo>
                    <a:pt x="2356" y="14348"/>
                    <a:pt x="668" y="17181"/>
                    <a:pt x="162" y="17712"/>
                  </a:cubicBezTo>
                  <a:cubicBezTo>
                    <a:pt x="-344" y="18243"/>
                    <a:pt x="331" y="16473"/>
                    <a:pt x="2187" y="13286"/>
                  </a:cubicBezTo>
                  <a:cubicBezTo>
                    <a:pt x="4043" y="10099"/>
                    <a:pt x="7081" y="5496"/>
                    <a:pt x="9444" y="2840"/>
                  </a:cubicBezTo>
                  <a:cubicBezTo>
                    <a:pt x="11806" y="184"/>
                    <a:pt x="13494" y="-524"/>
                    <a:pt x="15350" y="361"/>
                  </a:cubicBezTo>
                  <a:cubicBezTo>
                    <a:pt x="17206" y="1246"/>
                    <a:pt x="19231" y="3725"/>
                    <a:pt x="20244" y="7443"/>
                  </a:cubicBezTo>
                  <a:cubicBezTo>
                    <a:pt x="21256" y="11161"/>
                    <a:pt x="21256" y="16119"/>
                    <a:pt x="21256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109559" y="3767025"/>
              <a:ext cx="275917" cy="44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73" fill="norm" stroke="1" extrusionOk="0">
                  <a:moveTo>
                    <a:pt x="17201" y="4239"/>
                  </a:moveTo>
                  <a:cubicBezTo>
                    <a:pt x="17526" y="3734"/>
                    <a:pt x="17851" y="3230"/>
                    <a:pt x="17689" y="2523"/>
                  </a:cubicBezTo>
                  <a:cubicBezTo>
                    <a:pt x="17526" y="1817"/>
                    <a:pt x="16877" y="908"/>
                    <a:pt x="15253" y="404"/>
                  </a:cubicBezTo>
                  <a:cubicBezTo>
                    <a:pt x="13629" y="-101"/>
                    <a:pt x="11030" y="-202"/>
                    <a:pt x="8756" y="505"/>
                  </a:cubicBezTo>
                  <a:cubicBezTo>
                    <a:pt x="6483" y="1211"/>
                    <a:pt x="4534" y="2725"/>
                    <a:pt x="3072" y="5198"/>
                  </a:cubicBezTo>
                  <a:cubicBezTo>
                    <a:pt x="1610" y="7671"/>
                    <a:pt x="636" y="11103"/>
                    <a:pt x="230" y="13677"/>
                  </a:cubicBezTo>
                  <a:cubicBezTo>
                    <a:pt x="-176" y="16250"/>
                    <a:pt x="-14" y="17966"/>
                    <a:pt x="474" y="19127"/>
                  </a:cubicBezTo>
                  <a:cubicBezTo>
                    <a:pt x="961" y="20288"/>
                    <a:pt x="1773" y="20893"/>
                    <a:pt x="3153" y="21146"/>
                  </a:cubicBezTo>
                  <a:cubicBezTo>
                    <a:pt x="4534" y="21398"/>
                    <a:pt x="6483" y="21297"/>
                    <a:pt x="9000" y="20641"/>
                  </a:cubicBezTo>
                  <a:cubicBezTo>
                    <a:pt x="11517" y="19985"/>
                    <a:pt x="14603" y="18774"/>
                    <a:pt x="16795" y="16856"/>
                  </a:cubicBezTo>
                  <a:cubicBezTo>
                    <a:pt x="18988" y="14938"/>
                    <a:pt x="20287" y="12314"/>
                    <a:pt x="20856" y="10245"/>
                  </a:cubicBezTo>
                  <a:cubicBezTo>
                    <a:pt x="21424" y="8176"/>
                    <a:pt x="21262" y="6662"/>
                    <a:pt x="20044" y="5400"/>
                  </a:cubicBezTo>
                  <a:cubicBezTo>
                    <a:pt x="18826" y="4138"/>
                    <a:pt x="16552" y="3129"/>
                    <a:pt x="14928" y="2675"/>
                  </a:cubicBezTo>
                  <a:cubicBezTo>
                    <a:pt x="13304" y="2220"/>
                    <a:pt x="12329" y="2321"/>
                    <a:pt x="11355" y="2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244850" y="4308299"/>
              <a:ext cx="175684" cy="26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4542"/>
                  </a:moveTo>
                  <a:cubicBezTo>
                    <a:pt x="260" y="3678"/>
                    <a:pt x="520" y="2814"/>
                    <a:pt x="2602" y="2036"/>
                  </a:cubicBezTo>
                  <a:cubicBezTo>
                    <a:pt x="4684" y="1258"/>
                    <a:pt x="8588" y="567"/>
                    <a:pt x="11190" y="222"/>
                  </a:cubicBezTo>
                  <a:cubicBezTo>
                    <a:pt x="13793" y="-124"/>
                    <a:pt x="15094" y="-124"/>
                    <a:pt x="16005" y="654"/>
                  </a:cubicBezTo>
                  <a:cubicBezTo>
                    <a:pt x="16916" y="1431"/>
                    <a:pt x="17436" y="2986"/>
                    <a:pt x="16655" y="4282"/>
                  </a:cubicBezTo>
                  <a:cubicBezTo>
                    <a:pt x="15875" y="5578"/>
                    <a:pt x="13793" y="6615"/>
                    <a:pt x="11711" y="7479"/>
                  </a:cubicBezTo>
                  <a:cubicBezTo>
                    <a:pt x="9629" y="8343"/>
                    <a:pt x="7547" y="9034"/>
                    <a:pt x="7157" y="9294"/>
                  </a:cubicBezTo>
                  <a:cubicBezTo>
                    <a:pt x="6766" y="9553"/>
                    <a:pt x="8067" y="9380"/>
                    <a:pt x="10149" y="9466"/>
                  </a:cubicBezTo>
                  <a:cubicBezTo>
                    <a:pt x="12231" y="9553"/>
                    <a:pt x="15094" y="9898"/>
                    <a:pt x="17436" y="10935"/>
                  </a:cubicBezTo>
                  <a:cubicBezTo>
                    <a:pt x="19778" y="11972"/>
                    <a:pt x="21600" y="13700"/>
                    <a:pt x="21600" y="15255"/>
                  </a:cubicBezTo>
                  <a:cubicBezTo>
                    <a:pt x="21600" y="16810"/>
                    <a:pt x="19778" y="18193"/>
                    <a:pt x="17176" y="19230"/>
                  </a:cubicBezTo>
                  <a:cubicBezTo>
                    <a:pt x="14573" y="20266"/>
                    <a:pt x="11190" y="20958"/>
                    <a:pt x="8848" y="21217"/>
                  </a:cubicBezTo>
                  <a:cubicBezTo>
                    <a:pt x="6506" y="21476"/>
                    <a:pt x="5205" y="21303"/>
                    <a:pt x="4424" y="20612"/>
                  </a:cubicBezTo>
                  <a:cubicBezTo>
                    <a:pt x="3643" y="19921"/>
                    <a:pt x="3383" y="18711"/>
                    <a:pt x="3123" y="17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9048765" y="3036775"/>
              <a:ext cx="607847" cy="87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54" fill="norm" stroke="1" extrusionOk="0">
                  <a:moveTo>
                    <a:pt x="18610" y="1573"/>
                  </a:moveTo>
                  <a:cubicBezTo>
                    <a:pt x="18610" y="1311"/>
                    <a:pt x="18610" y="1049"/>
                    <a:pt x="18199" y="813"/>
                  </a:cubicBezTo>
                  <a:cubicBezTo>
                    <a:pt x="17788" y="577"/>
                    <a:pt x="16966" y="367"/>
                    <a:pt x="15957" y="262"/>
                  </a:cubicBezTo>
                  <a:cubicBezTo>
                    <a:pt x="14948" y="157"/>
                    <a:pt x="13752" y="157"/>
                    <a:pt x="12332" y="472"/>
                  </a:cubicBezTo>
                  <a:cubicBezTo>
                    <a:pt x="10912" y="786"/>
                    <a:pt x="9268" y="1416"/>
                    <a:pt x="7922" y="2307"/>
                  </a:cubicBezTo>
                  <a:cubicBezTo>
                    <a:pt x="6577" y="3198"/>
                    <a:pt x="5531" y="4351"/>
                    <a:pt x="4409" y="5452"/>
                  </a:cubicBezTo>
                  <a:cubicBezTo>
                    <a:pt x="3288" y="6553"/>
                    <a:pt x="2092" y="7602"/>
                    <a:pt x="1308" y="8939"/>
                  </a:cubicBezTo>
                  <a:cubicBezTo>
                    <a:pt x="523" y="10276"/>
                    <a:pt x="149" y="11901"/>
                    <a:pt x="37" y="13448"/>
                  </a:cubicBezTo>
                  <a:cubicBezTo>
                    <a:pt x="-75" y="14994"/>
                    <a:pt x="74" y="16462"/>
                    <a:pt x="411" y="17720"/>
                  </a:cubicBezTo>
                  <a:cubicBezTo>
                    <a:pt x="747" y="18979"/>
                    <a:pt x="1270" y="20027"/>
                    <a:pt x="2055" y="20683"/>
                  </a:cubicBezTo>
                  <a:cubicBezTo>
                    <a:pt x="2840" y="21338"/>
                    <a:pt x="3886" y="21600"/>
                    <a:pt x="5568" y="21548"/>
                  </a:cubicBezTo>
                  <a:cubicBezTo>
                    <a:pt x="7250" y="21495"/>
                    <a:pt x="9567" y="21128"/>
                    <a:pt x="11472" y="20473"/>
                  </a:cubicBezTo>
                  <a:cubicBezTo>
                    <a:pt x="13378" y="19817"/>
                    <a:pt x="14873" y="18874"/>
                    <a:pt x="16069" y="17720"/>
                  </a:cubicBezTo>
                  <a:cubicBezTo>
                    <a:pt x="17265" y="16567"/>
                    <a:pt x="18162" y="15204"/>
                    <a:pt x="18872" y="13815"/>
                  </a:cubicBezTo>
                  <a:cubicBezTo>
                    <a:pt x="19582" y="12425"/>
                    <a:pt x="20105" y="11010"/>
                    <a:pt x="20553" y="9673"/>
                  </a:cubicBezTo>
                  <a:cubicBezTo>
                    <a:pt x="21002" y="8336"/>
                    <a:pt x="21376" y="7078"/>
                    <a:pt x="21450" y="5977"/>
                  </a:cubicBezTo>
                  <a:cubicBezTo>
                    <a:pt x="21525" y="4876"/>
                    <a:pt x="21301" y="3932"/>
                    <a:pt x="20404" y="3041"/>
                  </a:cubicBezTo>
                  <a:cubicBezTo>
                    <a:pt x="19507" y="2150"/>
                    <a:pt x="17937" y="1311"/>
                    <a:pt x="16891" y="813"/>
                  </a:cubicBezTo>
                  <a:cubicBezTo>
                    <a:pt x="15845" y="315"/>
                    <a:pt x="15322" y="157"/>
                    <a:pt x="1479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417308" y="6696"/>
              <a:ext cx="307674" cy="60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60" fill="norm" stroke="1" extrusionOk="0">
                  <a:moveTo>
                    <a:pt x="14379" y="3201"/>
                  </a:moveTo>
                  <a:cubicBezTo>
                    <a:pt x="14525" y="2449"/>
                    <a:pt x="14671" y="1696"/>
                    <a:pt x="14306" y="1094"/>
                  </a:cubicBezTo>
                  <a:cubicBezTo>
                    <a:pt x="13941" y="492"/>
                    <a:pt x="13065" y="40"/>
                    <a:pt x="11825" y="3"/>
                  </a:cubicBezTo>
                  <a:cubicBezTo>
                    <a:pt x="10584" y="-35"/>
                    <a:pt x="8979" y="341"/>
                    <a:pt x="7154" y="1470"/>
                  </a:cubicBezTo>
                  <a:cubicBezTo>
                    <a:pt x="5330" y="2599"/>
                    <a:pt x="3287" y="4481"/>
                    <a:pt x="2046" y="6400"/>
                  </a:cubicBezTo>
                  <a:cubicBezTo>
                    <a:pt x="806" y="8319"/>
                    <a:pt x="368" y="10276"/>
                    <a:pt x="149" y="12383"/>
                  </a:cubicBezTo>
                  <a:cubicBezTo>
                    <a:pt x="-70" y="14490"/>
                    <a:pt x="-70" y="16748"/>
                    <a:pt x="295" y="18254"/>
                  </a:cubicBezTo>
                  <a:cubicBezTo>
                    <a:pt x="660" y="19759"/>
                    <a:pt x="1389" y="20511"/>
                    <a:pt x="2922" y="20963"/>
                  </a:cubicBezTo>
                  <a:cubicBezTo>
                    <a:pt x="4454" y="21414"/>
                    <a:pt x="6789" y="21565"/>
                    <a:pt x="9198" y="20963"/>
                  </a:cubicBezTo>
                  <a:cubicBezTo>
                    <a:pt x="11606" y="20361"/>
                    <a:pt x="14087" y="19006"/>
                    <a:pt x="16203" y="17350"/>
                  </a:cubicBezTo>
                  <a:cubicBezTo>
                    <a:pt x="18319" y="15695"/>
                    <a:pt x="20071" y="13738"/>
                    <a:pt x="20800" y="11819"/>
                  </a:cubicBezTo>
                  <a:cubicBezTo>
                    <a:pt x="21530" y="9899"/>
                    <a:pt x="21238" y="8018"/>
                    <a:pt x="20362" y="6475"/>
                  </a:cubicBezTo>
                  <a:cubicBezTo>
                    <a:pt x="19487" y="4932"/>
                    <a:pt x="18027" y="3728"/>
                    <a:pt x="15765" y="3126"/>
                  </a:cubicBezTo>
                  <a:cubicBezTo>
                    <a:pt x="13503" y="2524"/>
                    <a:pt x="10438" y="2524"/>
                    <a:pt x="7373" y="2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984476" y="0"/>
              <a:ext cx="325173" cy="53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31" fill="norm" stroke="1" extrusionOk="0">
                  <a:moveTo>
                    <a:pt x="12064" y="2590"/>
                  </a:moveTo>
                  <a:cubicBezTo>
                    <a:pt x="12064" y="2168"/>
                    <a:pt x="12064" y="1746"/>
                    <a:pt x="11856" y="1282"/>
                  </a:cubicBezTo>
                  <a:cubicBezTo>
                    <a:pt x="11648" y="818"/>
                    <a:pt x="11233" y="312"/>
                    <a:pt x="10610" y="101"/>
                  </a:cubicBezTo>
                  <a:cubicBezTo>
                    <a:pt x="9987" y="-110"/>
                    <a:pt x="9156" y="-26"/>
                    <a:pt x="7702" y="692"/>
                  </a:cubicBezTo>
                  <a:cubicBezTo>
                    <a:pt x="6248" y="1409"/>
                    <a:pt x="4171" y="2759"/>
                    <a:pt x="2648" y="4488"/>
                  </a:cubicBezTo>
                  <a:cubicBezTo>
                    <a:pt x="1125" y="6218"/>
                    <a:pt x="156" y="8328"/>
                    <a:pt x="17" y="10732"/>
                  </a:cubicBezTo>
                  <a:cubicBezTo>
                    <a:pt x="-121" y="13137"/>
                    <a:pt x="571" y="15837"/>
                    <a:pt x="1194" y="17651"/>
                  </a:cubicBezTo>
                  <a:cubicBezTo>
                    <a:pt x="1817" y="19465"/>
                    <a:pt x="2371" y="20393"/>
                    <a:pt x="2994" y="20899"/>
                  </a:cubicBezTo>
                  <a:cubicBezTo>
                    <a:pt x="3617" y="21406"/>
                    <a:pt x="4310" y="21490"/>
                    <a:pt x="5971" y="21026"/>
                  </a:cubicBezTo>
                  <a:cubicBezTo>
                    <a:pt x="7633" y="20562"/>
                    <a:pt x="10264" y="19549"/>
                    <a:pt x="12825" y="17862"/>
                  </a:cubicBezTo>
                  <a:cubicBezTo>
                    <a:pt x="15387" y="16174"/>
                    <a:pt x="17879" y="13812"/>
                    <a:pt x="19402" y="11829"/>
                  </a:cubicBezTo>
                  <a:cubicBezTo>
                    <a:pt x="20925" y="9846"/>
                    <a:pt x="21479" y="8243"/>
                    <a:pt x="21202" y="6809"/>
                  </a:cubicBezTo>
                  <a:cubicBezTo>
                    <a:pt x="20925" y="5374"/>
                    <a:pt x="19817" y="4109"/>
                    <a:pt x="18087" y="3096"/>
                  </a:cubicBezTo>
                  <a:cubicBezTo>
                    <a:pt x="16356" y="2084"/>
                    <a:pt x="14002" y="1324"/>
                    <a:pt x="12479" y="1071"/>
                  </a:cubicBezTo>
                  <a:cubicBezTo>
                    <a:pt x="10956" y="818"/>
                    <a:pt x="10264" y="1071"/>
                    <a:pt x="9571" y="1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636747" y="77675"/>
              <a:ext cx="366357" cy="50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60" fill="norm" stroke="1" extrusionOk="0">
                  <a:moveTo>
                    <a:pt x="12092" y="2958"/>
                  </a:moveTo>
                  <a:cubicBezTo>
                    <a:pt x="11847" y="2510"/>
                    <a:pt x="11601" y="2061"/>
                    <a:pt x="11356" y="1613"/>
                  </a:cubicBezTo>
                  <a:cubicBezTo>
                    <a:pt x="11110" y="1165"/>
                    <a:pt x="10865" y="717"/>
                    <a:pt x="10190" y="627"/>
                  </a:cubicBezTo>
                  <a:cubicBezTo>
                    <a:pt x="9515" y="538"/>
                    <a:pt x="8410" y="807"/>
                    <a:pt x="6937" y="1703"/>
                  </a:cubicBezTo>
                  <a:cubicBezTo>
                    <a:pt x="5465" y="2599"/>
                    <a:pt x="3624" y="4123"/>
                    <a:pt x="2274" y="6184"/>
                  </a:cubicBezTo>
                  <a:cubicBezTo>
                    <a:pt x="924" y="8246"/>
                    <a:pt x="65" y="10845"/>
                    <a:pt x="3" y="13220"/>
                  </a:cubicBezTo>
                  <a:cubicBezTo>
                    <a:pt x="-58" y="15595"/>
                    <a:pt x="678" y="17746"/>
                    <a:pt x="2335" y="19135"/>
                  </a:cubicBezTo>
                  <a:cubicBezTo>
                    <a:pt x="3992" y="20524"/>
                    <a:pt x="6569" y="21152"/>
                    <a:pt x="8901" y="21376"/>
                  </a:cubicBezTo>
                  <a:cubicBezTo>
                    <a:pt x="11233" y="21600"/>
                    <a:pt x="13319" y="21421"/>
                    <a:pt x="15344" y="20300"/>
                  </a:cubicBezTo>
                  <a:cubicBezTo>
                    <a:pt x="17369" y="19180"/>
                    <a:pt x="19333" y="17119"/>
                    <a:pt x="20376" y="14833"/>
                  </a:cubicBezTo>
                  <a:cubicBezTo>
                    <a:pt x="21419" y="12548"/>
                    <a:pt x="21542" y="10038"/>
                    <a:pt x="20622" y="7573"/>
                  </a:cubicBezTo>
                  <a:cubicBezTo>
                    <a:pt x="19701" y="5109"/>
                    <a:pt x="17737" y="2689"/>
                    <a:pt x="15835" y="1434"/>
                  </a:cubicBezTo>
                  <a:cubicBezTo>
                    <a:pt x="13933" y="179"/>
                    <a:pt x="12092" y="90"/>
                    <a:pt x="1025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9008942" y="4174561"/>
              <a:ext cx="198559" cy="21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86" fill="norm" stroke="1" extrusionOk="0">
                  <a:moveTo>
                    <a:pt x="1548" y="4333"/>
                  </a:moveTo>
                  <a:cubicBezTo>
                    <a:pt x="1775" y="3274"/>
                    <a:pt x="2003" y="2215"/>
                    <a:pt x="2798" y="1474"/>
                  </a:cubicBezTo>
                  <a:cubicBezTo>
                    <a:pt x="3594" y="733"/>
                    <a:pt x="4958" y="310"/>
                    <a:pt x="6436" y="98"/>
                  </a:cubicBezTo>
                  <a:cubicBezTo>
                    <a:pt x="7914" y="-114"/>
                    <a:pt x="9506" y="-114"/>
                    <a:pt x="10415" y="1474"/>
                  </a:cubicBezTo>
                  <a:cubicBezTo>
                    <a:pt x="11325" y="3062"/>
                    <a:pt x="11552" y="6239"/>
                    <a:pt x="9961" y="9521"/>
                  </a:cubicBezTo>
                  <a:cubicBezTo>
                    <a:pt x="8369" y="12804"/>
                    <a:pt x="4958" y="16192"/>
                    <a:pt x="2798" y="18204"/>
                  </a:cubicBezTo>
                  <a:cubicBezTo>
                    <a:pt x="638" y="20215"/>
                    <a:pt x="-271" y="20851"/>
                    <a:pt x="70" y="21168"/>
                  </a:cubicBezTo>
                  <a:cubicBezTo>
                    <a:pt x="411" y="21486"/>
                    <a:pt x="2003" y="21486"/>
                    <a:pt x="5754" y="20957"/>
                  </a:cubicBezTo>
                  <a:cubicBezTo>
                    <a:pt x="9506" y="20427"/>
                    <a:pt x="15417" y="19368"/>
                    <a:pt x="21329" y="18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9264650" y="4268675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800"/>
                    <a:pt x="9067" y="12000"/>
                    <a:pt x="12667" y="8400"/>
                  </a:cubicBezTo>
                  <a:cubicBezTo>
                    <a:pt x="16267" y="4800"/>
                    <a:pt x="189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9347199" y="4211525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200"/>
                    <a:pt x="16800" y="6400"/>
                    <a:pt x="13200" y="10000"/>
                  </a:cubicBezTo>
                  <a:cubicBezTo>
                    <a:pt x="9600" y="13600"/>
                    <a:pt x="48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9511160" y="4141675"/>
              <a:ext cx="10173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600" fill="norm" stroke="1" extrusionOk="0">
                  <a:moveTo>
                    <a:pt x="11897" y="0"/>
                  </a:moveTo>
                  <a:cubicBezTo>
                    <a:pt x="9737" y="502"/>
                    <a:pt x="7577" y="1005"/>
                    <a:pt x="6065" y="2093"/>
                  </a:cubicBezTo>
                  <a:cubicBezTo>
                    <a:pt x="4553" y="3181"/>
                    <a:pt x="3689" y="4856"/>
                    <a:pt x="2393" y="7116"/>
                  </a:cubicBezTo>
                  <a:cubicBezTo>
                    <a:pt x="1097" y="9377"/>
                    <a:pt x="-631" y="12223"/>
                    <a:pt x="233" y="13395"/>
                  </a:cubicBezTo>
                  <a:cubicBezTo>
                    <a:pt x="1097" y="14567"/>
                    <a:pt x="4553" y="14065"/>
                    <a:pt x="7361" y="13730"/>
                  </a:cubicBezTo>
                  <a:cubicBezTo>
                    <a:pt x="10169" y="13395"/>
                    <a:pt x="12329" y="13228"/>
                    <a:pt x="14489" y="13060"/>
                  </a:cubicBezTo>
                  <a:cubicBezTo>
                    <a:pt x="16649" y="12893"/>
                    <a:pt x="18809" y="12726"/>
                    <a:pt x="19889" y="12223"/>
                  </a:cubicBezTo>
                  <a:cubicBezTo>
                    <a:pt x="20969" y="11721"/>
                    <a:pt x="20969" y="10884"/>
                    <a:pt x="20321" y="10800"/>
                  </a:cubicBezTo>
                  <a:cubicBezTo>
                    <a:pt x="19673" y="10716"/>
                    <a:pt x="18377" y="11386"/>
                    <a:pt x="17297" y="13312"/>
                  </a:cubicBezTo>
                  <a:cubicBezTo>
                    <a:pt x="16217" y="15237"/>
                    <a:pt x="15353" y="18419"/>
                    <a:pt x="1448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9690099" y="4268675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21600"/>
                    <a:pt x="11368" y="21600"/>
                    <a:pt x="14968" y="18000"/>
                  </a:cubicBezTo>
                  <a:cubicBezTo>
                    <a:pt x="18568" y="14400"/>
                    <a:pt x="2008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9746693" y="4224225"/>
              <a:ext cx="2595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20375" y="0"/>
                  </a:moveTo>
                  <a:cubicBezTo>
                    <a:pt x="15390" y="2483"/>
                    <a:pt x="10406" y="4966"/>
                    <a:pt x="6252" y="8193"/>
                  </a:cubicBezTo>
                  <a:cubicBezTo>
                    <a:pt x="2098" y="11421"/>
                    <a:pt x="-1225" y="15393"/>
                    <a:pt x="437" y="17752"/>
                  </a:cubicBezTo>
                  <a:cubicBezTo>
                    <a:pt x="2098" y="20110"/>
                    <a:pt x="8744" y="20855"/>
                    <a:pt x="153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9851475" y="4186125"/>
              <a:ext cx="134450" cy="2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939" fill="norm" stroke="1" extrusionOk="0">
                  <a:moveTo>
                    <a:pt x="13339" y="0"/>
                  </a:moveTo>
                  <a:cubicBezTo>
                    <a:pt x="11703" y="214"/>
                    <a:pt x="10067" y="428"/>
                    <a:pt x="7776" y="3208"/>
                  </a:cubicBezTo>
                  <a:cubicBezTo>
                    <a:pt x="5485" y="5988"/>
                    <a:pt x="2539" y="11335"/>
                    <a:pt x="1067" y="14543"/>
                  </a:cubicBezTo>
                  <a:cubicBezTo>
                    <a:pt x="-406" y="17750"/>
                    <a:pt x="-406" y="18820"/>
                    <a:pt x="1394" y="19782"/>
                  </a:cubicBezTo>
                  <a:cubicBezTo>
                    <a:pt x="3194" y="20745"/>
                    <a:pt x="6794" y="21600"/>
                    <a:pt x="10394" y="20210"/>
                  </a:cubicBezTo>
                  <a:cubicBezTo>
                    <a:pt x="13994" y="18820"/>
                    <a:pt x="17594" y="15184"/>
                    <a:pt x="19394" y="12618"/>
                  </a:cubicBezTo>
                  <a:cubicBezTo>
                    <a:pt x="21194" y="10051"/>
                    <a:pt x="21194" y="8554"/>
                    <a:pt x="19721" y="7378"/>
                  </a:cubicBezTo>
                  <a:cubicBezTo>
                    <a:pt x="18249" y="6202"/>
                    <a:pt x="15303" y="5347"/>
                    <a:pt x="13176" y="5347"/>
                  </a:cubicBezTo>
                  <a:cubicBezTo>
                    <a:pt x="11049" y="5347"/>
                    <a:pt x="9739" y="6202"/>
                    <a:pt x="8430" y="7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9226799" y="4567125"/>
              <a:ext cx="60300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6" y="21600"/>
                  </a:moveTo>
                  <a:cubicBezTo>
                    <a:pt x="-9" y="19800"/>
                    <a:pt x="-234" y="18000"/>
                    <a:pt x="516" y="15975"/>
                  </a:cubicBezTo>
                  <a:cubicBezTo>
                    <a:pt x="1266" y="13950"/>
                    <a:pt x="2991" y="11700"/>
                    <a:pt x="5166" y="9450"/>
                  </a:cubicBezTo>
                  <a:cubicBezTo>
                    <a:pt x="7341" y="7200"/>
                    <a:pt x="9966" y="4950"/>
                    <a:pt x="12441" y="3375"/>
                  </a:cubicBezTo>
                  <a:cubicBezTo>
                    <a:pt x="14916" y="1800"/>
                    <a:pt x="17241" y="900"/>
                    <a:pt x="18703" y="450"/>
                  </a:cubicBezTo>
                  <a:cubicBezTo>
                    <a:pt x="20166" y="0"/>
                    <a:pt x="20766" y="0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518649" y="4700839"/>
              <a:ext cx="171355" cy="19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59" fill="norm" stroke="1" extrusionOk="0">
                  <a:moveTo>
                    <a:pt x="4684" y="4279"/>
                  </a:moveTo>
                  <a:cubicBezTo>
                    <a:pt x="4684" y="3079"/>
                    <a:pt x="4684" y="1879"/>
                    <a:pt x="5335" y="1159"/>
                  </a:cubicBezTo>
                  <a:cubicBezTo>
                    <a:pt x="5986" y="439"/>
                    <a:pt x="7287" y="199"/>
                    <a:pt x="8588" y="79"/>
                  </a:cubicBezTo>
                  <a:cubicBezTo>
                    <a:pt x="9889" y="-41"/>
                    <a:pt x="11190" y="-41"/>
                    <a:pt x="12492" y="199"/>
                  </a:cubicBezTo>
                  <a:cubicBezTo>
                    <a:pt x="13793" y="439"/>
                    <a:pt x="15094" y="919"/>
                    <a:pt x="15354" y="2359"/>
                  </a:cubicBezTo>
                  <a:cubicBezTo>
                    <a:pt x="15614" y="3799"/>
                    <a:pt x="14834" y="6199"/>
                    <a:pt x="13923" y="7759"/>
                  </a:cubicBezTo>
                  <a:cubicBezTo>
                    <a:pt x="13012" y="9319"/>
                    <a:pt x="11971" y="10039"/>
                    <a:pt x="12101" y="10639"/>
                  </a:cubicBezTo>
                  <a:cubicBezTo>
                    <a:pt x="12231" y="11239"/>
                    <a:pt x="13533" y="11719"/>
                    <a:pt x="15224" y="12199"/>
                  </a:cubicBezTo>
                  <a:cubicBezTo>
                    <a:pt x="16916" y="12679"/>
                    <a:pt x="18998" y="13159"/>
                    <a:pt x="20169" y="14239"/>
                  </a:cubicBezTo>
                  <a:cubicBezTo>
                    <a:pt x="21340" y="15319"/>
                    <a:pt x="21600" y="16999"/>
                    <a:pt x="19518" y="18559"/>
                  </a:cubicBezTo>
                  <a:cubicBezTo>
                    <a:pt x="17436" y="20119"/>
                    <a:pt x="13012" y="21559"/>
                    <a:pt x="9369" y="21559"/>
                  </a:cubicBezTo>
                  <a:cubicBezTo>
                    <a:pt x="5725" y="21559"/>
                    <a:pt x="2863" y="20119"/>
                    <a:pt x="0" y="186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0179050" y="4540503"/>
              <a:ext cx="1905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0204450" y="4636975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0502900" y="4434955"/>
              <a:ext cx="241300" cy="22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889"/>
                  </a:moveTo>
                  <a:cubicBezTo>
                    <a:pt x="568" y="1889"/>
                    <a:pt x="1137" y="889"/>
                    <a:pt x="2937" y="389"/>
                  </a:cubicBezTo>
                  <a:cubicBezTo>
                    <a:pt x="4737" y="-111"/>
                    <a:pt x="7768" y="-111"/>
                    <a:pt x="9758" y="289"/>
                  </a:cubicBezTo>
                  <a:cubicBezTo>
                    <a:pt x="11747" y="689"/>
                    <a:pt x="12695" y="1489"/>
                    <a:pt x="11842" y="4189"/>
                  </a:cubicBezTo>
                  <a:cubicBezTo>
                    <a:pt x="10989" y="6889"/>
                    <a:pt x="8337" y="11489"/>
                    <a:pt x="6632" y="14289"/>
                  </a:cubicBezTo>
                  <a:cubicBezTo>
                    <a:pt x="4926" y="17089"/>
                    <a:pt x="4168" y="18089"/>
                    <a:pt x="3505" y="18989"/>
                  </a:cubicBezTo>
                  <a:cubicBezTo>
                    <a:pt x="2842" y="19889"/>
                    <a:pt x="2274" y="20689"/>
                    <a:pt x="2653" y="21089"/>
                  </a:cubicBezTo>
                  <a:cubicBezTo>
                    <a:pt x="3032" y="21489"/>
                    <a:pt x="4358" y="21489"/>
                    <a:pt x="7200" y="21189"/>
                  </a:cubicBezTo>
                  <a:cubicBezTo>
                    <a:pt x="10042" y="20889"/>
                    <a:pt x="14400" y="20289"/>
                    <a:pt x="17053" y="20089"/>
                  </a:cubicBezTo>
                  <a:cubicBezTo>
                    <a:pt x="19705" y="19889"/>
                    <a:pt x="20653" y="20089"/>
                    <a:pt x="21600" y="202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974296" y="2904836"/>
              <a:ext cx="634188" cy="82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16" fill="norm" stroke="1" extrusionOk="0">
                  <a:moveTo>
                    <a:pt x="15330" y="2931"/>
                  </a:moveTo>
                  <a:cubicBezTo>
                    <a:pt x="15330" y="2107"/>
                    <a:pt x="15330" y="1282"/>
                    <a:pt x="15186" y="787"/>
                  </a:cubicBezTo>
                  <a:cubicBezTo>
                    <a:pt x="15043" y="293"/>
                    <a:pt x="14755" y="128"/>
                    <a:pt x="14217" y="45"/>
                  </a:cubicBezTo>
                  <a:cubicBezTo>
                    <a:pt x="13679" y="-37"/>
                    <a:pt x="12890" y="-37"/>
                    <a:pt x="11670" y="293"/>
                  </a:cubicBezTo>
                  <a:cubicBezTo>
                    <a:pt x="10450" y="623"/>
                    <a:pt x="8799" y="1282"/>
                    <a:pt x="7221" y="2244"/>
                  </a:cubicBezTo>
                  <a:cubicBezTo>
                    <a:pt x="5642" y="3206"/>
                    <a:pt x="4135" y="4470"/>
                    <a:pt x="2951" y="6009"/>
                  </a:cubicBezTo>
                  <a:cubicBezTo>
                    <a:pt x="1767" y="7548"/>
                    <a:pt x="906" y="9361"/>
                    <a:pt x="439" y="11120"/>
                  </a:cubicBezTo>
                  <a:cubicBezTo>
                    <a:pt x="-27" y="12879"/>
                    <a:pt x="-99" y="14583"/>
                    <a:pt x="116" y="15929"/>
                  </a:cubicBezTo>
                  <a:cubicBezTo>
                    <a:pt x="332" y="17276"/>
                    <a:pt x="834" y="18265"/>
                    <a:pt x="1695" y="19090"/>
                  </a:cubicBezTo>
                  <a:cubicBezTo>
                    <a:pt x="2556" y="19914"/>
                    <a:pt x="3776" y="20574"/>
                    <a:pt x="5498" y="20986"/>
                  </a:cubicBezTo>
                  <a:cubicBezTo>
                    <a:pt x="7221" y="21398"/>
                    <a:pt x="9445" y="21563"/>
                    <a:pt x="11275" y="21261"/>
                  </a:cubicBezTo>
                  <a:cubicBezTo>
                    <a:pt x="13105" y="20958"/>
                    <a:pt x="14540" y="20189"/>
                    <a:pt x="15832" y="19172"/>
                  </a:cubicBezTo>
                  <a:cubicBezTo>
                    <a:pt x="17124" y="18155"/>
                    <a:pt x="18272" y="16891"/>
                    <a:pt x="19169" y="15682"/>
                  </a:cubicBezTo>
                  <a:cubicBezTo>
                    <a:pt x="20066" y="14473"/>
                    <a:pt x="20712" y="13319"/>
                    <a:pt x="21070" y="11862"/>
                  </a:cubicBezTo>
                  <a:cubicBezTo>
                    <a:pt x="21429" y="10406"/>
                    <a:pt x="21501" y="8647"/>
                    <a:pt x="21501" y="7218"/>
                  </a:cubicBezTo>
                  <a:cubicBezTo>
                    <a:pt x="21501" y="5789"/>
                    <a:pt x="21429" y="4690"/>
                    <a:pt x="20568" y="3948"/>
                  </a:cubicBezTo>
                  <a:cubicBezTo>
                    <a:pt x="19707" y="3206"/>
                    <a:pt x="18056" y="2821"/>
                    <a:pt x="16621" y="2848"/>
                  </a:cubicBezTo>
                  <a:cubicBezTo>
                    <a:pt x="15186" y="2876"/>
                    <a:pt x="13966" y="3316"/>
                    <a:pt x="12746" y="37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2626088" y="757125"/>
              <a:ext cx="174262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64" fill="norm" stroke="1" extrusionOk="0">
                  <a:moveTo>
                    <a:pt x="21425" y="0"/>
                  </a:moveTo>
                  <a:cubicBezTo>
                    <a:pt x="17782" y="2740"/>
                    <a:pt x="14138" y="5481"/>
                    <a:pt x="10625" y="8704"/>
                  </a:cubicBezTo>
                  <a:cubicBezTo>
                    <a:pt x="7112" y="11928"/>
                    <a:pt x="3729" y="15636"/>
                    <a:pt x="1907" y="17973"/>
                  </a:cubicBezTo>
                  <a:cubicBezTo>
                    <a:pt x="85" y="20310"/>
                    <a:pt x="-175" y="21278"/>
                    <a:pt x="85" y="21439"/>
                  </a:cubicBezTo>
                  <a:cubicBezTo>
                    <a:pt x="345" y="21600"/>
                    <a:pt x="1126" y="20955"/>
                    <a:pt x="1647" y="20149"/>
                  </a:cubicBezTo>
                  <a:cubicBezTo>
                    <a:pt x="2167" y="19343"/>
                    <a:pt x="2427" y="18376"/>
                    <a:pt x="2688" y="17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2619285" y="729568"/>
              <a:ext cx="181610" cy="11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22" fill="norm" stroke="1" extrusionOk="0">
                  <a:moveTo>
                    <a:pt x="1872" y="17751"/>
                  </a:moveTo>
                  <a:cubicBezTo>
                    <a:pt x="879" y="15436"/>
                    <a:pt x="-114" y="13122"/>
                    <a:pt x="10" y="11386"/>
                  </a:cubicBezTo>
                  <a:cubicBezTo>
                    <a:pt x="134" y="9651"/>
                    <a:pt x="1376" y="8493"/>
                    <a:pt x="4355" y="6758"/>
                  </a:cubicBezTo>
                  <a:cubicBezTo>
                    <a:pt x="7334" y="5022"/>
                    <a:pt x="12052" y="2708"/>
                    <a:pt x="15031" y="1358"/>
                  </a:cubicBezTo>
                  <a:cubicBezTo>
                    <a:pt x="18010" y="8"/>
                    <a:pt x="19252" y="-378"/>
                    <a:pt x="20120" y="393"/>
                  </a:cubicBezTo>
                  <a:cubicBezTo>
                    <a:pt x="20989" y="1165"/>
                    <a:pt x="21486" y="3093"/>
                    <a:pt x="21238" y="6758"/>
                  </a:cubicBezTo>
                  <a:cubicBezTo>
                    <a:pt x="20989" y="10422"/>
                    <a:pt x="19996" y="15822"/>
                    <a:pt x="19003" y="212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502150" y="592025"/>
              <a:ext cx="101600" cy="25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0"/>
                  </a:moveTo>
                  <a:cubicBezTo>
                    <a:pt x="15300" y="6248"/>
                    <a:pt x="9000" y="12496"/>
                    <a:pt x="5400" y="16155"/>
                  </a:cubicBezTo>
                  <a:cubicBezTo>
                    <a:pt x="1800" y="19815"/>
                    <a:pt x="900" y="20886"/>
                    <a:pt x="450" y="21243"/>
                  </a:cubicBezTo>
                  <a:cubicBezTo>
                    <a:pt x="0" y="21600"/>
                    <a:pt x="0" y="21243"/>
                    <a:pt x="0" y="20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476215" y="578762"/>
              <a:ext cx="210086" cy="11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48" fill="norm" stroke="1" extrusionOk="0">
                  <a:moveTo>
                    <a:pt x="11071" y="1238"/>
                  </a:moveTo>
                  <a:cubicBezTo>
                    <a:pt x="9991" y="480"/>
                    <a:pt x="8911" y="-278"/>
                    <a:pt x="7939" y="101"/>
                  </a:cubicBezTo>
                  <a:cubicBezTo>
                    <a:pt x="6967" y="480"/>
                    <a:pt x="6103" y="1996"/>
                    <a:pt x="4915" y="5027"/>
                  </a:cubicBezTo>
                  <a:cubicBezTo>
                    <a:pt x="3727" y="8059"/>
                    <a:pt x="2215" y="12606"/>
                    <a:pt x="1243" y="15827"/>
                  </a:cubicBezTo>
                  <a:cubicBezTo>
                    <a:pt x="271" y="19048"/>
                    <a:pt x="-161" y="20943"/>
                    <a:pt x="55" y="21133"/>
                  </a:cubicBezTo>
                  <a:cubicBezTo>
                    <a:pt x="271" y="21322"/>
                    <a:pt x="1135" y="19806"/>
                    <a:pt x="3403" y="16775"/>
                  </a:cubicBezTo>
                  <a:cubicBezTo>
                    <a:pt x="5671" y="13743"/>
                    <a:pt x="9343" y="9196"/>
                    <a:pt x="12151" y="6922"/>
                  </a:cubicBezTo>
                  <a:cubicBezTo>
                    <a:pt x="14959" y="4648"/>
                    <a:pt x="16903" y="4648"/>
                    <a:pt x="18307" y="6733"/>
                  </a:cubicBezTo>
                  <a:cubicBezTo>
                    <a:pt x="19711" y="8817"/>
                    <a:pt x="20575" y="12985"/>
                    <a:pt x="21439" y="171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6115050" y="564509"/>
              <a:ext cx="143157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0965" y="1490"/>
                  </a:moveTo>
                  <a:cubicBezTo>
                    <a:pt x="21282" y="745"/>
                    <a:pt x="21600" y="0"/>
                    <a:pt x="21441" y="0"/>
                  </a:cubicBezTo>
                  <a:cubicBezTo>
                    <a:pt x="21282" y="0"/>
                    <a:pt x="20647" y="745"/>
                    <a:pt x="17947" y="3650"/>
                  </a:cubicBezTo>
                  <a:cubicBezTo>
                    <a:pt x="15247" y="6554"/>
                    <a:pt x="10482" y="11619"/>
                    <a:pt x="7624" y="14599"/>
                  </a:cubicBezTo>
                  <a:cubicBezTo>
                    <a:pt x="4765" y="17578"/>
                    <a:pt x="3812" y="18472"/>
                    <a:pt x="3018" y="19291"/>
                  </a:cubicBezTo>
                  <a:cubicBezTo>
                    <a:pt x="2224" y="20110"/>
                    <a:pt x="1588" y="20855"/>
                    <a:pt x="1112" y="21228"/>
                  </a:cubicBezTo>
                  <a:cubicBezTo>
                    <a:pt x="635" y="21600"/>
                    <a:pt x="31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6125743" y="594356"/>
              <a:ext cx="167107" cy="8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618" fill="norm" stroke="1" extrusionOk="0">
                  <a:moveTo>
                    <a:pt x="11596" y="2520"/>
                  </a:moveTo>
                  <a:cubicBezTo>
                    <a:pt x="10516" y="977"/>
                    <a:pt x="9436" y="-566"/>
                    <a:pt x="8086" y="205"/>
                  </a:cubicBezTo>
                  <a:cubicBezTo>
                    <a:pt x="6736" y="977"/>
                    <a:pt x="5116" y="4063"/>
                    <a:pt x="3766" y="6891"/>
                  </a:cubicBezTo>
                  <a:cubicBezTo>
                    <a:pt x="2416" y="9720"/>
                    <a:pt x="1336" y="12291"/>
                    <a:pt x="661" y="14863"/>
                  </a:cubicBezTo>
                  <a:cubicBezTo>
                    <a:pt x="-14" y="17434"/>
                    <a:pt x="-284" y="20005"/>
                    <a:pt x="391" y="20520"/>
                  </a:cubicBezTo>
                  <a:cubicBezTo>
                    <a:pt x="1066" y="21034"/>
                    <a:pt x="2686" y="19491"/>
                    <a:pt x="4981" y="16920"/>
                  </a:cubicBezTo>
                  <a:cubicBezTo>
                    <a:pt x="7276" y="14348"/>
                    <a:pt x="10246" y="10748"/>
                    <a:pt x="12406" y="8691"/>
                  </a:cubicBezTo>
                  <a:cubicBezTo>
                    <a:pt x="14566" y="6634"/>
                    <a:pt x="15916" y="6120"/>
                    <a:pt x="17266" y="7663"/>
                  </a:cubicBezTo>
                  <a:cubicBezTo>
                    <a:pt x="18616" y="9205"/>
                    <a:pt x="19966" y="12805"/>
                    <a:pt x="21316" y="16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543800" y="3703525"/>
              <a:ext cx="482600" cy="62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0"/>
                  </a:moveTo>
                  <a:cubicBezTo>
                    <a:pt x="19705" y="1812"/>
                    <a:pt x="17811" y="3624"/>
                    <a:pt x="15868" y="5545"/>
                  </a:cubicBezTo>
                  <a:cubicBezTo>
                    <a:pt x="13926" y="7466"/>
                    <a:pt x="11937" y="9495"/>
                    <a:pt x="10042" y="11344"/>
                  </a:cubicBezTo>
                  <a:cubicBezTo>
                    <a:pt x="8147" y="13192"/>
                    <a:pt x="6347" y="14859"/>
                    <a:pt x="4974" y="16200"/>
                  </a:cubicBezTo>
                  <a:cubicBezTo>
                    <a:pt x="3600" y="17541"/>
                    <a:pt x="2653" y="18556"/>
                    <a:pt x="1942" y="19498"/>
                  </a:cubicBezTo>
                  <a:cubicBezTo>
                    <a:pt x="1232" y="20440"/>
                    <a:pt x="758" y="21310"/>
                    <a:pt x="474" y="21455"/>
                  </a:cubicBezTo>
                  <a:cubicBezTo>
                    <a:pt x="189" y="21600"/>
                    <a:pt x="95" y="21020"/>
                    <a:pt x="0" y="20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416800" y="4205175"/>
              <a:ext cx="22373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0" y="0"/>
                  </a:moveTo>
                  <a:cubicBezTo>
                    <a:pt x="1817" y="1800"/>
                    <a:pt x="3634" y="3600"/>
                    <a:pt x="6460" y="5143"/>
                  </a:cubicBezTo>
                  <a:cubicBezTo>
                    <a:pt x="9286" y="6686"/>
                    <a:pt x="13121" y="7971"/>
                    <a:pt x="16049" y="8871"/>
                  </a:cubicBezTo>
                  <a:cubicBezTo>
                    <a:pt x="18976" y="9771"/>
                    <a:pt x="20994" y="10286"/>
                    <a:pt x="21297" y="10929"/>
                  </a:cubicBezTo>
                  <a:cubicBezTo>
                    <a:pt x="21600" y="11571"/>
                    <a:pt x="20187" y="12343"/>
                    <a:pt x="18168" y="14143"/>
                  </a:cubicBezTo>
                  <a:cubicBezTo>
                    <a:pt x="16150" y="15943"/>
                    <a:pt x="13525" y="18771"/>
                    <a:pt x="109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989409" y="4494433"/>
              <a:ext cx="113865" cy="27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328" fill="norm" stroke="1" extrusionOk="0">
                  <a:moveTo>
                    <a:pt x="6139" y="4116"/>
                  </a:moveTo>
                  <a:cubicBezTo>
                    <a:pt x="4211" y="3953"/>
                    <a:pt x="2282" y="3791"/>
                    <a:pt x="1125" y="3304"/>
                  </a:cubicBezTo>
                  <a:cubicBezTo>
                    <a:pt x="-32" y="2816"/>
                    <a:pt x="-418" y="2004"/>
                    <a:pt x="546" y="1355"/>
                  </a:cubicBezTo>
                  <a:cubicBezTo>
                    <a:pt x="1511" y="705"/>
                    <a:pt x="3825" y="218"/>
                    <a:pt x="7103" y="55"/>
                  </a:cubicBezTo>
                  <a:cubicBezTo>
                    <a:pt x="10382" y="-107"/>
                    <a:pt x="14625" y="55"/>
                    <a:pt x="17325" y="949"/>
                  </a:cubicBezTo>
                  <a:cubicBezTo>
                    <a:pt x="20025" y="1842"/>
                    <a:pt x="21182" y="3466"/>
                    <a:pt x="20603" y="5090"/>
                  </a:cubicBezTo>
                  <a:cubicBezTo>
                    <a:pt x="20025" y="6714"/>
                    <a:pt x="17711" y="8338"/>
                    <a:pt x="15782" y="9394"/>
                  </a:cubicBezTo>
                  <a:cubicBezTo>
                    <a:pt x="13853" y="10449"/>
                    <a:pt x="12311" y="10937"/>
                    <a:pt x="12503" y="11261"/>
                  </a:cubicBezTo>
                  <a:cubicBezTo>
                    <a:pt x="12696" y="11586"/>
                    <a:pt x="14625" y="11749"/>
                    <a:pt x="16168" y="12155"/>
                  </a:cubicBezTo>
                  <a:cubicBezTo>
                    <a:pt x="17711" y="12561"/>
                    <a:pt x="18868" y="13210"/>
                    <a:pt x="19446" y="14347"/>
                  </a:cubicBezTo>
                  <a:cubicBezTo>
                    <a:pt x="20025" y="15484"/>
                    <a:pt x="20025" y="17108"/>
                    <a:pt x="17711" y="18407"/>
                  </a:cubicBezTo>
                  <a:cubicBezTo>
                    <a:pt x="15396" y="19707"/>
                    <a:pt x="10768" y="20681"/>
                    <a:pt x="7296" y="21087"/>
                  </a:cubicBezTo>
                  <a:cubicBezTo>
                    <a:pt x="3825" y="21493"/>
                    <a:pt x="1511" y="21331"/>
                    <a:pt x="1125" y="21006"/>
                  </a:cubicBezTo>
                  <a:cubicBezTo>
                    <a:pt x="739" y="20681"/>
                    <a:pt x="2282" y="20194"/>
                    <a:pt x="4211" y="19788"/>
                  </a:cubicBezTo>
                  <a:cubicBezTo>
                    <a:pt x="6139" y="19382"/>
                    <a:pt x="8453" y="19057"/>
                    <a:pt x="10768" y="187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150100" y="4668725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457"/>
                    <a:pt x="7200" y="11314"/>
                    <a:pt x="10800" y="7714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245350" y="4605225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359566" y="4541725"/>
              <a:ext cx="120735" cy="19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49" fill="norm" stroke="1" extrusionOk="0">
                  <a:moveTo>
                    <a:pt x="21242" y="0"/>
                  </a:moveTo>
                  <a:cubicBezTo>
                    <a:pt x="17518" y="0"/>
                    <a:pt x="13794" y="0"/>
                    <a:pt x="10442" y="929"/>
                  </a:cubicBezTo>
                  <a:cubicBezTo>
                    <a:pt x="7090" y="1858"/>
                    <a:pt x="4111" y="3716"/>
                    <a:pt x="2621" y="5226"/>
                  </a:cubicBezTo>
                  <a:cubicBezTo>
                    <a:pt x="1132" y="6735"/>
                    <a:pt x="1132" y="7897"/>
                    <a:pt x="759" y="9058"/>
                  </a:cubicBezTo>
                  <a:cubicBezTo>
                    <a:pt x="387" y="10219"/>
                    <a:pt x="-358" y="11381"/>
                    <a:pt x="201" y="11729"/>
                  </a:cubicBezTo>
                  <a:cubicBezTo>
                    <a:pt x="759" y="12077"/>
                    <a:pt x="2621" y="11613"/>
                    <a:pt x="4483" y="11265"/>
                  </a:cubicBezTo>
                  <a:cubicBezTo>
                    <a:pt x="6345" y="10916"/>
                    <a:pt x="8208" y="10684"/>
                    <a:pt x="10070" y="11032"/>
                  </a:cubicBezTo>
                  <a:cubicBezTo>
                    <a:pt x="11932" y="11381"/>
                    <a:pt x="13794" y="12310"/>
                    <a:pt x="14911" y="13355"/>
                  </a:cubicBezTo>
                  <a:cubicBezTo>
                    <a:pt x="16028" y="14400"/>
                    <a:pt x="16401" y="15561"/>
                    <a:pt x="14725" y="16955"/>
                  </a:cubicBezTo>
                  <a:cubicBezTo>
                    <a:pt x="13049" y="18348"/>
                    <a:pt x="9325" y="19974"/>
                    <a:pt x="6532" y="20787"/>
                  </a:cubicBezTo>
                  <a:cubicBezTo>
                    <a:pt x="3739" y="21600"/>
                    <a:pt x="1876" y="21600"/>
                    <a:pt x="1504" y="21135"/>
                  </a:cubicBezTo>
                  <a:cubicBezTo>
                    <a:pt x="1132" y="20671"/>
                    <a:pt x="2249" y="19742"/>
                    <a:pt x="3366" y="18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505700" y="4643325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572556" y="4586175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6048"/>
                    <a:pt x="-1582" y="12096"/>
                    <a:pt x="1118" y="15696"/>
                  </a:cubicBezTo>
                  <a:cubicBezTo>
                    <a:pt x="3818" y="19296"/>
                    <a:pt x="11918" y="2044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632699" y="4536386"/>
              <a:ext cx="177801" cy="17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5473"/>
                  </a:moveTo>
                  <a:cubicBezTo>
                    <a:pt x="257" y="4140"/>
                    <a:pt x="514" y="2806"/>
                    <a:pt x="1286" y="1873"/>
                  </a:cubicBezTo>
                  <a:cubicBezTo>
                    <a:pt x="2057" y="940"/>
                    <a:pt x="3343" y="406"/>
                    <a:pt x="4629" y="140"/>
                  </a:cubicBezTo>
                  <a:cubicBezTo>
                    <a:pt x="5914" y="-127"/>
                    <a:pt x="7200" y="-127"/>
                    <a:pt x="8229" y="1206"/>
                  </a:cubicBezTo>
                  <a:cubicBezTo>
                    <a:pt x="9257" y="2540"/>
                    <a:pt x="10029" y="5206"/>
                    <a:pt x="9514" y="8006"/>
                  </a:cubicBezTo>
                  <a:cubicBezTo>
                    <a:pt x="9000" y="10806"/>
                    <a:pt x="7200" y="13740"/>
                    <a:pt x="5786" y="15873"/>
                  </a:cubicBezTo>
                  <a:cubicBezTo>
                    <a:pt x="4371" y="18006"/>
                    <a:pt x="3343" y="19340"/>
                    <a:pt x="4114" y="20006"/>
                  </a:cubicBezTo>
                  <a:cubicBezTo>
                    <a:pt x="4886" y="20673"/>
                    <a:pt x="7457" y="20673"/>
                    <a:pt x="10671" y="20806"/>
                  </a:cubicBezTo>
                  <a:cubicBezTo>
                    <a:pt x="13886" y="20940"/>
                    <a:pt x="17743" y="21206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150100" y="4868469"/>
              <a:ext cx="495300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2677" y="15620"/>
                    <a:pt x="5354" y="9985"/>
                    <a:pt x="8677" y="6229"/>
                  </a:cubicBezTo>
                  <a:cubicBezTo>
                    <a:pt x="12000" y="2472"/>
                    <a:pt x="15969" y="594"/>
                    <a:pt x="18231" y="125"/>
                  </a:cubicBezTo>
                  <a:cubicBezTo>
                    <a:pt x="20492" y="-345"/>
                    <a:pt x="21046" y="594"/>
                    <a:pt x="21600" y="1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7334249" y="4949578"/>
              <a:ext cx="167635" cy="18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71" fill="norm" stroke="1" extrusionOk="0">
                  <a:moveTo>
                    <a:pt x="4000" y="5595"/>
                  </a:moveTo>
                  <a:cubicBezTo>
                    <a:pt x="6400" y="3675"/>
                    <a:pt x="8800" y="1755"/>
                    <a:pt x="10667" y="795"/>
                  </a:cubicBezTo>
                  <a:cubicBezTo>
                    <a:pt x="12533" y="-165"/>
                    <a:pt x="13867" y="-165"/>
                    <a:pt x="14933" y="315"/>
                  </a:cubicBezTo>
                  <a:cubicBezTo>
                    <a:pt x="16000" y="795"/>
                    <a:pt x="16800" y="1755"/>
                    <a:pt x="16533" y="3435"/>
                  </a:cubicBezTo>
                  <a:cubicBezTo>
                    <a:pt x="16267" y="5115"/>
                    <a:pt x="14933" y="7515"/>
                    <a:pt x="13733" y="9075"/>
                  </a:cubicBezTo>
                  <a:cubicBezTo>
                    <a:pt x="12533" y="10635"/>
                    <a:pt x="11467" y="11355"/>
                    <a:pt x="11600" y="11715"/>
                  </a:cubicBezTo>
                  <a:cubicBezTo>
                    <a:pt x="11733" y="12075"/>
                    <a:pt x="13067" y="12075"/>
                    <a:pt x="14667" y="12075"/>
                  </a:cubicBezTo>
                  <a:cubicBezTo>
                    <a:pt x="16267" y="12075"/>
                    <a:pt x="18133" y="12075"/>
                    <a:pt x="19467" y="12675"/>
                  </a:cubicBezTo>
                  <a:cubicBezTo>
                    <a:pt x="20800" y="13275"/>
                    <a:pt x="21600" y="14475"/>
                    <a:pt x="20800" y="16035"/>
                  </a:cubicBezTo>
                  <a:cubicBezTo>
                    <a:pt x="20000" y="17595"/>
                    <a:pt x="17600" y="19515"/>
                    <a:pt x="14267" y="20475"/>
                  </a:cubicBezTo>
                  <a:cubicBezTo>
                    <a:pt x="10933" y="21435"/>
                    <a:pt x="6667" y="21435"/>
                    <a:pt x="4133" y="20955"/>
                  </a:cubicBezTo>
                  <a:cubicBezTo>
                    <a:pt x="1600" y="20475"/>
                    <a:pt x="800" y="19515"/>
                    <a:pt x="0" y="185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950200" y="4792732"/>
              <a:ext cx="1206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684" y="1118"/>
                    <a:pt x="11368" y="-1582"/>
                    <a:pt x="14968" y="1118"/>
                  </a:cubicBezTo>
                  <a:cubicBezTo>
                    <a:pt x="18568" y="3818"/>
                    <a:pt x="20084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950200" y="4890975"/>
              <a:ext cx="1651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708" y="19636"/>
                    <a:pt x="9415" y="21600"/>
                    <a:pt x="13015" y="18655"/>
                  </a:cubicBezTo>
                  <a:cubicBezTo>
                    <a:pt x="16615" y="15709"/>
                    <a:pt x="19108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229600" y="4662375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291382" y="4686175"/>
              <a:ext cx="100384" cy="11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686" fill="norm" stroke="1" extrusionOk="0">
                  <a:moveTo>
                    <a:pt x="14905" y="296"/>
                  </a:moveTo>
                  <a:cubicBezTo>
                    <a:pt x="12700" y="-96"/>
                    <a:pt x="10496" y="-489"/>
                    <a:pt x="7852" y="1867"/>
                  </a:cubicBezTo>
                  <a:cubicBezTo>
                    <a:pt x="5207" y="4224"/>
                    <a:pt x="2121" y="9329"/>
                    <a:pt x="798" y="12864"/>
                  </a:cubicBezTo>
                  <a:cubicBezTo>
                    <a:pt x="-524" y="16398"/>
                    <a:pt x="-83" y="18362"/>
                    <a:pt x="1239" y="19540"/>
                  </a:cubicBezTo>
                  <a:cubicBezTo>
                    <a:pt x="2562" y="20718"/>
                    <a:pt x="4766" y="21111"/>
                    <a:pt x="8072" y="20129"/>
                  </a:cubicBezTo>
                  <a:cubicBezTo>
                    <a:pt x="11378" y="19147"/>
                    <a:pt x="15786" y="16791"/>
                    <a:pt x="18211" y="14435"/>
                  </a:cubicBezTo>
                  <a:cubicBezTo>
                    <a:pt x="20635" y="12078"/>
                    <a:pt x="21076" y="9722"/>
                    <a:pt x="20856" y="7562"/>
                  </a:cubicBezTo>
                  <a:cubicBezTo>
                    <a:pt x="20635" y="5402"/>
                    <a:pt x="19754" y="3438"/>
                    <a:pt x="18211" y="2456"/>
                  </a:cubicBezTo>
                  <a:cubicBezTo>
                    <a:pt x="16668" y="1475"/>
                    <a:pt x="14464" y="1475"/>
                    <a:pt x="11819" y="2653"/>
                  </a:cubicBezTo>
                  <a:cubicBezTo>
                    <a:pt x="9174" y="3831"/>
                    <a:pt x="6088" y="6187"/>
                    <a:pt x="3003" y="8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159750" y="4901413"/>
              <a:ext cx="228600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800" y="12793"/>
                    <a:pt x="9600" y="5170"/>
                    <a:pt x="13200" y="1993"/>
                  </a:cubicBezTo>
                  <a:cubicBezTo>
                    <a:pt x="16800" y="-1183"/>
                    <a:pt x="19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8159750" y="4989131"/>
              <a:ext cx="185256" cy="21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23" fill="norm" stroke="1" extrusionOk="0">
                  <a:moveTo>
                    <a:pt x="10309" y="961"/>
                  </a:moveTo>
                  <a:cubicBezTo>
                    <a:pt x="11536" y="546"/>
                    <a:pt x="12764" y="131"/>
                    <a:pt x="13991" y="27"/>
                  </a:cubicBezTo>
                  <a:cubicBezTo>
                    <a:pt x="15218" y="-77"/>
                    <a:pt x="16445" y="131"/>
                    <a:pt x="17550" y="546"/>
                  </a:cubicBezTo>
                  <a:cubicBezTo>
                    <a:pt x="18655" y="961"/>
                    <a:pt x="19636" y="1585"/>
                    <a:pt x="19759" y="2415"/>
                  </a:cubicBezTo>
                  <a:cubicBezTo>
                    <a:pt x="19882" y="3246"/>
                    <a:pt x="19145" y="4285"/>
                    <a:pt x="17918" y="5011"/>
                  </a:cubicBezTo>
                  <a:cubicBezTo>
                    <a:pt x="16691" y="5738"/>
                    <a:pt x="14973" y="6154"/>
                    <a:pt x="14727" y="6361"/>
                  </a:cubicBezTo>
                  <a:cubicBezTo>
                    <a:pt x="14482" y="6569"/>
                    <a:pt x="15709" y="6569"/>
                    <a:pt x="17427" y="6985"/>
                  </a:cubicBezTo>
                  <a:cubicBezTo>
                    <a:pt x="19145" y="7400"/>
                    <a:pt x="21355" y="8231"/>
                    <a:pt x="21477" y="10100"/>
                  </a:cubicBezTo>
                  <a:cubicBezTo>
                    <a:pt x="21600" y="11969"/>
                    <a:pt x="19636" y="14877"/>
                    <a:pt x="15709" y="16954"/>
                  </a:cubicBezTo>
                  <a:cubicBezTo>
                    <a:pt x="11782" y="19031"/>
                    <a:pt x="5891" y="20277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443992" y="3491388"/>
              <a:ext cx="1023454" cy="74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61" fill="norm" stroke="1" extrusionOk="0">
                  <a:moveTo>
                    <a:pt x="19419" y="1900"/>
                  </a:moveTo>
                  <a:cubicBezTo>
                    <a:pt x="18841" y="1474"/>
                    <a:pt x="18263" y="1048"/>
                    <a:pt x="17485" y="714"/>
                  </a:cubicBezTo>
                  <a:cubicBezTo>
                    <a:pt x="16708" y="379"/>
                    <a:pt x="15730" y="136"/>
                    <a:pt x="14708" y="44"/>
                  </a:cubicBezTo>
                  <a:cubicBezTo>
                    <a:pt x="13685" y="-47"/>
                    <a:pt x="12619" y="14"/>
                    <a:pt x="11685" y="136"/>
                  </a:cubicBezTo>
                  <a:cubicBezTo>
                    <a:pt x="10752" y="257"/>
                    <a:pt x="9952" y="440"/>
                    <a:pt x="9019" y="774"/>
                  </a:cubicBezTo>
                  <a:cubicBezTo>
                    <a:pt x="8085" y="1109"/>
                    <a:pt x="7019" y="1596"/>
                    <a:pt x="6063" y="2174"/>
                  </a:cubicBezTo>
                  <a:cubicBezTo>
                    <a:pt x="5108" y="2752"/>
                    <a:pt x="4263" y="3421"/>
                    <a:pt x="3419" y="4395"/>
                  </a:cubicBezTo>
                  <a:cubicBezTo>
                    <a:pt x="2574" y="5368"/>
                    <a:pt x="1730" y="6646"/>
                    <a:pt x="1152" y="7863"/>
                  </a:cubicBezTo>
                  <a:cubicBezTo>
                    <a:pt x="574" y="9080"/>
                    <a:pt x="263" y="10236"/>
                    <a:pt x="108" y="11392"/>
                  </a:cubicBezTo>
                  <a:cubicBezTo>
                    <a:pt x="-48" y="12548"/>
                    <a:pt x="-48" y="13704"/>
                    <a:pt x="196" y="14860"/>
                  </a:cubicBezTo>
                  <a:cubicBezTo>
                    <a:pt x="441" y="16016"/>
                    <a:pt x="930" y="17172"/>
                    <a:pt x="1641" y="18115"/>
                  </a:cubicBezTo>
                  <a:cubicBezTo>
                    <a:pt x="2352" y="19058"/>
                    <a:pt x="3285" y="19788"/>
                    <a:pt x="4530" y="20306"/>
                  </a:cubicBezTo>
                  <a:cubicBezTo>
                    <a:pt x="5774" y="20823"/>
                    <a:pt x="7330" y="21127"/>
                    <a:pt x="8708" y="21310"/>
                  </a:cubicBezTo>
                  <a:cubicBezTo>
                    <a:pt x="10085" y="21492"/>
                    <a:pt x="11285" y="21553"/>
                    <a:pt x="12374" y="21249"/>
                  </a:cubicBezTo>
                  <a:cubicBezTo>
                    <a:pt x="13463" y="20945"/>
                    <a:pt x="14441" y="20275"/>
                    <a:pt x="15330" y="19332"/>
                  </a:cubicBezTo>
                  <a:cubicBezTo>
                    <a:pt x="16219" y="18389"/>
                    <a:pt x="17019" y="17172"/>
                    <a:pt x="17908" y="15834"/>
                  </a:cubicBezTo>
                  <a:cubicBezTo>
                    <a:pt x="18796" y="14495"/>
                    <a:pt x="19774" y="13035"/>
                    <a:pt x="20419" y="11818"/>
                  </a:cubicBezTo>
                  <a:cubicBezTo>
                    <a:pt x="21063" y="10601"/>
                    <a:pt x="21374" y="9627"/>
                    <a:pt x="21463" y="8441"/>
                  </a:cubicBezTo>
                  <a:cubicBezTo>
                    <a:pt x="21552" y="7254"/>
                    <a:pt x="21419" y="5855"/>
                    <a:pt x="21085" y="4729"/>
                  </a:cubicBezTo>
                  <a:cubicBezTo>
                    <a:pt x="20752" y="3604"/>
                    <a:pt x="20219" y="2752"/>
                    <a:pt x="19374" y="2539"/>
                  </a:cubicBezTo>
                  <a:cubicBezTo>
                    <a:pt x="18530" y="2326"/>
                    <a:pt x="17374" y="2752"/>
                    <a:pt x="16708" y="3087"/>
                  </a:cubicBezTo>
                  <a:cubicBezTo>
                    <a:pt x="16041" y="3421"/>
                    <a:pt x="15863" y="3665"/>
                    <a:pt x="15685" y="39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046513" y="4395675"/>
              <a:ext cx="220688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49" fill="norm" stroke="1" extrusionOk="0">
                  <a:moveTo>
                    <a:pt x="7186" y="0"/>
                  </a:moveTo>
                  <a:cubicBezTo>
                    <a:pt x="6574" y="2763"/>
                    <a:pt x="5963" y="5526"/>
                    <a:pt x="4842" y="8540"/>
                  </a:cubicBezTo>
                  <a:cubicBezTo>
                    <a:pt x="3721" y="11553"/>
                    <a:pt x="2091" y="14819"/>
                    <a:pt x="1072" y="17079"/>
                  </a:cubicBezTo>
                  <a:cubicBezTo>
                    <a:pt x="54" y="19340"/>
                    <a:pt x="-354" y="20595"/>
                    <a:pt x="359" y="21098"/>
                  </a:cubicBezTo>
                  <a:cubicBezTo>
                    <a:pt x="1072" y="21600"/>
                    <a:pt x="2906" y="21349"/>
                    <a:pt x="6574" y="20344"/>
                  </a:cubicBezTo>
                  <a:cubicBezTo>
                    <a:pt x="10242" y="19340"/>
                    <a:pt x="15744" y="17581"/>
                    <a:pt x="21246" y="158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181656" y="4497275"/>
              <a:ext cx="1569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400"/>
                    <a:pt x="3818" y="10800"/>
                    <a:pt x="1118" y="14400"/>
                  </a:cubicBezTo>
                  <a:cubicBezTo>
                    <a:pt x="-1582" y="18000"/>
                    <a:pt x="1118" y="198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361310" y="3493441"/>
              <a:ext cx="1518698" cy="78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22" fill="norm" stroke="1" extrusionOk="0">
                  <a:moveTo>
                    <a:pt x="13159" y="1583"/>
                  </a:moveTo>
                  <a:cubicBezTo>
                    <a:pt x="13279" y="1176"/>
                    <a:pt x="13399" y="770"/>
                    <a:pt x="13384" y="538"/>
                  </a:cubicBezTo>
                  <a:cubicBezTo>
                    <a:pt x="13369" y="305"/>
                    <a:pt x="13219" y="247"/>
                    <a:pt x="12800" y="189"/>
                  </a:cubicBezTo>
                  <a:cubicBezTo>
                    <a:pt x="12381" y="131"/>
                    <a:pt x="11693" y="73"/>
                    <a:pt x="10886" y="189"/>
                  </a:cubicBezTo>
                  <a:cubicBezTo>
                    <a:pt x="10078" y="305"/>
                    <a:pt x="9150" y="596"/>
                    <a:pt x="8283" y="973"/>
                  </a:cubicBezTo>
                  <a:cubicBezTo>
                    <a:pt x="7415" y="1351"/>
                    <a:pt x="6607" y="1815"/>
                    <a:pt x="5904" y="2338"/>
                  </a:cubicBezTo>
                  <a:cubicBezTo>
                    <a:pt x="5201" y="2860"/>
                    <a:pt x="4603" y="3441"/>
                    <a:pt x="3915" y="4225"/>
                  </a:cubicBezTo>
                  <a:cubicBezTo>
                    <a:pt x="3227" y="5009"/>
                    <a:pt x="2449" y="5996"/>
                    <a:pt x="1821" y="7041"/>
                  </a:cubicBezTo>
                  <a:cubicBezTo>
                    <a:pt x="1193" y="8086"/>
                    <a:pt x="714" y="9189"/>
                    <a:pt x="400" y="10292"/>
                  </a:cubicBezTo>
                  <a:cubicBezTo>
                    <a:pt x="86" y="11396"/>
                    <a:pt x="-64" y="12499"/>
                    <a:pt x="26" y="13718"/>
                  </a:cubicBezTo>
                  <a:cubicBezTo>
                    <a:pt x="116" y="14938"/>
                    <a:pt x="445" y="16273"/>
                    <a:pt x="908" y="17318"/>
                  </a:cubicBezTo>
                  <a:cubicBezTo>
                    <a:pt x="1372" y="18363"/>
                    <a:pt x="1970" y="19118"/>
                    <a:pt x="2629" y="19699"/>
                  </a:cubicBezTo>
                  <a:cubicBezTo>
                    <a:pt x="3287" y="20280"/>
                    <a:pt x="4005" y="20686"/>
                    <a:pt x="4857" y="20976"/>
                  </a:cubicBezTo>
                  <a:cubicBezTo>
                    <a:pt x="5710" y="21267"/>
                    <a:pt x="6697" y="21441"/>
                    <a:pt x="7640" y="21499"/>
                  </a:cubicBezTo>
                  <a:cubicBezTo>
                    <a:pt x="8582" y="21557"/>
                    <a:pt x="9479" y="21499"/>
                    <a:pt x="10332" y="21412"/>
                  </a:cubicBezTo>
                  <a:cubicBezTo>
                    <a:pt x="11185" y="21325"/>
                    <a:pt x="11993" y="21209"/>
                    <a:pt x="12860" y="21005"/>
                  </a:cubicBezTo>
                  <a:cubicBezTo>
                    <a:pt x="13728" y="20802"/>
                    <a:pt x="14655" y="20512"/>
                    <a:pt x="15553" y="20047"/>
                  </a:cubicBezTo>
                  <a:cubicBezTo>
                    <a:pt x="16450" y="19583"/>
                    <a:pt x="17318" y="18944"/>
                    <a:pt x="17976" y="18276"/>
                  </a:cubicBezTo>
                  <a:cubicBezTo>
                    <a:pt x="18634" y="17609"/>
                    <a:pt x="19083" y="16912"/>
                    <a:pt x="19532" y="15925"/>
                  </a:cubicBezTo>
                  <a:cubicBezTo>
                    <a:pt x="19980" y="14938"/>
                    <a:pt x="20429" y="13660"/>
                    <a:pt x="20743" y="12528"/>
                  </a:cubicBezTo>
                  <a:cubicBezTo>
                    <a:pt x="21057" y="11396"/>
                    <a:pt x="21237" y="10409"/>
                    <a:pt x="21356" y="9596"/>
                  </a:cubicBezTo>
                  <a:cubicBezTo>
                    <a:pt x="21476" y="8783"/>
                    <a:pt x="21536" y="8144"/>
                    <a:pt x="21327" y="7360"/>
                  </a:cubicBezTo>
                  <a:cubicBezTo>
                    <a:pt x="21117" y="6576"/>
                    <a:pt x="20638" y="5647"/>
                    <a:pt x="19995" y="4631"/>
                  </a:cubicBezTo>
                  <a:cubicBezTo>
                    <a:pt x="19352" y="3615"/>
                    <a:pt x="18544" y="2512"/>
                    <a:pt x="17662" y="1757"/>
                  </a:cubicBezTo>
                  <a:cubicBezTo>
                    <a:pt x="16779" y="1002"/>
                    <a:pt x="15822" y="596"/>
                    <a:pt x="14820" y="334"/>
                  </a:cubicBezTo>
                  <a:cubicBezTo>
                    <a:pt x="13817" y="73"/>
                    <a:pt x="12770" y="-43"/>
                    <a:pt x="12082" y="15"/>
                  </a:cubicBezTo>
                  <a:cubicBezTo>
                    <a:pt x="11394" y="73"/>
                    <a:pt x="11065" y="305"/>
                    <a:pt x="10736" y="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25450" y="4788166"/>
              <a:ext cx="222250" cy="25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1234" y="5457"/>
                  </a:moveTo>
                  <a:cubicBezTo>
                    <a:pt x="617" y="4743"/>
                    <a:pt x="0" y="4029"/>
                    <a:pt x="0" y="3315"/>
                  </a:cubicBezTo>
                  <a:cubicBezTo>
                    <a:pt x="0" y="2601"/>
                    <a:pt x="617" y="1887"/>
                    <a:pt x="2263" y="1262"/>
                  </a:cubicBezTo>
                  <a:cubicBezTo>
                    <a:pt x="3909" y="637"/>
                    <a:pt x="6583" y="102"/>
                    <a:pt x="8537" y="12"/>
                  </a:cubicBezTo>
                  <a:cubicBezTo>
                    <a:pt x="10491" y="-77"/>
                    <a:pt x="11726" y="280"/>
                    <a:pt x="12343" y="1797"/>
                  </a:cubicBezTo>
                  <a:cubicBezTo>
                    <a:pt x="12960" y="3315"/>
                    <a:pt x="12960" y="5992"/>
                    <a:pt x="11623" y="8670"/>
                  </a:cubicBezTo>
                  <a:cubicBezTo>
                    <a:pt x="10286" y="11348"/>
                    <a:pt x="7611" y="14025"/>
                    <a:pt x="5863" y="15721"/>
                  </a:cubicBezTo>
                  <a:cubicBezTo>
                    <a:pt x="4114" y="17417"/>
                    <a:pt x="3291" y="18131"/>
                    <a:pt x="2983" y="18935"/>
                  </a:cubicBezTo>
                  <a:cubicBezTo>
                    <a:pt x="2674" y="19738"/>
                    <a:pt x="2880" y="20630"/>
                    <a:pt x="3497" y="21077"/>
                  </a:cubicBezTo>
                  <a:cubicBezTo>
                    <a:pt x="4114" y="21523"/>
                    <a:pt x="5143" y="21523"/>
                    <a:pt x="8229" y="21077"/>
                  </a:cubicBezTo>
                  <a:cubicBezTo>
                    <a:pt x="11314" y="20630"/>
                    <a:pt x="16457" y="19738"/>
                    <a:pt x="21600" y="188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571500" y="4588292"/>
              <a:ext cx="158750" cy="10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7494"/>
                  </a:moveTo>
                  <a:cubicBezTo>
                    <a:pt x="576" y="5290"/>
                    <a:pt x="1152" y="3086"/>
                    <a:pt x="2448" y="1763"/>
                  </a:cubicBezTo>
                  <a:cubicBezTo>
                    <a:pt x="3744" y="441"/>
                    <a:pt x="5760" y="0"/>
                    <a:pt x="7488" y="0"/>
                  </a:cubicBezTo>
                  <a:cubicBezTo>
                    <a:pt x="9216" y="0"/>
                    <a:pt x="10656" y="441"/>
                    <a:pt x="11520" y="1763"/>
                  </a:cubicBezTo>
                  <a:cubicBezTo>
                    <a:pt x="12384" y="3086"/>
                    <a:pt x="12672" y="5290"/>
                    <a:pt x="12816" y="7494"/>
                  </a:cubicBezTo>
                  <a:cubicBezTo>
                    <a:pt x="12960" y="9698"/>
                    <a:pt x="12960" y="11902"/>
                    <a:pt x="12384" y="13665"/>
                  </a:cubicBezTo>
                  <a:cubicBezTo>
                    <a:pt x="11808" y="15429"/>
                    <a:pt x="10656" y="16751"/>
                    <a:pt x="9504" y="18073"/>
                  </a:cubicBezTo>
                  <a:cubicBezTo>
                    <a:pt x="8352" y="19396"/>
                    <a:pt x="7200" y="20718"/>
                    <a:pt x="8496" y="21159"/>
                  </a:cubicBezTo>
                  <a:cubicBezTo>
                    <a:pt x="9792" y="21600"/>
                    <a:pt x="13536" y="21159"/>
                    <a:pt x="16128" y="20939"/>
                  </a:cubicBezTo>
                  <a:cubicBezTo>
                    <a:pt x="18720" y="20718"/>
                    <a:pt x="20160" y="20718"/>
                    <a:pt x="21600" y="207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762000" y="4871925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7486"/>
                    <a:pt x="10924" y="13371"/>
                    <a:pt x="14524" y="9771"/>
                  </a:cubicBezTo>
                  <a:cubicBezTo>
                    <a:pt x="18124" y="6171"/>
                    <a:pt x="1986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869950" y="4789375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991577" y="4751275"/>
              <a:ext cx="81574" cy="14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99" fill="norm" stroke="1" extrusionOk="0">
                  <a:moveTo>
                    <a:pt x="16359" y="0"/>
                  </a:moveTo>
                  <a:cubicBezTo>
                    <a:pt x="11929" y="4011"/>
                    <a:pt x="7498" y="8023"/>
                    <a:pt x="4729" y="10954"/>
                  </a:cubicBezTo>
                  <a:cubicBezTo>
                    <a:pt x="1959" y="13886"/>
                    <a:pt x="852" y="15737"/>
                    <a:pt x="298" y="17434"/>
                  </a:cubicBezTo>
                  <a:cubicBezTo>
                    <a:pt x="-256" y="19131"/>
                    <a:pt x="-256" y="20674"/>
                    <a:pt x="2236" y="21137"/>
                  </a:cubicBezTo>
                  <a:cubicBezTo>
                    <a:pt x="4729" y="21600"/>
                    <a:pt x="9713" y="20983"/>
                    <a:pt x="13313" y="20366"/>
                  </a:cubicBezTo>
                  <a:cubicBezTo>
                    <a:pt x="16913" y="19749"/>
                    <a:pt x="19129" y="19131"/>
                    <a:pt x="21344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085849" y="4833825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123950" y="4618720"/>
              <a:ext cx="114300" cy="8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893"/>
                  </a:moveTo>
                  <a:cubicBezTo>
                    <a:pt x="2000" y="1864"/>
                    <a:pt x="4000" y="836"/>
                    <a:pt x="6000" y="321"/>
                  </a:cubicBezTo>
                  <a:cubicBezTo>
                    <a:pt x="8000" y="-193"/>
                    <a:pt x="10000" y="-193"/>
                    <a:pt x="11400" y="1093"/>
                  </a:cubicBezTo>
                  <a:cubicBezTo>
                    <a:pt x="12800" y="2378"/>
                    <a:pt x="13600" y="4950"/>
                    <a:pt x="13400" y="7521"/>
                  </a:cubicBezTo>
                  <a:cubicBezTo>
                    <a:pt x="13200" y="10093"/>
                    <a:pt x="12000" y="12664"/>
                    <a:pt x="10400" y="14978"/>
                  </a:cubicBezTo>
                  <a:cubicBezTo>
                    <a:pt x="8800" y="17293"/>
                    <a:pt x="6800" y="19350"/>
                    <a:pt x="7000" y="20378"/>
                  </a:cubicBezTo>
                  <a:cubicBezTo>
                    <a:pt x="7200" y="21407"/>
                    <a:pt x="9600" y="21407"/>
                    <a:pt x="12400" y="21407"/>
                  </a:cubicBezTo>
                  <a:cubicBezTo>
                    <a:pt x="15200" y="21407"/>
                    <a:pt x="18400" y="21407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276349" y="4865575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397000" y="4789375"/>
              <a:ext cx="12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00"/>
                    <a:pt x="14400" y="12000"/>
                    <a:pt x="18000" y="15600"/>
                  </a:cubicBezTo>
                  <a:cubicBezTo>
                    <a:pt x="21600" y="19200"/>
                    <a:pt x="216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502138" y="4774680"/>
              <a:ext cx="140667" cy="17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0771" fill="norm" stroke="1" extrusionOk="0">
                  <a:moveTo>
                    <a:pt x="13564" y="242"/>
                  </a:moveTo>
                  <a:cubicBezTo>
                    <a:pt x="11999" y="-15"/>
                    <a:pt x="10433" y="-272"/>
                    <a:pt x="8555" y="628"/>
                  </a:cubicBezTo>
                  <a:cubicBezTo>
                    <a:pt x="6677" y="1528"/>
                    <a:pt x="4486" y="3585"/>
                    <a:pt x="2920" y="6414"/>
                  </a:cubicBezTo>
                  <a:cubicBezTo>
                    <a:pt x="1355" y="9242"/>
                    <a:pt x="416" y="12842"/>
                    <a:pt x="103" y="15285"/>
                  </a:cubicBezTo>
                  <a:cubicBezTo>
                    <a:pt x="-210" y="17728"/>
                    <a:pt x="103" y="19014"/>
                    <a:pt x="2294" y="19914"/>
                  </a:cubicBezTo>
                  <a:cubicBezTo>
                    <a:pt x="4486" y="20814"/>
                    <a:pt x="8555" y="21328"/>
                    <a:pt x="12155" y="19785"/>
                  </a:cubicBezTo>
                  <a:cubicBezTo>
                    <a:pt x="15755" y="18242"/>
                    <a:pt x="18886" y="14642"/>
                    <a:pt x="20138" y="11428"/>
                  </a:cubicBezTo>
                  <a:cubicBezTo>
                    <a:pt x="21390" y="8214"/>
                    <a:pt x="20764" y="5385"/>
                    <a:pt x="19199" y="3585"/>
                  </a:cubicBezTo>
                  <a:cubicBezTo>
                    <a:pt x="17633" y="1785"/>
                    <a:pt x="15129" y="1014"/>
                    <a:pt x="12625" y="2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600200" y="4567721"/>
              <a:ext cx="133350" cy="11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7088"/>
                  </a:moveTo>
                  <a:cubicBezTo>
                    <a:pt x="686" y="5088"/>
                    <a:pt x="1371" y="3088"/>
                    <a:pt x="2571" y="1888"/>
                  </a:cubicBezTo>
                  <a:cubicBezTo>
                    <a:pt x="3771" y="688"/>
                    <a:pt x="5486" y="288"/>
                    <a:pt x="7200" y="88"/>
                  </a:cubicBezTo>
                  <a:cubicBezTo>
                    <a:pt x="8914" y="-112"/>
                    <a:pt x="10629" y="-112"/>
                    <a:pt x="12000" y="1688"/>
                  </a:cubicBezTo>
                  <a:cubicBezTo>
                    <a:pt x="13371" y="3488"/>
                    <a:pt x="14400" y="7088"/>
                    <a:pt x="14400" y="9688"/>
                  </a:cubicBezTo>
                  <a:cubicBezTo>
                    <a:pt x="14400" y="12288"/>
                    <a:pt x="13371" y="13888"/>
                    <a:pt x="12000" y="15488"/>
                  </a:cubicBezTo>
                  <a:cubicBezTo>
                    <a:pt x="10629" y="17088"/>
                    <a:pt x="8914" y="18688"/>
                    <a:pt x="9600" y="19488"/>
                  </a:cubicBezTo>
                  <a:cubicBezTo>
                    <a:pt x="10286" y="20288"/>
                    <a:pt x="13371" y="20288"/>
                    <a:pt x="15771" y="20488"/>
                  </a:cubicBezTo>
                  <a:cubicBezTo>
                    <a:pt x="18171" y="20688"/>
                    <a:pt x="19886" y="21088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936749" y="4850198"/>
              <a:ext cx="114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0" y="12302"/>
                    <a:pt x="10400" y="4448"/>
                    <a:pt x="14000" y="1502"/>
                  </a:cubicBezTo>
                  <a:cubicBezTo>
                    <a:pt x="17600" y="-1443"/>
                    <a:pt x="19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949450" y="4929075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400"/>
                    <a:pt x="3600" y="10800"/>
                    <a:pt x="7200" y="14400"/>
                  </a:cubicBezTo>
                  <a:cubicBezTo>
                    <a:pt x="10800" y="18000"/>
                    <a:pt x="16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190749" y="4771415"/>
              <a:ext cx="184151" cy="17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4550"/>
                  </a:moveTo>
                  <a:cubicBezTo>
                    <a:pt x="745" y="2989"/>
                    <a:pt x="1490" y="1427"/>
                    <a:pt x="2483" y="647"/>
                  </a:cubicBezTo>
                  <a:cubicBezTo>
                    <a:pt x="3476" y="-134"/>
                    <a:pt x="4717" y="-134"/>
                    <a:pt x="6579" y="256"/>
                  </a:cubicBezTo>
                  <a:cubicBezTo>
                    <a:pt x="8441" y="647"/>
                    <a:pt x="10924" y="1427"/>
                    <a:pt x="12166" y="3249"/>
                  </a:cubicBezTo>
                  <a:cubicBezTo>
                    <a:pt x="13407" y="5071"/>
                    <a:pt x="13407" y="7933"/>
                    <a:pt x="12662" y="10406"/>
                  </a:cubicBezTo>
                  <a:cubicBezTo>
                    <a:pt x="11917" y="12878"/>
                    <a:pt x="10428" y="14960"/>
                    <a:pt x="8938" y="16652"/>
                  </a:cubicBezTo>
                  <a:cubicBezTo>
                    <a:pt x="7448" y="18343"/>
                    <a:pt x="5959" y="19644"/>
                    <a:pt x="5834" y="20425"/>
                  </a:cubicBezTo>
                  <a:cubicBezTo>
                    <a:pt x="5710" y="21206"/>
                    <a:pt x="6952" y="21466"/>
                    <a:pt x="9807" y="21466"/>
                  </a:cubicBezTo>
                  <a:cubicBezTo>
                    <a:pt x="12662" y="21466"/>
                    <a:pt x="17131" y="21206"/>
                    <a:pt x="21600" y="209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399241" y="4763975"/>
              <a:ext cx="181136" cy="16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241" fill="norm" stroke="1" extrusionOk="0">
                  <a:moveTo>
                    <a:pt x="13227" y="6732"/>
                  </a:moveTo>
                  <a:cubicBezTo>
                    <a:pt x="12742" y="5330"/>
                    <a:pt x="12256" y="3927"/>
                    <a:pt x="11285" y="3086"/>
                  </a:cubicBezTo>
                  <a:cubicBezTo>
                    <a:pt x="10315" y="2244"/>
                    <a:pt x="8858" y="1964"/>
                    <a:pt x="6796" y="4348"/>
                  </a:cubicBezTo>
                  <a:cubicBezTo>
                    <a:pt x="4733" y="6732"/>
                    <a:pt x="2063" y="11782"/>
                    <a:pt x="849" y="15008"/>
                  </a:cubicBezTo>
                  <a:cubicBezTo>
                    <a:pt x="-364" y="18234"/>
                    <a:pt x="-121" y="19636"/>
                    <a:pt x="607" y="20478"/>
                  </a:cubicBezTo>
                  <a:cubicBezTo>
                    <a:pt x="1335" y="21319"/>
                    <a:pt x="2548" y="21600"/>
                    <a:pt x="5825" y="20618"/>
                  </a:cubicBezTo>
                  <a:cubicBezTo>
                    <a:pt x="9101" y="19636"/>
                    <a:pt x="14440" y="17392"/>
                    <a:pt x="17474" y="15008"/>
                  </a:cubicBezTo>
                  <a:cubicBezTo>
                    <a:pt x="20508" y="12623"/>
                    <a:pt x="21236" y="10099"/>
                    <a:pt x="20508" y="7574"/>
                  </a:cubicBezTo>
                  <a:cubicBezTo>
                    <a:pt x="19780" y="5049"/>
                    <a:pt x="17596" y="2525"/>
                    <a:pt x="15290" y="1262"/>
                  </a:cubicBezTo>
                  <a:cubicBezTo>
                    <a:pt x="12984" y="0"/>
                    <a:pt x="10557" y="0"/>
                    <a:pt x="81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347208" y="2724408"/>
              <a:ext cx="1752637" cy="70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48" fill="norm" stroke="1" extrusionOk="0">
                  <a:moveTo>
                    <a:pt x="18703" y="3316"/>
                  </a:moveTo>
                  <a:cubicBezTo>
                    <a:pt x="18027" y="2673"/>
                    <a:pt x="17351" y="2030"/>
                    <a:pt x="16636" y="1548"/>
                  </a:cubicBezTo>
                  <a:cubicBezTo>
                    <a:pt x="15922" y="1066"/>
                    <a:pt x="15168" y="744"/>
                    <a:pt x="14401" y="487"/>
                  </a:cubicBezTo>
                  <a:cubicBezTo>
                    <a:pt x="13634" y="230"/>
                    <a:pt x="12854" y="37"/>
                    <a:pt x="12088" y="5"/>
                  </a:cubicBezTo>
                  <a:cubicBezTo>
                    <a:pt x="11321" y="-27"/>
                    <a:pt x="10567" y="102"/>
                    <a:pt x="9761" y="391"/>
                  </a:cubicBezTo>
                  <a:cubicBezTo>
                    <a:pt x="8956" y="680"/>
                    <a:pt x="8098" y="1130"/>
                    <a:pt x="7162" y="1644"/>
                  </a:cubicBezTo>
                  <a:cubicBezTo>
                    <a:pt x="6226" y="2159"/>
                    <a:pt x="5213" y="2737"/>
                    <a:pt x="4329" y="3348"/>
                  </a:cubicBezTo>
                  <a:cubicBezTo>
                    <a:pt x="3445" y="3959"/>
                    <a:pt x="2691" y="4602"/>
                    <a:pt x="2054" y="5373"/>
                  </a:cubicBezTo>
                  <a:cubicBezTo>
                    <a:pt x="1418" y="6144"/>
                    <a:pt x="898" y="7044"/>
                    <a:pt x="573" y="7784"/>
                  </a:cubicBezTo>
                  <a:cubicBezTo>
                    <a:pt x="248" y="8523"/>
                    <a:pt x="118" y="9102"/>
                    <a:pt x="53" y="10066"/>
                  </a:cubicBezTo>
                  <a:cubicBezTo>
                    <a:pt x="-12" y="11030"/>
                    <a:pt x="-12" y="12380"/>
                    <a:pt x="27" y="13344"/>
                  </a:cubicBezTo>
                  <a:cubicBezTo>
                    <a:pt x="66" y="14309"/>
                    <a:pt x="144" y="14887"/>
                    <a:pt x="482" y="15723"/>
                  </a:cubicBezTo>
                  <a:cubicBezTo>
                    <a:pt x="820" y="16559"/>
                    <a:pt x="1418" y="17652"/>
                    <a:pt x="2132" y="18391"/>
                  </a:cubicBezTo>
                  <a:cubicBezTo>
                    <a:pt x="2847" y="19130"/>
                    <a:pt x="3679" y="19516"/>
                    <a:pt x="4511" y="19837"/>
                  </a:cubicBezTo>
                  <a:cubicBezTo>
                    <a:pt x="5343" y="20159"/>
                    <a:pt x="6174" y="20416"/>
                    <a:pt x="7084" y="20577"/>
                  </a:cubicBezTo>
                  <a:cubicBezTo>
                    <a:pt x="7994" y="20737"/>
                    <a:pt x="8982" y="20802"/>
                    <a:pt x="9852" y="20898"/>
                  </a:cubicBezTo>
                  <a:cubicBezTo>
                    <a:pt x="10723" y="20994"/>
                    <a:pt x="11477" y="21123"/>
                    <a:pt x="12179" y="21252"/>
                  </a:cubicBezTo>
                  <a:cubicBezTo>
                    <a:pt x="12880" y="21380"/>
                    <a:pt x="13530" y="21509"/>
                    <a:pt x="14297" y="21541"/>
                  </a:cubicBezTo>
                  <a:cubicBezTo>
                    <a:pt x="15064" y="21573"/>
                    <a:pt x="15948" y="21509"/>
                    <a:pt x="16753" y="21252"/>
                  </a:cubicBezTo>
                  <a:cubicBezTo>
                    <a:pt x="17559" y="20994"/>
                    <a:pt x="18287" y="20544"/>
                    <a:pt x="18937" y="19773"/>
                  </a:cubicBezTo>
                  <a:cubicBezTo>
                    <a:pt x="19587" y="19002"/>
                    <a:pt x="20158" y="17909"/>
                    <a:pt x="20613" y="16559"/>
                  </a:cubicBezTo>
                  <a:cubicBezTo>
                    <a:pt x="21068" y="15209"/>
                    <a:pt x="21406" y="13602"/>
                    <a:pt x="21497" y="11994"/>
                  </a:cubicBezTo>
                  <a:cubicBezTo>
                    <a:pt x="21588" y="10387"/>
                    <a:pt x="21432" y="8780"/>
                    <a:pt x="21133" y="7527"/>
                  </a:cubicBezTo>
                  <a:cubicBezTo>
                    <a:pt x="20834" y="6273"/>
                    <a:pt x="20392" y="5373"/>
                    <a:pt x="19937" y="4762"/>
                  </a:cubicBezTo>
                  <a:cubicBezTo>
                    <a:pt x="19483" y="4152"/>
                    <a:pt x="19015" y="3830"/>
                    <a:pt x="18599" y="3862"/>
                  </a:cubicBezTo>
                  <a:cubicBezTo>
                    <a:pt x="18183" y="3894"/>
                    <a:pt x="17819" y="4280"/>
                    <a:pt x="17455" y="46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073523" y="2707105"/>
              <a:ext cx="1581028" cy="21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47" fill="norm" stroke="1" extrusionOk="0">
                  <a:moveTo>
                    <a:pt x="344" y="21547"/>
                  </a:moveTo>
                  <a:cubicBezTo>
                    <a:pt x="200" y="21123"/>
                    <a:pt x="56" y="20700"/>
                    <a:pt x="12" y="19959"/>
                  </a:cubicBezTo>
                  <a:cubicBezTo>
                    <a:pt x="-31" y="19218"/>
                    <a:pt x="27" y="18159"/>
                    <a:pt x="330" y="16888"/>
                  </a:cubicBezTo>
                  <a:cubicBezTo>
                    <a:pt x="633" y="15618"/>
                    <a:pt x="1182" y="14135"/>
                    <a:pt x="2005" y="12441"/>
                  </a:cubicBezTo>
                  <a:cubicBezTo>
                    <a:pt x="2828" y="10747"/>
                    <a:pt x="3925" y="8841"/>
                    <a:pt x="4979" y="7253"/>
                  </a:cubicBezTo>
                  <a:cubicBezTo>
                    <a:pt x="6033" y="5665"/>
                    <a:pt x="7044" y="4394"/>
                    <a:pt x="8040" y="3441"/>
                  </a:cubicBezTo>
                  <a:cubicBezTo>
                    <a:pt x="9036" y="2488"/>
                    <a:pt x="10018" y="1853"/>
                    <a:pt x="11087" y="1323"/>
                  </a:cubicBezTo>
                  <a:cubicBezTo>
                    <a:pt x="12155" y="794"/>
                    <a:pt x="13310" y="371"/>
                    <a:pt x="14379" y="159"/>
                  </a:cubicBezTo>
                  <a:cubicBezTo>
                    <a:pt x="15447" y="-53"/>
                    <a:pt x="16429" y="-53"/>
                    <a:pt x="17339" y="159"/>
                  </a:cubicBezTo>
                  <a:cubicBezTo>
                    <a:pt x="18248" y="371"/>
                    <a:pt x="19086" y="794"/>
                    <a:pt x="19779" y="1535"/>
                  </a:cubicBezTo>
                  <a:cubicBezTo>
                    <a:pt x="20472" y="2276"/>
                    <a:pt x="21020" y="3335"/>
                    <a:pt x="21569" y="43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4559300" y="2630375"/>
              <a:ext cx="1222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0" y="0"/>
                  </a:moveTo>
                  <a:cubicBezTo>
                    <a:pt x="0" y="1091"/>
                    <a:pt x="0" y="2182"/>
                    <a:pt x="2563" y="3164"/>
                  </a:cubicBezTo>
                  <a:cubicBezTo>
                    <a:pt x="5125" y="4145"/>
                    <a:pt x="10251" y="5018"/>
                    <a:pt x="13912" y="5782"/>
                  </a:cubicBezTo>
                  <a:cubicBezTo>
                    <a:pt x="17573" y="6545"/>
                    <a:pt x="19769" y="7200"/>
                    <a:pt x="20685" y="8618"/>
                  </a:cubicBezTo>
                  <a:cubicBezTo>
                    <a:pt x="21600" y="10036"/>
                    <a:pt x="21234" y="12218"/>
                    <a:pt x="18671" y="14509"/>
                  </a:cubicBezTo>
                  <a:cubicBezTo>
                    <a:pt x="16108" y="16800"/>
                    <a:pt x="11349" y="19200"/>
                    <a:pt x="65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4905747" y="2627114"/>
              <a:ext cx="110754" cy="21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47" fill="norm" stroke="1" extrusionOk="0">
                  <a:moveTo>
                    <a:pt x="21325" y="2232"/>
                  </a:moveTo>
                  <a:cubicBezTo>
                    <a:pt x="21325" y="1174"/>
                    <a:pt x="21325" y="115"/>
                    <a:pt x="20714" y="9"/>
                  </a:cubicBezTo>
                  <a:cubicBezTo>
                    <a:pt x="20102" y="-97"/>
                    <a:pt x="18880" y="750"/>
                    <a:pt x="15416" y="3609"/>
                  </a:cubicBezTo>
                  <a:cubicBezTo>
                    <a:pt x="11951" y="6468"/>
                    <a:pt x="6246" y="11338"/>
                    <a:pt x="3189" y="14303"/>
                  </a:cubicBezTo>
                  <a:cubicBezTo>
                    <a:pt x="133" y="17268"/>
                    <a:pt x="-275" y="18327"/>
                    <a:pt x="133" y="19279"/>
                  </a:cubicBezTo>
                  <a:cubicBezTo>
                    <a:pt x="540" y="20232"/>
                    <a:pt x="1763" y="21079"/>
                    <a:pt x="4412" y="21291"/>
                  </a:cubicBezTo>
                  <a:cubicBezTo>
                    <a:pt x="7061" y="21503"/>
                    <a:pt x="11136" y="21079"/>
                    <a:pt x="13989" y="20550"/>
                  </a:cubicBezTo>
                  <a:cubicBezTo>
                    <a:pt x="16842" y="20021"/>
                    <a:pt x="18472" y="19385"/>
                    <a:pt x="18065" y="18856"/>
                  </a:cubicBezTo>
                  <a:cubicBezTo>
                    <a:pt x="17657" y="18327"/>
                    <a:pt x="15212" y="17903"/>
                    <a:pt x="12970" y="17691"/>
                  </a:cubicBezTo>
                  <a:cubicBezTo>
                    <a:pt x="10729" y="17479"/>
                    <a:pt x="8691" y="17479"/>
                    <a:pt x="7876" y="17691"/>
                  </a:cubicBezTo>
                  <a:cubicBezTo>
                    <a:pt x="7061" y="17903"/>
                    <a:pt x="7468" y="18327"/>
                    <a:pt x="7876" y="187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099050" y="2751025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5172256" y="2687525"/>
              <a:ext cx="156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10"/>
                    <a:pt x="-1582" y="11421"/>
                    <a:pt x="1118" y="15021"/>
                  </a:cubicBezTo>
                  <a:cubicBezTo>
                    <a:pt x="3818" y="18621"/>
                    <a:pt x="11918" y="2011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5280758" y="2687525"/>
              <a:ext cx="123092" cy="14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3" fill="norm" stroke="1" extrusionOk="0">
                  <a:moveTo>
                    <a:pt x="422" y="0"/>
                  </a:moveTo>
                  <a:cubicBezTo>
                    <a:pt x="2253" y="626"/>
                    <a:pt x="4083" y="1252"/>
                    <a:pt x="5731" y="3130"/>
                  </a:cubicBezTo>
                  <a:cubicBezTo>
                    <a:pt x="7378" y="5009"/>
                    <a:pt x="8843" y="8139"/>
                    <a:pt x="8293" y="10957"/>
                  </a:cubicBezTo>
                  <a:cubicBezTo>
                    <a:pt x="7744" y="13774"/>
                    <a:pt x="5182" y="16278"/>
                    <a:pt x="3168" y="18000"/>
                  </a:cubicBezTo>
                  <a:cubicBezTo>
                    <a:pt x="1154" y="19722"/>
                    <a:pt x="-310" y="20661"/>
                    <a:pt x="56" y="21130"/>
                  </a:cubicBezTo>
                  <a:cubicBezTo>
                    <a:pt x="422" y="21600"/>
                    <a:pt x="2619" y="21600"/>
                    <a:pt x="6463" y="21130"/>
                  </a:cubicBezTo>
                  <a:cubicBezTo>
                    <a:pt x="10307" y="20661"/>
                    <a:pt x="15798" y="19722"/>
                    <a:pt x="21290" y="187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5428119" y="2719275"/>
              <a:ext cx="113723" cy="12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35" fill="norm" stroke="1" extrusionOk="0">
                  <a:moveTo>
                    <a:pt x="10813" y="0"/>
                  </a:moveTo>
                  <a:cubicBezTo>
                    <a:pt x="8850" y="360"/>
                    <a:pt x="6886" y="720"/>
                    <a:pt x="4726" y="2700"/>
                  </a:cubicBezTo>
                  <a:cubicBezTo>
                    <a:pt x="2566" y="4680"/>
                    <a:pt x="210" y="8280"/>
                    <a:pt x="13" y="11700"/>
                  </a:cubicBezTo>
                  <a:cubicBezTo>
                    <a:pt x="-183" y="15120"/>
                    <a:pt x="1781" y="18360"/>
                    <a:pt x="4922" y="19980"/>
                  </a:cubicBezTo>
                  <a:cubicBezTo>
                    <a:pt x="8064" y="21600"/>
                    <a:pt x="12384" y="21600"/>
                    <a:pt x="15526" y="19440"/>
                  </a:cubicBezTo>
                  <a:cubicBezTo>
                    <a:pt x="18668" y="17280"/>
                    <a:pt x="20632" y="12960"/>
                    <a:pt x="21024" y="10080"/>
                  </a:cubicBezTo>
                  <a:cubicBezTo>
                    <a:pt x="21417" y="7200"/>
                    <a:pt x="20239" y="5760"/>
                    <a:pt x="18472" y="5400"/>
                  </a:cubicBezTo>
                  <a:cubicBezTo>
                    <a:pt x="16704" y="5040"/>
                    <a:pt x="14348" y="5760"/>
                    <a:pt x="11992" y="6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5581649" y="2767813"/>
              <a:ext cx="1270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240" y="12793"/>
                    <a:pt x="6480" y="5170"/>
                    <a:pt x="10080" y="1993"/>
                  </a:cubicBezTo>
                  <a:cubicBezTo>
                    <a:pt x="13680" y="-1183"/>
                    <a:pt x="1764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655405" y="2719275"/>
              <a:ext cx="2784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000"/>
                    <a:pt x="-1304" y="8000"/>
                    <a:pt x="1782" y="11600"/>
                  </a:cubicBezTo>
                  <a:cubicBezTo>
                    <a:pt x="4867" y="15200"/>
                    <a:pt x="12582" y="184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5748766" y="2744675"/>
              <a:ext cx="117358" cy="12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781" fill="norm" stroke="1" extrusionOk="0">
                  <a:moveTo>
                    <a:pt x="12144" y="0"/>
                  </a:moveTo>
                  <a:cubicBezTo>
                    <a:pt x="10250" y="360"/>
                    <a:pt x="8355" y="720"/>
                    <a:pt x="6271" y="2880"/>
                  </a:cubicBezTo>
                  <a:cubicBezTo>
                    <a:pt x="4186" y="5040"/>
                    <a:pt x="1913" y="9000"/>
                    <a:pt x="776" y="12060"/>
                  </a:cubicBezTo>
                  <a:cubicBezTo>
                    <a:pt x="-361" y="15120"/>
                    <a:pt x="-361" y="17280"/>
                    <a:pt x="1534" y="18900"/>
                  </a:cubicBezTo>
                  <a:cubicBezTo>
                    <a:pt x="3428" y="20520"/>
                    <a:pt x="7218" y="21600"/>
                    <a:pt x="10818" y="19980"/>
                  </a:cubicBezTo>
                  <a:cubicBezTo>
                    <a:pt x="14418" y="18360"/>
                    <a:pt x="17828" y="14040"/>
                    <a:pt x="19534" y="10980"/>
                  </a:cubicBezTo>
                  <a:cubicBezTo>
                    <a:pt x="21239" y="7920"/>
                    <a:pt x="21239" y="6120"/>
                    <a:pt x="20671" y="4500"/>
                  </a:cubicBezTo>
                  <a:cubicBezTo>
                    <a:pt x="20102" y="2880"/>
                    <a:pt x="18965" y="1440"/>
                    <a:pt x="17450" y="1080"/>
                  </a:cubicBezTo>
                  <a:cubicBezTo>
                    <a:pt x="15934" y="720"/>
                    <a:pt x="14039" y="1440"/>
                    <a:pt x="12144" y="21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5930900" y="2820875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930900" y="2865325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6141610" y="2766619"/>
              <a:ext cx="113140" cy="13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11" fill="norm" stroke="1" extrusionOk="0">
                  <a:moveTo>
                    <a:pt x="3319" y="543"/>
                  </a:moveTo>
                  <a:cubicBezTo>
                    <a:pt x="5676" y="210"/>
                    <a:pt x="8032" y="-122"/>
                    <a:pt x="10192" y="44"/>
                  </a:cubicBezTo>
                  <a:cubicBezTo>
                    <a:pt x="12352" y="210"/>
                    <a:pt x="14316" y="875"/>
                    <a:pt x="14119" y="3367"/>
                  </a:cubicBezTo>
                  <a:cubicBezTo>
                    <a:pt x="13923" y="5860"/>
                    <a:pt x="11567" y="10180"/>
                    <a:pt x="9407" y="13004"/>
                  </a:cubicBezTo>
                  <a:cubicBezTo>
                    <a:pt x="7247" y="15829"/>
                    <a:pt x="5283" y="17158"/>
                    <a:pt x="3319" y="18321"/>
                  </a:cubicBezTo>
                  <a:cubicBezTo>
                    <a:pt x="1356" y="19484"/>
                    <a:pt x="-608" y="20481"/>
                    <a:pt x="177" y="20980"/>
                  </a:cubicBezTo>
                  <a:cubicBezTo>
                    <a:pt x="963" y="21478"/>
                    <a:pt x="4497" y="21478"/>
                    <a:pt x="8425" y="21312"/>
                  </a:cubicBezTo>
                  <a:cubicBezTo>
                    <a:pt x="12352" y="21146"/>
                    <a:pt x="16672" y="20813"/>
                    <a:pt x="20992" y="20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6324600" y="2776425"/>
              <a:ext cx="88900" cy="1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53" fill="norm" stroke="1" extrusionOk="0">
                  <a:moveTo>
                    <a:pt x="21098" y="0"/>
                  </a:moveTo>
                  <a:cubicBezTo>
                    <a:pt x="15070" y="3640"/>
                    <a:pt x="9042" y="7281"/>
                    <a:pt x="6028" y="9829"/>
                  </a:cubicBezTo>
                  <a:cubicBezTo>
                    <a:pt x="3014" y="12378"/>
                    <a:pt x="3014" y="13834"/>
                    <a:pt x="4019" y="15533"/>
                  </a:cubicBezTo>
                  <a:cubicBezTo>
                    <a:pt x="5023" y="17231"/>
                    <a:pt x="7033" y="19173"/>
                    <a:pt x="10298" y="20265"/>
                  </a:cubicBezTo>
                  <a:cubicBezTo>
                    <a:pt x="13563" y="21357"/>
                    <a:pt x="18084" y="21600"/>
                    <a:pt x="19842" y="21115"/>
                  </a:cubicBezTo>
                  <a:cubicBezTo>
                    <a:pt x="21600" y="20629"/>
                    <a:pt x="20595" y="19416"/>
                    <a:pt x="16828" y="18324"/>
                  </a:cubicBezTo>
                  <a:cubicBezTo>
                    <a:pt x="13060" y="17231"/>
                    <a:pt x="6530" y="16261"/>
                    <a:pt x="0" y="152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704181" y="6166811"/>
              <a:ext cx="179653" cy="47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15" fill="norm" stroke="1" extrusionOk="0">
                  <a:moveTo>
                    <a:pt x="4238" y="11108"/>
                  </a:moveTo>
                  <a:cubicBezTo>
                    <a:pt x="4489" y="14234"/>
                    <a:pt x="4740" y="17360"/>
                    <a:pt x="4866" y="19160"/>
                  </a:cubicBezTo>
                  <a:cubicBezTo>
                    <a:pt x="4991" y="20960"/>
                    <a:pt x="4991" y="21434"/>
                    <a:pt x="4740" y="21292"/>
                  </a:cubicBezTo>
                  <a:cubicBezTo>
                    <a:pt x="4489" y="21150"/>
                    <a:pt x="3987" y="20392"/>
                    <a:pt x="2982" y="18355"/>
                  </a:cubicBezTo>
                  <a:cubicBezTo>
                    <a:pt x="1977" y="16318"/>
                    <a:pt x="470" y="13002"/>
                    <a:pt x="94" y="10208"/>
                  </a:cubicBezTo>
                  <a:cubicBezTo>
                    <a:pt x="-283" y="7413"/>
                    <a:pt x="470" y="5139"/>
                    <a:pt x="2354" y="3481"/>
                  </a:cubicBezTo>
                  <a:cubicBezTo>
                    <a:pt x="4238" y="1823"/>
                    <a:pt x="7252" y="781"/>
                    <a:pt x="10140" y="308"/>
                  </a:cubicBezTo>
                  <a:cubicBezTo>
                    <a:pt x="13029" y="-166"/>
                    <a:pt x="15791" y="-71"/>
                    <a:pt x="17550" y="450"/>
                  </a:cubicBezTo>
                  <a:cubicBezTo>
                    <a:pt x="19308" y="971"/>
                    <a:pt x="20061" y="1918"/>
                    <a:pt x="19810" y="2866"/>
                  </a:cubicBezTo>
                  <a:cubicBezTo>
                    <a:pt x="19559" y="3813"/>
                    <a:pt x="18303" y="4760"/>
                    <a:pt x="16670" y="5471"/>
                  </a:cubicBezTo>
                  <a:cubicBezTo>
                    <a:pt x="15038" y="6181"/>
                    <a:pt x="13029" y="6655"/>
                    <a:pt x="12652" y="6845"/>
                  </a:cubicBezTo>
                  <a:cubicBezTo>
                    <a:pt x="12275" y="7034"/>
                    <a:pt x="13531" y="6939"/>
                    <a:pt x="14912" y="6939"/>
                  </a:cubicBezTo>
                  <a:cubicBezTo>
                    <a:pt x="16294" y="6939"/>
                    <a:pt x="17801" y="7034"/>
                    <a:pt x="19057" y="7271"/>
                  </a:cubicBezTo>
                  <a:cubicBezTo>
                    <a:pt x="20312" y="7508"/>
                    <a:pt x="21317" y="7887"/>
                    <a:pt x="21317" y="8550"/>
                  </a:cubicBezTo>
                  <a:cubicBezTo>
                    <a:pt x="21317" y="9213"/>
                    <a:pt x="20312" y="10160"/>
                    <a:pt x="19308" y="10776"/>
                  </a:cubicBezTo>
                  <a:cubicBezTo>
                    <a:pt x="18303" y="11392"/>
                    <a:pt x="17298" y="11676"/>
                    <a:pt x="15917" y="11866"/>
                  </a:cubicBezTo>
                  <a:cubicBezTo>
                    <a:pt x="14536" y="12055"/>
                    <a:pt x="12777" y="12150"/>
                    <a:pt x="12526" y="12055"/>
                  </a:cubicBezTo>
                  <a:cubicBezTo>
                    <a:pt x="12275" y="11960"/>
                    <a:pt x="13531" y="11676"/>
                    <a:pt x="14787" y="113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974850" y="6357825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813189" y="5963774"/>
              <a:ext cx="110862" cy="14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17" fill="norm" stroke="1" extrusionOk="0">
                  <a:moveTo>
                    <a:pt x="5451" y="3864"/>
                  </a:moveTo>
                  <a:cubicBezTo>
                    <a:pt x="4636" y="5452"/>
                    <a:pt x="3820" y="7041"/>
                    <a:pt x="2802" y="9741"/>
                  </a:cubicBezTo>
                  <a:cubicBezTo>
                    <a:pt x="1783" y="12441"/>
                    <a:pt x="560" y="16252"/>
                    <a:pt x="153" y="17364"/>
                  </a:cubicBezTo>
                  <a:cubicBezTo>
                    <a:pt x="-255" y="18476"/>
                    <a:pt x="153" y="16888"/>
                    <a:pt x="1375" y="14346"/>
                  </a:cubicBezTo>
                  <a:cubicBezTo>
                    <a:pt x="2598" y="11805"/>
                    <a:pt x="4636" y="8311"/>
                    <a:pt x="6266" y="5770"/>
                  </a:cubicBezTo>
                  <a:cubicBezTo>
                    <a:pt x="7896" y="3229"/>
                    <a:pt x="9119" y="1641"/>
                    <a:pt x="10749" y="688"/>
                  </a:cubicBezTo>
                  <a:cubicBezTo>
                    <a:pt x="12379" y="-265"/>
                    <a:pt x="14417" y="-583"/>
                    <a:pt x="16047" y="2117"/>
                  </a:cubicBezTo>
                  <a:cubicBezTo>
                    <a:pt x="17677" y="4817"/>
                    <a:pt x="18900" y="10535"/>
                    <a:pt x="19715" y="14188"/>
                  </a:cubicBezTo>
                  <a:cubicBezTo>
                    <a:pt x="20530" y="17841"/>
                    <a:pt x="20937" y="19429"/>
                    <a:pt x="21345" y="21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317750" y="6278632"/>
              <a:ext cx="1397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64" y="11918"/>
                    <a:pt x="11127" y="3818"/>
                    <a:pt x="14727" y="1118"/>
                  </a:cubicBezTo>
                  <a:cubicBezTo>
                    <a:pt x="18327" y="-1582"/>
                    <a:pt x="1996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2305050" y="6414975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2974771" y="6152138"/>
              <a:ext cx="206580" cy="2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33" fill="norm" stroke="1" extrusionOk="0">
                  <a:moveTo>
                    <a:pt x="1658" y="3480"/>
                  </a:moveTo>
                  <a:cubicBezTo>
                    <a:pt x="3403" y="2391"/>
                    <a:pt x="5149" y="1302"/>
                    <a:pt x="6676" y="667"/>
                  </a:cubicBezTo>
                  <a:cubicBezTo>
                    <a:pt x="8203" y="32"/>
                    <a:pt x="9512" y="-150"/>
                    <a:pt x="10494" y="122"/>
                  </a:cubicBezTo>
                  <a:cubicBezTo>
                    <a:pt x="11476" y="395"/>
                    <a:pt x="12130" y="1121"/>
                    <a:pt x="12021" y="3026"/>
                  </a:cubicBezTo>
                  <a:cubicBezTo>
                    <a:pt x="11912" y="4932"/>
                    <a:pt x="11039" y="8018"/>
                    <a:pt x="9076" y="10922"/>
                  </a:cubicBezTo>
                  <a:cubicBezTo>
                    <a:pt x="7112" y="13826"/>
                    <a:pt x="4058" y="16549"/>
                    <a:pt x="2203" y="18274"/>
                  </a:cubicBezTo>
                  <a:cubicBezTo>
                    <a:pt x="349" y="19998"/>
                    <a:pt x="-306" y="20724"/>
                    <a:pt x="130" y="21087"/>
                  </a:cubicBezTo>
                  <a:cubicBezTo>
                    <a:pt x="567" y="21450"/>
                    <a:pt x="2094" y="21450"/>
                    <a:pt x="5803" y="20815"/>
                  </a:cubicBezTo>
                  <a:cubicBezTo>
                    <a:pt x="9512" y="20179"/>
                    <a:pt x="15403" y="18909"/>
                    <a:pt x="21294" y="176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229269" y="6137322"/>
              <a:ext cx="117745" cy="276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63" fill="norm" stroke="1" extrusionOk="0">
                  <a:moveTo>
                    <a:pt x="19842" y="1829"/>
                  </a:moveTo>
                  <a:cubicBezTo>
                    <a:pt x="20600" y="1010"/>
                    <a:pt x="21358" y="192"/>
                    <a:pt x="20979" y="29"/>
                  </a:cubicBezTo>
                  <a:cubicBezTo>
                    <a:pt x="20600" y="-135"/>
                    <a:pt x="19084" y="356"/>
                    <a:pt x="15863" y="2729"/>
                  </a:cubicBezTo>
                  <a:cubicBezTo>
                    <a:pt x="12642" y="5101"/>
                    <a:pt x="7716" y="9356"/>
                    <a:pt x="4684" y="12383"/>
                  </a:cubicBezTo>
                  <a:cubicBezTo>
                    <a:pt x="1653" y="15410"/>
                    <a:pt x="516" y="17210"/>
                    <a:pt x="137" y="18520"/>
                  </a:cubicBezTo>
                  <a:cubicBezTo>
                    <a:pt x="-242" y="19829"/>
                    <a:pt x="137" y="20647"/>
                    <a:pt x="1653" y="21056"/>
                  </a:cubicBezTo>
                  <a:cubicBezTo>
                    <a:pt x="3169" y="21465"/>
                    <a:pt x="5821" y="21465"/>
                    <a:pt x="9042" y="21056"/>
                  </a:cubicBezTo>
                  <a:cubicBezTo>
                    <a:pt x="12263" y="20647"/>
                    <a:pt x="16053" y="19829"/>
                    <a:pt x="18137" y="19010"/>
                  </a:cubicBezTo>
                  <a:cubicBezTo>
                    <a:pt x="20221" y="18192"/>
                    <a:pt x="20600" y="17374"/>
                    <a:pt x="20032" y="16720"/>
                  </a:cubicBezTo>
                  <a:cubicBezTo>
                    <a:pt x="19463" y="16065"/>
                    <a:pt x="17947" y="15574"/>
                    <a:pt x="15484" y="15083"/>
                  </a:cubicBezTo>
                  <a:cubicBezTo>
                    <a:pt x="13021" y="14592"/>
                    <a:pt x="9611" y="14101"/>
                    <a:pt x="7147" y="14101"/>
                  </a:cubicBezTo>
                  <a:cubicBezTo>
                    <a:pt x="4684" y="14101"/>
                    <a:pt x="3169" y="14592"/>
                    <a:pt x="1653" y="150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549650" y="6275275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4007213" y="6104676"/>
              <a:ext cx="113937" cy="25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29" fill="norm" stroke="1" extrusionOk="0">
                  <a:moveTo>
                    <a:pt x="1111" y="3617"/>
                  </a:moveTo>
                  <a:cubicBezTo>
                    <a:pt x="325" y="2739"/>
                    <a:pt x="-460" y="1861"/>
                    <a:pt x="325" y="1246"/>
                  </a:cubicBezTo>
                  <a:cubicBezTo>
                    <a:pt x="1111" y="631"/>
                    <a:pt x="3467" y="280"/>
                    <a:pt x="5824" y="105"/>
                  </a:cubicBezTo>
                  <a:cubicBezTo>
                    <a:pt x="8180" y="-71"/>
                    <a:pt x="10536" y="-71"/>
                    <a:pt x="13285" y="456"/>
                  </a:cubicBezTo>
                  <a:cubicBezTo>
                    <a:pt x="16035" y="983"/>
                    <a:pt x="19176" y="2036"/>
                    <a:pt x="19569" y="3353"/>
                  </a:cubicBezTo>
                  <a:cubicBezTo>
                    <a:pt x="19962" y="4670"/>
                    <a:pt x="17605" y="6251"/>
                    <a:pt x="15642" y="7305"/>
                  </a:cubicBezTo>
                  <a:cubicBezTo>
                    <a:pt x="13678" y="8358"/>
                    <a:pt x="12107" y="8885"/>
                    <a:pt x="10340" y="9412"/>
                  </a:cubicBezTo>
                  <a:cubicBezTo>
                    <a:pt x="8573" y="9939"/>
                    <a:pt x="6609" y="10466"/>
                    <a:pt x="6609" y="10905"/>
                  </a:cubicBezTo>
                  <a:cubicBezTo>
                    <a:pt x="6609" y="11344"/>
                    <a:pt x="8573" y="11695"/>
                    <a:pt x="10929" y="12134"/>
                  </a:cubicBezTo>
                  <a:cubicBezTo>
                    <a:pt x="13285" y="12573"/>
                    <a:pt x="16035" y="13100"/>
                    <a:pt x="17998" y="13714"/>
                  </a:cubicBezTo>
                  <a:cubicBezTo>
                    <a:pt x="19962" y="14329"/>
                    <a:pt x="21140" y="15031"/>
                    <a:pt x="21140" y="15734"/>
                  </a:cubicBezTo>
                  <a:cubicBezTo>
                    <a:pt x="21140" y="16436"/>
                    <a:pt x="19962" y="17139"/>
                    <a:pt x="18391" y="17666"/>
                  </a:cubicBezTo>
                  <a:cubicBezTo>
                    <a:pt x="16820" y="18192"/>
                    <a:pt x="14856" y="18544"/>
                    <a:pt x="12696" y="18719"/>
                  </a:cubicBezTo>
                  <a:cubicBezTo>
                    <a:pt x="10536" y="18895"/>
                    <a:pt x="8180" y="18895"/>
                    <a:pt x="6609" y="19334"/>
                  </a:cubicBezTo>
                  <a:cubicBezTo>
                    <a:pt x="5038" y="19773"/>
                    <a:pt x="4253" y="20651"/>
                    <a:pt x="3467" y="21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254500" y="637052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448122" y="6102606"/>
              <a:ext cx="200078" cy="22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14" fill="norm" stroke="1" extrusionOk="0">
                  <a:moveTo>
                    <a:pt x="1029" y="3786"/>
                  </a:moveTo>
                  <a:cubicBezTo>
                    <a:pt x="1484" y="2767"/>
                    <a:pt x="1938" y="1748"/>
                    <a:pt x="3530" y="1035"/>
                  </a:cubicBezTo>
                  <a:cubicBezTo>
                    <a:pt x="5121" y="322"/>
                    <a:pt x="7850" y="-86"/>
                    <a:pt x="9669" y="16"/>
                  </a:cubicBezTo>
                  <a:cubicBezTo>
                    <a:pt x="11488" y="118"/>
                    <a:pt x="12397" y="729"/>
                    <a:pt x="12170" y="3378"/>
                  </a:cubicBezTo>
                  <a:cubicBezTo>
                    <a:pt x="11943" y="6027"/>
                    <a:pt x="10578" y="10714"/>
                    <a:pt x="8987" y="13771"/>
                  </a:cubicBezTo>
                  <a:cubicBezTo>
                    <a:pt x="7395" y="16827"/>
                    <a:pt x="5576" y="18254"/>
                    <a:pt x="3757" y="19272"/>
                  </a:cubicBezTo>
                  <a:cubicBezTo>
                    <a:pt x="1938" y="20291"/>
                    <a:pt x="119" y="20903"/>
                    <a:pt x="6" y="21106"/>
                  </a:cubicBezTo>
                  <a:cubicBezTo>
                    <a:pt x="-108" y="21310"/>
                    <a:pt x="1484" y="21106"/>
                    <a:pt x="5349" y="21106"/>
                  </a:cubicBezTo>
                  <a:cubicBezTo>
                    <a:pt x="9214" y="21106"/>
                    <a:pt x="15353" y="21310"/>
                    <a:pt x="21492" y="21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4705350" y="630702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978400" y="6091125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043824" y="6129225"/>
              <a:ext cx="125923" cy="13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204" fill="norm" stroke="1" extrusionOk="0">
                  <a:moveTo>
                    <a:pt x="11180" y="0"/>
                  </a:moveTo>
                  <a:cubicBezTo>
                    <a:pt x="9438" y="0"/>
                    <a:pt x="7696" y="0"/>
                    <a:pt x="5780" y="2257"/>
                  </a:cubicBezTo>
                  <a:cubicBezTo>
                    <a:pt x="3864" y="4513"/>
                    <a:pt x="1773" y="9027"/>
                    <a:pt x="728" y="12090"/>
                  </a:cubicBezTo>
                  <a:cubicBezTo>
                    <a:pt x="-317" y="15152"/>
                    <a:pt x="-317" y="16764"/>
                    <a:pt x="1251" y="18376"/>
                  </a:cubicBezTo>
                  <a:cubicBezTo>
                    <a:pt x="2818" y="19988"/>
                    <a:pt x="5954" y="21600"/>
                    <a:pt x="9438" y="21116"/>
                  </a:cubicBezTo>
                  <a:cubicBezTo>
                    <a:pt x="12922" y="20633"/>
                    <a:pt x="16754" y="18054"/>
                    <a:pt x="18844" y="14669"/>
                  </a:cubicBezTo>
                  <a:cubicBezTo>
                    <a:pt x="20935" y="11284"/>
                    <a:pt x="21283" y="7093"/>
                    <a:pt x="19889" y="4513"/>
                  </a:cubicBezTo>
                  <a:cubicBezTo>
                    <a:pt x="18496" y="1934"/>
                    <a:pt x="15360" y="967"/>
                    <a:pt x="12225" y="1128"/>
                  </a:cubicBezTo>
                  <a:cubicBezTo>
                    <a:pt x="9089" y="1290"/>
                    <a:pt x="5954" y="2579"/>
                    <a:pt x="2818" y="38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902200" y="6361913"/>
              <a:ext cx="260350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268" y="12793"/>
                    <a:pt x="10537" y="5170"/>
                    <a:pt x="14137" y="1993"/>
                  </a:cubicBezTo>
                  <a:cubicBezTo>
                    <a:pt x="17737" y="-1183"/>
                    <a:pt x="19668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997450" y="6449619"/>
              <a:ext cx="111299" cy="16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497" fill="norm" stroke="1" extrusionOk="0">
                  <a:moveTo>
                    <a:pt x="2314" y="458"/>
                  </a:moveTo>
                  <a:cubicBezTo>
                    <a:pt x="4243" y="178"/>
                    <a:pt x="6171" y="-103"/>
                    <a:pt x="8100" y="37"/>
                  </a:cubicBezTo>
                  <a:cubicBezTo>
                    <a:pt x="10029" y="178"/>
                    <a:pt x="11957" y="739"/>
                    <a:pt x="12729" y="2281"/>
                  </a:cubicBezTo>
                  <a:cubicBezTo>
                    <a:pt x="13500" y="3824"/>
                    <a:pt x="13114" y="6349"/>
                    <a:pt x="11957" y="7752"/>
                  </a:cubicBezTo>
                  <a:cubicBezTo>
                    <a:pt x="10800" y="9154"/>
                    <a:pt x="8871" y="9435"/>
                    <a:pt x="8871" y="9575"/>
                  </a:cubicBezTo>
                  <a:cubicBezTo>
                    <a:pt x="8871" y="9715"/>
                    <a:pt x="10800" y="9715"/>
                    <a:pt x="12729" y="9855"/>
                  </a:cubicBezTo>
                  <a:cubicBezTo>
                    <a:pt x="14657" y="9996"/>
                    <a:pt x="16586" y="10276"/>
                    <a:pt x="18321" y="11539"/>
                  </a:cubicBezTo>
                  <a:cubicBezTo>
                    <a:pt x="20057" y="12801"/>
                    <a:pt x="21600" y="15045"/>
                    <a:pt x="18514" y="16868"/>
                  </a:cubicBezTo>
                  <a:cubicBezTo>
                    <a:pt x="15429" y="18692"/>
                    <a:pt x="7714" y="20094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844800" y="6916625"/>
              <a:ext cx="2393950" cy="5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16800"/>
                  </a:moveTo>
                  <a:cubicBezTo>
                    <a:pt x="516" y="18400"/>
                    <a:pt x="1031" y="20000"/>
                    <a:pt x="1652" y="20800"/>
                  </a:cubicBezTo>
                  <a:cubicBezTo>
                    <a:pt x="2273" y="21600"/>
                    <a:pt x="2998" y="21600"/>
                    <a:pt x="3715" y="21200"/>
                  </a:cubicBezTo>
                  <a:cubicBezTo>
                    <a:pt x="4431" y="20800"/>
                    <a:pt x="5137" y="20000"/>
                    <a:pt x="5834" y="18400"/>
                  </a:cubicBezTo>
                  <a:cubicBezTo>
                    <a:pt x="6532" y="16800"/>
                    <a:pt x="7219" y="14400"/>
                    <a:pt x="7954" y="12400"/>
                  </a:cubicBezTo>
                  <a:cubicBezTo>
                    <a:pt x="8690" y="10400"/>
                    <a:pt x="9473" y="8800"/>
                    <a:pt x="10256" y="7600"/>
                  </a:cubicBezTo>
                  <a:cubicBezTo>
                    <a:pt x="11039" y="6400"/>
                    <a:pt x="11822" y="5600"/>
                    <a:pt x="12567" y="5200"/>
                  </a:cubicBezTo>
                  <a:cubicBezTo>
                    <a:pt x="13311" y="4800"/>
                    <a:pt x="14018" y="4800"/>
                    <a:pt x="14772" y="5200"/>
                  </a:cubicBezTo>
                  <a:cubicBezTo>
                    <a:pt x="15527" y="5600"/>
                    <a:pt x="16329" y="6400"/>
                    <a:pt x="17141" y="6800"/>
                  </a:cubicBezTo>
                  <a:cubicBezTo>
                    <a:pt x="17952" y="7200"/>
                    <a:pt x="18773" y="7200"/>
                    <a:pt x="19518" y="6000"/>
                  </a:cubicBezTo>
                  <a:cubicBezTo>
                    <a:pt x="20263" y="4800"/>
                    <a:pt x="2093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003550" y="7227767"/>
              <a:ext cx="158750" cy="20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4009"/>
                  </a:moveTo>
                  <a:cubicBezTo>
                    <a:pt x="288" y="2896"/>
                    <a:pt x="576" y="1782"/>
                    <a:pt x="1584" y="1003"/>
                  </a:cubicBezTo>
                  <a:cubicBezTo>
                    <a:pt x="2592" y="223"/>
                    <a:pt x="4320" y="-222"/>
                    <a:pt x="6480" y="112"/>
                  </a:cubicBezTo>
                  <a:cubicBezTo>
                    <a:pt x="8640" y="446"/>
                    <a:pt x="11232" y="1559"/>
                    <a:pt x="11088" y="4232"/>
                  </a:cubicBezTo>
                  <a:cubicBezTo>
                    <a:pt x="10944" y="6904"/>
                    <a:pt x="8064" y="11135"/>
                    <a:pt x="6048" y="13584"/>
                  </a:cubicBezTo>
                  <a:cubicBezTo>
                    <a:pt x="4032" y="16034"/>
                    <a:pt x="2880" y="16702"/>
                    <a:pt x="1872" y="17704"/>
                  </a:cubicBezTo>
                  <a:cubicBezTo>
                    <a:pt x="864" y="18706"/>
                    <a:pt x="0" y="20042"/>
                    <a:pt x="288" y="20710"/>
                  </a:cubicBezTo>
                  <a:cubicBezTo>
                    <a:pt x="576" y="21378"/>
                    <a:pt x="2016" y="21378"/>
                    <a:pt x="5760" y="20487"/>
                  </a:cubicBezTo>
                  <a:cubicBezTo>
                    <a:pt x="9504" y="19597"/>
                    <a:pt x="15552" y="17815"/>
                    <a:pt x="21600" y="160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227354" y="7218980"/>
              <a:ext cx="128258" cy="17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919" fill="norm" stroke="1" extrusionOk="0">
                  <a:moveTo>
                    <a:pt x="13331" y="1776"/>
                  </a:moveTo>
                  <a:cubicBezTo>
                    <a:pt x="12286" y="783"/>
                    <a:pt x="11241" y="-210"/>
                    <a:pt x="9847" y="38"/>
                  </a:cubicBezTo>
                  <a:cubicBezTo>
                    <a:pt x="8454" y="287"/>
                    <a:pt x="6712" y="1776"/>
                    <a:pt x="4970" y="4756"/>
                  </a:cubicBezTo>
                  <a:cubicBezTo>
                    <a:pt x="3228" y="7735"/>
                    <a:pt x="1486" y="12204"/>
                    <a:pt x="615" y="15059"/>
                  </a:cubicBezTo>
                  <a:cubicBezTo>
                    <a:pt x="-256" y="17914"/>
                    <a:pt x="-256" y="19156"/>
                    <a:pt x="963" y="20024"/>
                  </a:cubicBezTo>
                  <a:cubicBezTo>
                    <a:pt x="2183" y="20893"/>
                    <a:pt x="4621" y="21390"/>
                    <a:pt x="8105" y="20273"/>
                  </a:cubicBezTo>
                  <a:cubicBezTo>
                    <a:pt x="11589" y="19156"/>
                    <a:pt x="16118" y="16424"/>
                    <a:pt x="18557" y="13445"/>
                  </a:cubicBezTo>
                  <a:cubicBezTo>
                    <a:pt x="20996" y="10466"/>
                    <a:pt x="21344" y="7238"/>
                    <a:pt x="20996" y="5128"/>
                  </a:cubicBezTo>
                  <a:cubicBezTo>
                    <a:pt x="20647" y="3018"/>
                    <a:pt x="19602" y="2024"/>
                    <a:pt x="17860" y="1652"/>
                  </a:cubicBezTo>
                  <a:cubicBezTo>
                    <a:pt x="16118" y="1280"/>
                    <a:pt x="13679" y="1528"/>
                    <a:pt x="11241" y="17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524250" y="7361125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086135" y="7203169"/>
              <a:ext cx="136616" cy="23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27" fill="norm" stroke="1" extrusionOk="0">
                  <a:moveTo>
                    <a:pt x="2506" y="3430"/>
                  </a:moveTo>
                  <a:cubicBezTo>
                    <a:pt x="1177" y="2846"/>
                    <a:pt x="-152" y="2262"/>
                    <a:pt x="14" y="1678"/>
                  </a:cubicBezTo>
                  <a:cubicBezTo>
                    <a:pt x="180" y="1095"/>
                    <a:pt x="1842" y="511"/>
                    <a:pt x="4999" y="219"/>
                  </a:cubicBezTo>
                  <a:cubicBezTo>
                    <a:pt x="8156" y="-73"/>
                    <a:pt x="12808" y="-73"/>
                    <a:pt x="15799" y="219"/>
                  </a:cubicBezTo>
                  <a:cubicBezTo>
                    <a:pt x="18790" y="511"/>
                    <a:pt x="20119" y="1095"/>
                    <a:pt x="20783" y="1873"/>
                  </a:cubicBezTo>
                  <a:cubicBezTo>
                    <a:pt x="21448" y="2651"/>
                    <a:pt x="21448" y="3624"/>
                    <a:pt x="19786" y="4792"/>
                  </a:cubicBezTo>
                  <a:cubicBezTo>
                    <a:pt x="18125" y="5959"/>
                    <a:pt x="14802" y="7322"/>
                    <a:pt x="12476" y="8295"/>
                  </a:cubicBezTo>
                  <a:cubicBezTo>
                    <a:pt x="10150" y="9268"/>
                    <a:pt x="8820" y="9851"/>
                    <a:pt x="10150" y="10338"/>
                  </a:cubicBezTo>
                  <a:cubicBezTo>
                    <a:pt x="11479" y="10824"/>
                    <a:pt x="15466" y="11213"/>
                    <a:pt x="17959" y="11797"/>
                  </a:cubicBezTo>
                  <a:cubicBezTo>
                    <a:pt x="20451" y="12381"/>
                    <a:pt x="21448" y="13159"/>
                    <a:pt x="21448" y="13938"/>
                  </a:cubicBezTo>
                  <a:cubicBezTo>
                    <a:pt x="21448" y="14716"/>
                    <a:pt x="20451" y="15495"/>
                    <a:pt x="17294" y="16759"/>
                  </a:cubicBezTo>
                  <a:cubicBezTo>
                    <a:pt x="14137" y="18024"/>
                    <a:pt x="8820" y="19776"/>
                    <a:pt x="3503" y="21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4337050" y="736112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495857" y="7189675"/>
              <a:ext cx="107893" cy="1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31" fill="norm" stroke="1" extrusionOk="0">
                  <a:moveTo>
                    <a:pt x="14942" y="0"/>
                  </a:moveTo>
                  <a:cubicBezTo>
                    <a:pt x="10373" y="5891"/>
                    <a:pt x="5804" y="11782"/>
                    <a:pt x="3104" y="15429"/>
                  </a:cubicBezTo>
                  <a:cubicBezTo>
                    <a:pt x="404" y="19075"/>
                    <a:pt x="-427" y="20478"/>
                    <a:pt x="196" y="21039"/>
                  </a:cubicBezTo>
                  <a:cubicBezTo>
                    <a:pt x="819" y="21600"/>
                    <a:pt x="2896" y="21319"/>
                    <a:pt x="6635" y="20478"/>
                  </a:cubicBezTo>
                  <a:cubicBezTo>
                    <a:pt x="10373" y="19636"/>
                    <a:pt x="15773" y="18234"/>
                    <a:pt x="21173" y="16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584699" y="7284925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5975350" y="6782053"/>
              <a:ext cx="1714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333" y="11040"/>
                    <a:pt x="10667" y="1783"/>
                    <a:pt x="14267" y="240"/>
                  </a:cubicBezTo>
                  <a:cubicBezTo>
                    <a:pt x="17867" y="-1303"/>
                    <a:pt x="1973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5975350" y="6942025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927600" y="6472125"/>
              <a:ext cx="2286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780"/>
                    <a:pt x="13600" y="7560"/>
                    <a:pt x="10000" y="11160"/>
                  </a:cubicBezTo>
                  <a:cubicBezTo>
                    <a:pt x="6400" y="14760"/>
                    <a:pt x="3200" y="18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962400" y="6135575"/>
              <a:ext cx="2476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46" y="2661"/>
                    <a:pt x="15692" y="5322"/>
                    <a:pt x="12092" y="8922"/>
                  </a:cubicBezTo>
                  <a:cubicBezTo>
                    <a:pt x="8492" y="12522"/>
                    <a:pt x="4246" y="17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6940550" y="6362059"/>
              <a:ext cx="139700" cy="3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490"/>
                  </a:moveTo>
                  <a:cubicBezTo>
                    <a:pt x="21600" y="745"/>
                    <a:pt x="21600" y="0"/>
                    <a:pt x="20455" y="0"/>
                  </a:cubicBezTo>
                  <a:cubicBezTo>
                    <a:pt x="19309" y="0"/>
                    <a:pt x="17018" y="745"/>
                    <a:pt x="13745" y="2681"/>
                  </a:cubicBezTo>
                  <a:cubicBezTo>
                    <a:pt x="10473" y="4618"/>
                    <a:pt x="6218" y="7746"/>
                    <a:pt x="3600" y="10800"/>
                  </a:cubicBezTo>
                  <a:cubicBezTo>
                    <a:pt x="982" y="13854"/>
                    <a:pt x="0" y="16833"/>
                    <a:pt x="0" y="18621"/>
                  </a:cubicBezTo>
                  <a:cubicBezTo>
                    <a:pt x="0" y="20408"/>
                    <a:pt x="982" y="21004"/>
                    <a:pt x="2618" y="21302"/>
                  </a:cubicBezTo>
                  <a:cubicBezTo>
                    <a:pt x="4255" y="21600"/>
                    <a:pt x="6545" y="21600"/>
                    <a:pt x="8836" y="21228"/>
                  </a:cubicBezTo>
                  <a:cubicBezTo>
                    <a:pt x="11127" y="20855"/>
                    <a:pt x="13418" y="20110"/>
                    <a:pt x="15218" y="19366"/>
                  </a:cubicBezTo>
                  <a:cubicBezTo>
                    <a:pt x="17018" y="18621"/>
                    <a:pt x="18327" y="17876"/>
                    <a:pt x="18818" y="17131"/>
                  </a:cubicBezTo>
                  <a:cubicBezTo>
                    <a:pt x="19309" y="16386"/>
                    <a:pt x="18982" y="15641"/>
                    <a:pt x="18000" y="15194"/>
                  </a:cubicBezTo>
                  <a:cubicBezTo>
                    <a:pt x="17018" y="14748"/>
                    <a:pt x="15382" y="14599"/>
                    <a:pt x="12927" y="14748"/>
                  </a:cubicBezTo>
                  <a:cubicBezTo>
                    <a:pt x="10473" y="14897"/>
                    <a:pt x="7200" y="15343"/>
                    <a:pt x="4909" y="16014"/>
                  </a:cubicBezTo>
                  <a:cubicBezTo>
                    <a:pt x="2618" y="16684"/>
                    <a:pt x="1309" y="17578"/>
                    <a:pt x="0" y="184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6718300" y="6821375"/>
              <a:ext cx="387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1" y="14400"/>
                    <a:pt x="8262" y="7200"/>
                    <a:pt x="11862" y="3600"/>
                  </a:cubicBezTo>
                  <a:cubicBezTo>
                    <a:pt x="15462" y="0"/>
                    <a:pt x="185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867825" y="6935675"/>
              <a:ext cx="162836" cy="28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541" fill="norm" stroke="1" extrusionOk="0">
                  <a:moveTo>
                    <a:pt x="19807" y="4730"/>
                  </a:moveTo>
                  <a:cubicBezTo>
                    <a:pt x="17917" y="3469"/>
                    <a:pt x="16027" y="2207"/>
                    <a:pt x="13597" y="1577"/>
                  </a:cubicBezTo>
                  <a:cubicBezTo>
                    <a:pt x="11167" y="946"/>
                    <a:pt x="8197" y="946"/>
                    <a:pt x="5632" y="1734"/>
                  </a:cubicBezTo>
                  <a:cubicBezTo>
                    <a:pt x="3067" y="2523"/>
                    <a:pt x="907" y="4099"/>
                    <a:pt x="232" y="5676"/>
                  </a:cubicBezTo>
                  <a:cubicBezTo>
                    <a:pt x="-443" y="7253"/>
                    <a:pt x="367" y="8829"/>
                    <a:pt x="2527" y="10406"/>
                  </a:cubicBezTo>
                  <a:cubicBezTo>
                    <a:pt x="4687" y="11982"/>
                    <a:pt x="8197" y="13559"/>
                    <a:pt x="10222" y="14742"/>
                  </a:cubicBezTo>
                  <a:cubicBezTo>
                    <a:pt x="12247" y="15924"/>
                    <a:pt x="12787" y="16712"/>
                    <a:pt x="12922" y="17501"/>
                  </a:cubicBezTo>
                  <a:cubicBezTo>
                    <a:pt x="13057" y="18289"/>
                    <a:pt x="12787" y="19077"/>
                    <a:pt x="12112" y="19708"/>
                  </a:cubicBezTo>
                  <a:cubicBezTo>
                    <a:pt x="11437" y="20339"/>
                    <a:pt x="10357" y="20812"/>
                    <a:pt x="9142" y="21127"/>
                  </a:cubicBezTo>
                  <a:cubicBezTo>
                    <a:pt x="7927" y="21442"/>
                    <a:pt x="6577" y="21600"/>
                    <a:pt x="5227" y="21521"/>
                  </a:cubicBezTo>
                  <a:cubicBezTo>
                    <a:pt x="3877" y="21442"/>
                    <a:pt x="2527" y="21127"/>
                    <a:pt x="1852" y="20418"/>
                  </a:cubicBezTo>
                  <a:cubicBezTo>
                    <a:pt x="1177" y="19708"/>
                    <a:pt x="1177" y="18604"/>
                    <a:pt x="3472" y="16870"/>
                  </a:cubicBezTo>
                  <a:cubicBezTo>
                    <a:pt x="5767" y="15136"/>
                    <a:pt x="10357" y="12771"/>
                    <a:pt x="13732" y="10958"/>
                  </a:cubicBezTo>
                  <a:cubicBezTo>
                    <a:pt x="17107" y="9145"/>
                    <a:pt x="19267" y="7883"/>
                    <a:pt x="20212" y="6780"/>
                  </a:cubicBezTo>
                  <a:cubicBezTo>
                    <a:pt x="21157" y="5676"/>
                    <a:pt x="20887" y="4730"/>
                    <a:pt x="19537" y="3626"/>
                  </a:cubicBezTo>
                  <a:cubicBezTo>
                    <a:pt x="18187" y="2523"/>
                    <a:pt x="15757" y="1261"/>
                    <a:pt x="1332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7372349" y="6802325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7385050" y="6884875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850615" y="6635729"/>
              <a:ext cx="154619" cy="16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840" fill="norm" stroke="1" extrusionOk="0">
                  <a:moveTo>
                    <a:pt x="19863" y="184"/>
                  </a:moveTo>
                  <a:cubicBezTo>
                    <a:pt x="16944" y="-76"/>
                    <a:pt x="14025" y="-336"/>
                    <a:pt x="10668" y="1486"/>
                  </a:cubicBezTo>
                  <a:cubicBezTo>
                    <a:pt x="7311" y="3307"/>
                    <a:pt x="3517" y="7211"/>
                    <a:pt x="1619" y="10594"/>
                  </a:cubicBezTo>
                  <a:cubicBezTo>
                    <a:pt x="-278" y="13977"/>
                    <a:pt x="-278" y="16840"/>
                    <a:pt x="452" y="18662"/>
                  </a:cubicBezTo>
                  <a:cubicBezTo>
                    <a:pt x="1181" y="20483"/>
                    <a:pt x="2641" y="21264"/>
                    <a:pt x="5852" y="20613"/>
                  </a:cubicBezTo>
                  <a:cubicBezTo>
                    <a:pt x="9063" y="19963"/>
                    <a:pt x="14025" y="17881"/>
                    <a:pt x="17090" y="14758"/>
                  </a:cubicBezTo>
                  <a:cubicBezTo>
                    <a:pt x="20154" y="11635"/>
                    <a:pt x="21322" y="7471"/>
                    <a:pt x="21322" y="4999"/>
                  </a:cubicBezTo>
                  <a:cubicBezTo>
                    <a:pt x="21322" y="2527"/>
                    <a:pt x="20154" y="1746"/>
                    <a:pt x="18549" y="2006"/>
                  </a:cubicBezTo>
                  <a:cubicBezTo>
                    <a:pt x="16944" y="2266"/>
                    <a:pt x="14900" y="3568"/>
                    <a:pt x="12857" y="48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8064500" y="6732475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153399" y="6567881"/>
              <a:ext cx="165917" cy="27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60" fill="norm" stroke="1" extrusionOk="0">
                  <a:moveTo>
                    <a:pt x="0" y="5486"/>
                  </a:moveTo>
                  <a:cubicBezTo>
                    <a:pt x="0" y="4648"/>
                    <a:pt x="0" y="3811"/>
                    <a:pt x="1755" y="2974"/>
                  </a:cubicBezTo>
                  <a:cubicBezTo>
                    <a:pt x="3510" y="2137"/>
                    <a:pt x="7020" y="1300"/>
                    <a:pt x="9585" y="797"/>
                  </a:cubicBezTo>
                  <a:cubicBezTo>
                    <a:pt x="12150" y="295"/>
                    <a:pt x="13770" y="127"/>
                    <a:pt x="15525" y="44"/>
                  </a:cubicBezTo>
                  <a:cubicBezTo>
                    <a:pt x="17280" y="-40"/>
                    <a:pt x="19170" y="-40"/>
                    <a:pt x="20250" y="379"/>
                  </a:cubicBezTo>
                  <a:cubicBezTo>
                    <a:pt x="21330" y="797"/>
                    <a:pt x="21600" y="1634"/>
                    <a:pt x="20250" y="4816"/>
                  </a:cubicBezTo>
                  <a:cubicBezTo>
                    <a:pt x="18900" y="7997"/>
                    <a:pt x="15930" y="13523"/>
                    <a:pt x="14580" y="16704"/>
                  </a:cubicBezTo>
                  <a:cubicBezTo>
                    <a:pt x="13230" y="19886"/>
                    <a:pt x="13500" y="20723"/>
                    <a:pt x="13770" y="215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201937" y="6702842"/>
              <a:ext cx="161013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300" y="21600"/>
                  </a:moveTo>
                  <a:cubicBezTo>
                    <a:pt x="20" y="15247"/>
                    <a:pt x="-261" y="8894"/>
                    <a:pt x="440" y="5082"/>
                  </a:cubicBezTo>
                  <a:cubicBezTo>
                    <a:pt x="1142" y="1271"/>
                    <a:pt x="2825" y="0"/>
                    <a:pt x="6471" y="0"/>
                  </a:cubicBezTo>
                  <a:cubicBezTo>
                    <a:pt x="10118" y="0"/>
                    <a:pt x="15729" y="1271"/>
                    <a:pt x="21339" y="2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482494" y="6581528"/>
              <a:ext cx="121756" cy="24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74" fill="norm" stroke="1" extrusionOk="0">
                  <a:moveTo>
                    <a:pt x="21422" y="2071"/>
                  </a:moveTo>
                  <a:cubicBezTo>
                    <a:pt x="20305" y="1338"/>
                    <a:pt x="19188" y="606"/>
                    <a:pt x="16581" y="240"/>
                  </a:cubicBezTo>
                  <a:cubicBezTo>
                    <a:pt x="13974" y="-126"/>
                    <a:pt x="9877" y="-126"/>
                    <a:pt x="6339" y="606"/>
                  </a:cubicBezTo>
                  <a:cubicBezTo>
                    <a:pt x="2801" y="1338"/>
                    <a:pt x="-178" y="2803"/>
                    <a:pt x="8" y="4908"/>
                  </a:cubicBezTo>
                  <a:cubicBezTo>
                    <a:pt x="194" y="7013"/>
                    <a:pt x="3546" y="9759"/>
                    <a:pt x="6712" y="11864"/>
                  </a:cubicBezTo>
                  <a:cubicBezTo>
                    <a:pt x="9877" y="13969"/>
                    <a:pt x="12856" y="15433"/>
                    <a:pt x="14532" y="16623"/>
                  </a:cubicBezTo>
                  <a:cubicBezTo>
                    <a:pt x="16208" y="17813"/>
                    <a:pt x="16581" y="18728"/>
                    <a:pt x="14905" y="19643"/>
                  </a:cubicBezTo>
                  <a:cubicBezTo>
                    <a:pt x="13229" y="20559"/>
                    <a:pt x="9505" y="21474"/>
                    <a:pt x="6712" y="21474"/>
                  </a:cubicBezTo>
                  <a:cubicBezTo>
                    <a:pt x="3919" y="21474"/>
                    <a:pt x="2056" y="20559"/>
                    <a:pt x="194" y="196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496299" y="6605475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766026" y="7718249"/>
              <a:ext cx="190314" cy="40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9" fill="norm" stroke="1" extrusionOk="0">
                  <a:moveTo>
                    <a:pt x="7040" y="7977"/>
                  </a:moveTo>
                  <a:cubicBezTo>
                    <a:pt x="5853" y="10103"/>
                    <a:pt x="4666" y="12230"/>
                    <a:pt x="3717" y="14300"/>
                  </a:cubicBezTo>
                  <a:cubicBezTo>
                    <a:pt x="2767" y="16371"/>
                    <a:pt x="2055" y="18385"/>
                    <a:pt x="1699" y="19672"/>
                  </a:cubicBezTo>
                  <a:cubicBezTo>
                    <a:pt x="1343" y="20959"/>
                    <a:pt x="1343" y="21519"/>
                    <a:pt x="1106" y="21519"/>
                  </a:cubicBezTo>
                  <a:cubicBezTo>
                    <a:pt x="868" y="21519"/>
                    <a:pt x="394" y="20959"/>
                    <a:pt x="156" y="18945"/>
                  </a:cubicBezTo>
                  <a:cubicBezTo>
                    <a:pt x="-81" y="16930"/>
                    <a:pt x="-81" y="13461"/>
                    <a:pt x="394" y="10551"/>
                  </a:cubicBezTo>
                  <a:cubicBezTo>
                    <a:pt x="868" y="7641"/>
                    <a:pt x="1818" y="5291"/>
                    <a:pt x="3361" y="3612"/>
                  </a:cubicBezTo>
                  <a:cubicBezTo>
                    <a:pt x="4904" y="1934"/>
                    <a:pt x="7040" y="926"/>
                    <a:pt x="8701" y="423"/>
                  </a:cubicBezTo>
                  <a:cubicBezTo>
                    <a:pt x="10363" y="-81"/>
                    <a:pt x="11550" y="-81"/>
                    <a:pt x="12499" y="143"/>
                  </a:cubicBezTo>
                  <a:cubicBezTo>
                    <a:pt x="13449" y="367"/>
                    <a:pt x="14161" y="814"/>
                    <a:pt x="14517" y="1710"/>
                  </a:cubicBezTo>
                  <a:cubicBezTo>
                    <a:pt x="14873" y="2605"/>
                    <a:pt x="14873" y="3948"/>
                    <a:pt x="14517" y="4843"/>
                  </a:cubicBezTo>
                  <a:cubicBezTo>
                    <a:pt x="14161" y="5739"/>
                    <a:pt x="13449" y="6186"/>
                    <a:pt x="12618" y="6634"/>
                  </a:cubicBezTo>
                  <a:cubicBezTo>
                    <a:pt x="11787" y="7082"/>
                    <a:pt x="10838" y="7529"/>
                    <a:pt x="11431" y="7809"/>
                  </a:cubicBezTo>
                  <a:cubicBezTo>
                    <a:pt x="12024" y="8089"/>
                    <a:pt x="14161" y="8201"/>
                    <a:pt x="15941" y="8481"/>
                  </a:cubicBezTo>
                  <a:cubicBezTo>
                    <a:pt x="17721" y="8760"/>
                    <a:pt x="19145" y="9208"/>
                    <a:pt x="20095" y="9768"/>
                  </a:cubicBezTo>
                  <a:cubicBezTo>
                    <a:pt x="21044" y="10327"/>
                    <a:pt x="21519" y="10999"/>
                    <a:pt x="21282" y="11614"/>
                  </a:cubicBezTo>
                  <a:cubicBezTo>
                    <a:pt x="21044" y="12230"/>
                    <a:pt x="20095" y="12789"/>
                    <a:pt x="17246" y="13237"/>
                  </a:cubicBezTo>
                  <a:cubicBezTo>
                    <a:pt x="14398" y="13685"/>
                    <a:pt x="9651" y="14021"/>
                    <a:pt x="4904" y="14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939192" y="7913575"/>
              <a:ext cx="116662" cy="9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103" fill="norm" stroke="1" extrusionOk="0">
                  <a:moveTo>
                    <a:pt x="12068" y="9450"/>
                  </a:moveTo>
                  <a:cubicBezTo>
                    <a:pt x="10174" y="9450"/>
                    <a:pt x="8279" y="9450"/>
                    <a:pt x="6195" y="10350"/>
                  </a:cubicBezTo>
                  <a:cubicBezTo>
                    <a:pt x="4110" y="11250"/>
                    <a:pt x="1837" y="13050"/>
                    <a:pt x="700" y="15300"/>
                  </a:cubicBezTo>
                  <a:cubicBezTo>
                    <a:pt x="-437" y="17550"/>
                    <a:pt x="-437" y="20250"/>
                    <a:pt x="2595" y="20925"/>
                  </a:cubicBezTo>
                  <a:cubicBezTo>
                    <a:pt x="5626" y="21600"/>
                    <a:pt x="11689" y="20250"/>
                    <a:pt x="15289" y="18675"/>
                  </a:cubicBezTo>
                  <a:cubicBezTo>
                    <a:pt x="18889" y="17100"/>
                    <a:pt x="20026" y="15300"/>
                    <a:pt x="20595" y="13275"/>
                  </a:cubicBezTo>
                  <a:cubicBezTo>
                    <a:pt x="21163" y="11250"/>
                    <a:pt x="21163" y="9000"/>
                    <a:pt x="18131" y="6750"/>
                  </a:cubicBezTo>
                  <a:cubicBezTo>
                    <a:pt x="15100" y="4500"/>
                    <a:pt x="9037" y="2250"/>
                    <a:pt x="29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833935" y="7532072"/>
              <a:ext cx="147266" cy="11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06" fill="norm" stroke="1" extrusionOk="0">
                  <a:moveTo>
                    <a:pt x="5731" y="9349"/>
                  </a:moveTo>
                  <a:cubicBezTo>
                    <a:pt x="5731" y="7420"/>
                    <a:pt x="5731" y="5492"/>
                    <a:pt x="5422" y="5492"/>
                  </a:cubicBezTo>
                  <a:cubicBezTo>
                    <a:pt x="5114" y="5492"/>
                    <a:pt x="4497" y="7420"/>
                    <a:pt x="3879" y="9735"/>
                  </a:cubicBezTo>
                  <a:cubicBezTo>
                    <a:pt x="3262" y="12049"/>
                    <a:pt x="2645" y="14749"/>
                    <a:pt x="1874" y="17063"/>
                  </a:cubicBezTo>
                  <a:cubicBezTo>
                    <a:pt x="1102" y="19377"/>
                    <a:pt x="177" y="21306"/>
                    <a:pt x="22" y="21306"/>
                  </a:cubicBezTo>
                  <a:cubicBezTo>
                    <a:pt x="-132" y="21306"/>
                    <a:pt x="485" y="19377"/>
                    <a:pt x="2337" y="15713"/>
                  </a:cubicBezTo>
                  <a:cubicBezTo>
                    <a:pt x="4188" y="12049"/>
                    <a:pt x="7274" y="6649"/>
                    <a:pt x="9588" y="3563"/>
                  </a:cubicBezTo>
                  <a:cubicBezTo>
                    <a:pt x="11902" y="477"/>
                    <a:pt x="13445" y="-294"/>
                    <a:pt x="14679" y="92"/>
                  </a:cubicBezTo>
                  <a:cubicBezTo>
                    <a:pt x="15914" y="477"/>
                    <a:pt x="16839" y="2020"/>
                    <a:pt x="17919" y="5299"/>
                  </a:cubicBezTo>
                  <a:cubicBezTo>
                    <a:pt x="18999" y="8577"/>
                    <a:pt x="20234" y="13592"/>
                    <a:pt x="21468" y="186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648450" y="2604975"/>
              <a:ext cx="114300" cy="107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635"/>
                    <a:pt x="11200" y="1271"/>
                    <a:pt x="9400" y="2054"/>
                  </a:cubicBezTo>
                  <a:cubicBezTo>
                    <a:pt x="7600" y="2838"/>
                    <a:pt x="9200" y="3769"/>
                    <a:pt x="10200" y="4934"/>
                  </a:cubicBezTo>
                  <a:cubicBezTo>
                    <a:pt x="11200" y="6099"/>
                    <a:pt x="11600" y="7496"/>
                    <a:pt x="11600" y="9064"/>
                  </a:cubicBezTo>
                  <a:cubicBezTo>
                    <a:pt x="11600" y="10631"/>
                    <a:pt x="11200" y="12367"/>
                    <a:pt x="11000" y="13871"/>
                  </a:cubicBezTo>
                  <a:cubicBezTo>
                    <a:pt x="10800" y="15374"/>
                    <a:pt x="10800" y="16645"/>
                    <a:pt x="9800" y="17809"/>
                  </a:cubicBezTo>
                  <a:cubicBezTo>
                    <a:pt x="8800" y="18974"/>
                    <a:pt x="6800" y="20033"/>
                    <a:pt x="5000" y="20647"/>
                  </a:cubicBezTo>
                  <a:cubicBezTo>
                    <a:pt x="3200" y="21261"/>
                    <a:pt x="1600" y="214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496049" y="2662125"/>
              <a:ext cx="4063360" cy="125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810" y="873"/>
                  </a:moveTo>
                  <a:cubicBezTo>
                    <a:pt x="855" y="727"/>
                    <a:pt x="900" y="582"/>
                    <a:pt x="1091" y="509"/>
                  </a:cubicBezTo>
                  <a:cubicBezTo>
                    <a:pt x="1282" y="436"/>
                    <a:pt x="1620" y="436"/>
                    <a:pt x="1986" y="418"/>
                  </a:cubicBezTo>
                  <a:cubicBezTo>
                    <a:pt x="2351" y="400"/>
                    <a:pt x="2745" y="364"/>
                    <a:pt x="3184" y="327"/>
                  </a:cubicBezTo>
                  <a:cubicBezTo>
                    <a:pt x="3623" y="291"/>
                    <a:pt x="4106" y="255"/>
                    <a:pt x="4556" y="200"/>
                  </a:cubicBezTo>
                  <a:cubicBezTo>
                    <a:pt x="5006" y="145"/>
                    <a:pt x="5423" y="73"/>
                    <a:pt x="5844" y="36"/>
                  </a:cubicBezTo>
                  <a:cubicBezTo>
                    <a:pt x="6266" y="0"/>
                    <a:pt x="6694" y="0"/>
                    <a:pt x="7138" y="0"/>
                  </a:cubicBezTo>
                  <a:cubicBezTo>
                    <a:pt x="7583" y="0"/>
                    <a:pt x="8044" y="0"/>
                    <a:pt x="8528" y="0"/>
                  </a:cubicBezTo>
                  <a:cubicBezTo>
                    <a:pt x="9011" y="0"/>
                    <a:pt x="9518" y="0"/>
                    <a:pt x="9951" y="18"/>
                  </a:cubicBezTo>
                  <a:cubicBezTo>
                    <a:pt x="10384" y="36"/>
                    <a:pt x="10744" y="73"/>
                    <a:pt x="11126" y="109"/>
                  </a:cubicBezTo>
                  <a:cubicBezTo>
                    <a:pt x="11509" y="145"/>
                    <a:pt x="11914" y="182"/>
                    <a:pt x="12302" y="218"/>
                  </a:cubicBezTo>
                  <a:cubicBezTo>
                    <a:pt x="12690" y="255"/>
                    <a:pt x="13061" y="291"/>
                    <a:pt x="13472" y="345"/>
                  </a:cubicBezTo>
                  <a:cubicBezTo>
                    <a:pt x="13883" y="400"/>
                    <a:pt x="14332" y="473"/>
                    <a:pt x="14754" y="527"/>
                  </a:cubicBezTo>
                  <a:cubicBezTo>
                    <a:pt x="15176" y="582"/>
                    <a:pt x="15570" y="618"/>
                    <a:pt x="15998" y="691"/>
                  </a:cubicBezTo>
                  <a:cubicBezTo>
                    <a:pt x="16425" y="764"/>
                    <a:pt x="16886" y="873"/>
                    <a:pt x="17331" y="1018"/>
                  </a:cubicBezTo>
                  <a:cubicBezTo>
                    <a:pt x="17775" y="1164"/>
                    <a:pt x="18202" y="1345"/>
                    <a:pt x="18602" y="1527"/>
                  </a:cubicBezTo>
                  <a:cubicBezTo>
                    <a:pt x="19001" y="1709"/>
                    <a:pt x="19372" y="1891"/>
                    <a:pt x="19721" y="2164"/>
                  </a:cubicBezTo>
                  <a:cubicBezTo>
                    <a:pt x="20070" y="2436"/>
                    <a:pt x="20396" y="2800"/>
                    <a:pt x="20621" y="3055"/>
                  </a:cubicBezTo>
                  <a:cubicBezTo>
                    <a:pt x="20846" y="3309"/>
                    <a:pt x="20970" y="3455"/>
                    <a:pt x="21066" y="3800"/>
                  </a:cubicBezTo>
                  <a:cubicBezTo>
                    <a:pt x="21161" y="4145"/>
                    <a:pt x="21229" y="4691"/>
                    <a:pt x="21302" y="5436"/>
                  </a:cubicBezTo>
                  <a:cubicBezTo>
                    <a:pt x="21375" y="6182"/>
                    <a:pt x="21454" y="7127"/>
                    <a:pt x="21504" y="8309"/>
                  </a:cubicBezTo>
                  <a:cubicBezTo>
                    <a:pt x="21555" y="9491"/>
                    <a:pt x="21577" y="10909"/>
                    <a:pt x="21589" y="12364"/>
                  </a:cubicBezTo>
                  <a:cubicBezTo>
                    <a:pt x="21600" y="13818"/>
                    <a:pt x="21600" y="15309"/>
                    <a:pt x="21583" y="16400"/>
                  </a:cubicBezTo>
                  <a:cubicBezTo>
                    <a:pt x="21566" y="17491"/>
                    <a:pt x="21532" y="18182"/>
                    <a:pt x="21493" y="18727"/>
                  </a:cubicBezTo>
                  <a:cubicBezTo>
                    <a:pt x="21454" y="19273"/>
                    <a:pt x="21409" y="19673"/>
                    <a:pt x="21274" y="19964"/>
                  </a:cubicBezTo>
                  <a:cubicBezTo>
                    <a:pt x="21139" y="20255"/>
                    <a:pt x="20914" y="20436"/>
                    <a:pt x="20621" y="20636"/>
                  </a:cubicBezTo>
                  <a:cubicBezTo>
                    <a:pt x="20329" y="20836"/>
                    <a:pt x="19969" y="21055"/>
                    <a:pt x="19575" y="21218"/>
                  </a:cubicBezTo>
                  <a:cubicBezTo>
                    <a:pt x="19181" y="21382"/>
                    <a:pt x="18754" y="21491"/>
                    <a:pt x="18309" y="21545"/>
                  </a:cubicBezTo>
                  <a:cubicBezTo>
                    <a:pt x="17865" y="21600"/>
                    <a:pt x="17404" y="21600"/>
                    <a:pt x="16948" y="21600"/>
                  </a:cubicBezTo>
                  <a:cubicBezTo>
                    <a:pt x="16492" y="21600"/>
                    <a:pt x="16043" y="21600"/>
                    <a:pt x="15576" y="21600"/>
                  </a:cubicBezTo>
                  <a:cubicBezTo>
                    <a:pt x="15109" y="21600"/>
                    <a:pt x="14625" y="21600"/>
                    <a:pt x="14164" y="21600"/>
                  </a:cubicBezTo>
                  <a:cubicBezTo>
                    <a:pt x="13702" y="21600"/>
                    <a:pt x="13264" y="21600"/>
                    <a:pt x="12819" y="21582"/>
                  </a:cubicBezTo>
                  <a:cubicBezTo>
                    <a:pt x="12375" y="21564"/>
                    <a:pt x="11925" y="21527"/>
                    <a:pt x="11464" y="21491"/>
                  </a:cubicBezTo>
                  <a:cubicBezTo>
                    <a:pt x="11002" y="21455"/>
                    <a:pt x="10530" y="21418"/>
                    <a:pt x="10119" y="21382"/>
                  </a:cubicBezTo>
                  <a:cubicBezTo>
                    <a:pt x="9709" y="21345"/>
                    <a:pt x="9360" y="21309"/>
                    <a:pt x="8994" y="21273"/>
                  </a:cubicBezTo>
                  <a:cubicBezTo>
                    <a:pt x="8629" y="21236"/>
                    <a:pt x="8246" y="21200"/>
                    <a:pt x="7869" y="21164"/>
                  </a:cubicBezTo>
                  <a:cubicBezTo>
                    <a:pt x="7492" y="21127"/>
                    <a:pt x="7121" y="21091"/>
                    <a:pt x="6699" y="21036"/>
                  </a:cubicBezTo>
                  <a:cubicBezTo>
                    <a:pt x="6278" y="20982"/>
                    <a:pt x="5805" y="20909"/>
                    <a:pt x="5349" y="20818"/>
                  </a:cubicBezTo>
                  <a:cubicBezTo>
                    <a:pt x="4894" y="20727"/>
                    <a:pt x="4455" y="20618"/>
                    <a:pt x="4022" y="20509"/>
                  </a:cubicBezTo>
                  <a:cubicBezTo>
                    <a:pt x="3589" y="20400"/>
                    <a:pt x="3161" y="20291"/>
                    <a:pt x="2711" y="20200"/>
                  </a:cubicBezTo>
                  <a:cubicBezTo>
                    <a:pt x="2261" y="20109"/>
                    <a:pt x="1789" y="20036"/>
                    <a:pt x="1333" y="20018"/>
                  </a:cubicBezTo>
                  <a:cubicBezTo>
                    <a:pt x="878" y="20000"/>
                    <a:pt x="439" y="20036"/>
                    <a:pt x="0" y="200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362200" y="7853498"/>
              <a:ext cx="158750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1152" y="14477"/>
                    <a:pt x="2304" y="8305"/>
                    <a:pt x="5328" y="4448"/>
                  </a:cubicBezTo>
                  <a:cubicBezTo>
                    <a:pt x="8352" y="591"/>
                    <a:pt x="13248" y="-952"/>
                    <a:pt x="16272" y="591"/>
                  </a:cubicBezTo>
                  <a:cubicBezTo>
                    <a:pt x="19296" y="2134"/>
                    <a:pt x="20448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2343150" y="7996125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107266" y="7805625"/>
              <a:ext cx="423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86"/>
                    <a:pt x="0" y="10971"/>
                    <a:pt x="0" y="14571"/>
                  </a:cubicBezTo>
                  <a:cubicBezTo>
                    <a:pt x="0" y="18171"/>
                    <a:pt x="10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169444" y="7809345"/>
              <a:ext cx="101893" cy="12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0488" fill="norm" stroke="1" extrusionOk="0">
                  <a:moveTo>
                    <a:pt x="14094" y="1478"/>
                  </a:moveTo>
                  <a:cubicBezTo>
                    <a:pt x="12366" y="433"/>
                    <a:pt x="10638" y="-612"/>
                    <a:pt x="8694" y="433"/>
                  </a:cubicBezTo>
                  <a:cubicBezTo>
                    <a:pt x="6750" y="1478"/>
                    <a:pt x="4590" y="4614"/>
                    <a:pt x="3078" y="7401"/>
                  </a:cubicBezTo>
                  <a:cubicBezTo>
                    <a:pt x="1566" y="10188"/>
                    <a:pt x="702" y="12627"/>
                    <a:pt x="270" y="14717"/>
                  </a:cubicBezTo>
                  <a:cubicBezTo>
                    <a:pt x="-162" y="16807"/>
                    <a:pt x="-162" y="18549"/>
                    <a:pt x="918" y="19594"/>
                  </a:cubicBezTo>
                  <a:cubicBezTo>
                    <a:pt x="1998" y="20640"/>
                    <a:pt x="4158" y="20988"/>
                    <a:pt x="7614" y="19420"/>
                  </a:cubicBezTo>
                  <a:cubicBezTo>
                    <a:pt x="11070" y="17853"/>
                    <a:pt x="15822" y="14369"/>
                    <a:pt x="18414" y="11407"/>
                  </a:cubicBezTo>
                  <a:cubicBezTo>
                    <a:pt x="21006" y="8446"/>
                    <a:pt x="21438" y="6007"/>
                    <a:pt x="19926" y="4788"/>
                  </a:cubicBezTo>
                  <a:cubicBezTo>
                    <a:pt x="18414" y="3569"/>
                    <a:pt x="14958" y="3569"/>
                    <a:pt x="12366" y="4091"/>
                  </a:cubicBezTo>
                  <a:cubicBezTo>
                    <a:pt x="9774" y="4614"/>
                    <a:pt x="8046" y="5659"/>
                    <a:pt x="6318" y="67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263900" y="7805625"/>
              <a:ext cx="889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176"/>
                    <a:pt x="15429" y="6353"/>
                    <a:pt x="11829" y="9953"/>
                  </a:cubicBezTo>
                  <a:cubicBezTo>
                    <a:pt x="8229" y="13553"/>
                    <a:pt x="4114" y="17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346449" y="7901670"/>
              <a:ext cx="103934" cy="16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99" fill="norm" stroke="1" extrusionOk="0">
                  <a:moveTo>
                    <a:pt x="3888" y="4759"/>
                  </a:moveTo>
                  <a:cubicBezTo>
                    <a:pt x="5184" y="3679"/>
                    <a:pt x="6480" y="2599"/>
                    <a:pt x="8208" y="1789"/>
                  </a:cubicBezTo>
                  <a:cubicBezTo>
                    <a:pt x="9936" y="979"/>
                    <a:pt x="12096" y="439"/>
                    <a:pt x="14256" y="169"/>
                  </a:cubicBezTo>
                  <a:cubicBezTo>
                    <a:pt x="16416" y="-101"/>
                    <a:pt x="18576" y="-101"/>
                    <a:pt x="19656" y="574"/>
                  </a:cubicBezTo>
                  <a:cubicBezTo>
                    <a:pt x="20736" y="1249"/>
                    <a:pt x="20736" y="2599"/>
                    <a:pt x="19872" y="3814"/>
                  </a:cubicBezTo>
                  <a:cubicBezTo>
                    <a:pt x="19008" y="5029"/>
                    <a:pt x="17280" y="6109"/>
                    <a:pt x="15552" y="7189"/>
                  </a:cubicBezTo>
                  <a:cubicBezTo>
                    <a:pt x="13824" y="8269"/>
                    <a:pt x="12096" y="9349"/>
                    <a:pt x="12312" y="10159"/>
                  </a:cubicBezTo>
                  <a:cubicBezTo>
                    <a:pt x="12528" y="10969"/>
                    <a:pt x="14688" y="11509"/>
                    <a:pt x="16632" y="12319"/>
                  </a:cubicBezTo>
                  <a:cubicBezTo>
                    <a:pt x="18576" y="13129"/>
                    <a:pt x="20304" y="14209"/>
                    <a:pt x="20952" y="15424"/>
                  </a:cubicBezTo>
                  <a:cubicBezTo>
                    <a:pt x="21600" y="16639"/>
                    <a:pt x="21168" y="17989"/>
                    <a:pt x="18144" y="19204"/>
                  </a:cubicBezTo>
                  <a:cubicBezTo>
                    <a:pt x="15120" y="20419"/>
                    <a:pt x="9504" y="21499"/>
                    <a:pt x="6048" y="21499"/>
                  </a:cubicBezTo>
                  <a:cubicBezTo>
                    <a:pt x="2592" y="21499"/>
                    <a:pt x="1296" y="20419"/>
                    <a:pt x="0" y="19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689350" y="7913575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032249" y="7812481"/>
              <a:ext cx="133351" cy="16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4088"/>
                  </a:moveTo>
                  <a:cubicBezTo>
                    <a:pt x="1029" y="2980"/>
                    <a:pt x="2057" y="1872"/>
                    <a:pt x="3600" y="1180"/>
                  </a:cubicBezTo>
                  <a:cubicBezTo>
                    <a:pt x="5143" y="488"/>
                    <a:pt x="7200" y="211"/>
                    <a:pt x="9086" y="72"/>
                  </a:cubicBezTo>
                  <a:cubicBezTo>
                    <a:pt x="10971" y="-66"/>
                    <a:pt x="12686" y="-66"/>
                    <a:pt x="13714" y="626"/>
                  </a:cubicBezTo>
                  <a:cubicBezTo>
                    <a:pt x="14743" y="1319"/>
                    <a:pt x="15086" y="2703"/>
                    <a:pt x="14057" y="5196"/>
                  </a:cubicBezTo>
                  <a:cubicBezTo>
                    <a:pt x="13029" y="7688"/>
                    <a:pt x="10629" y="11288"/>
                    <a:pt x="8914" y="13642"/>
                  </a:cubicBezTo>
                  <a:cubicBezTo>
                    <a:pt x="7200" y="15996"/>
                    <a:pt x="6171" y="17103"/>
                    <a:pt x="4457" y="18211"/>
                  </a:cubicBezTo>
                  <a:cubicBezTo>
                    <a:pt x="2743" y="19319"/>
                    <a:pt x="343" y="20426"/>
                    <a:pt x="171" y="20980"/>
                  </a:cubicBezTo>
                  <a:cubicBezTo>
                    <a:pt x="0" y="21534"/>
                    <a:pt x="2057" y="21534"/>
                    <a:pt x="4971" y="21534"/>
                  </a:cubicBezTo>
                  <a:cubicBezTo>
                    <a:pt x="7886" y="21534"/>
                    <a:pt x="11657" y="21534"/>
                    <a:pt x="14571" y="21396"/>
                  </a:cubicBezTo>
                  <a:cubicBezTo>
                    <a:pt x="17486" y="21257"/>
                    <a:pt x="19543" y="20980"/>
                    <a:pt x="21600" y="20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222750" y="7938975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411473" y="7742125"/>
              <a:ext cx="116078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49" fill="norm" stroke="1" extrusionOk="0">
                  <a:moveTo>
                    <a:pt x="21152" y="0"/>
                  </a:moveTo>
                  <a:cubicBezTo>
                    <a:pt x="17295" y="1507"/>
                    <a:pt x="13438" y="3014"/>
                    <a:pt x="9966" y="5651"/>
                  </a:cubicBezTo>
                  <a:cubicBezTo>
                    <a:pt x="6495" y="8288"/>
                    <a:pt x="3409" y="12056"/>
                    <a:pt x="1673" y="14819"/>
                  </a:cubicBezTo>
                  <a:cubicBezTo>
                    <a:pt x="-62" y="17581"/>
                    <a:pt x="-448" y="19340"/>
                    <a:pt x="516" y="20344"/>
                  </a:cubicBezTo>
                  <a:cubicBezTo>
                    <a:pt x="1481" y="21349"/>
                    <a:pt x="3795" y="21600"/>
                    <a:pt x="6495" y="21098"/>
                  </a:cubicBezTo>
                  <a:cubicBezTo>
                    <a:pt x="9195" y="20595"/>
                    <a:pt x="12281" y="19340"/>
                    <a:pt x="14016" y="18084"/>
                  </a:cubicBezTo>
                  <a:cubicBezTo>
                    <a:pt x="15752" y="16828"/>
                    <a:pt x="16138" y="15572"/>
                    <a:pt x="14788" y="14819"/>
                  </a:cubicBezTo>
                  <a:cubicBezTo>
                    <a:pt x="13438" y="14065"/>
                    <a:pt x="10352" y="13814"/>
                    <a:pt x="7845" y="13940"/>
                  </a:cubicBezTo>
                  <a:cubicBezTo>
                    <a:pt x="5338" y="14065"/>
                    <a:pt x="3409" y="14567"/>
                    <a:pt x="1481" y="150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445000" y="7805625"/>
              <a:ext cx="2095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019"/>
                    <a:pt x="13745" y="8037"/>
                    <a:pt x="10145" y="11637"/>
                  </a:cubicBezTo>
                  <a:cubicBezTo>
                    <a:pt x="6545" y="15237"/>
                    <a:pt x="3273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593342" y="7938392"/>
              <a:ext cx="83090" cy="18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0913" fill="norm" stroke="1" extrusionOk="0">
                  <a:moveTo>
                    <a:pt x="15234" y="2980"/>
                  </a:moveTo>
                  <a:cubicBezTo>
                    <a:pt x="13653" y="2009"/>
                    <a:pt x="12073" y="1038"/>
                    <a:pt x="9439" y="1160"/>
                  </a:cubicBezTo>
                  <a:cubicBezTo>
                    <a:pt x="6805" y="1281"/>
                    <a:pt x="3117" y="2494"/>
                    <a:pt x="1273" y="3708"/>
                  </a:cubicBezTo>
                  <a:cubicBezTo>
                    <a:pt x="-571" y="4921"/>
                    <a:pt x="-571" y="6135"/>
                    <a:pt x="2327" y="7712"/>
                  </a:cubicBezTo>
                  <a:cubicBezTo>
                    <a:pt x="5224" y="9290"/>
                    <a:pt x="11019" y="11231"/>
                    <a:pt x="14707" y="12688"/>
                  </a:cubicBezTo>
                  <a:cubicBezTo>
                    <a:pt x="18395" y="14144"/>
                    <a:pt x="19975" y="15115"/>
                    <a:pt x="20502" y="16207"/>
                  </a:cubicBezTo>
                  <a:cubicBezTo>
                    <a:pt x="21029" y="17299"/>
                    <a:pt x="20502" y="18512"/>
                    <a:pt x="17341" y="19483"/>
                  </a:cubicBezTo>
                  <a:cubicBezTo>
                    <a:pt x="14180" y="20454"/>
                    <a:pt x="8385" y="21182"/>
                    <a:pt x="4961" y="20818"/>
                  </a:cubicBezTo>
                  <a:cubicBezTo>
                    <a:pt x="1536" y="20454"/>
                    <a:pt x="483" y="18998"/>
                    <a:pt x="1800" y="16207"/>
                  </a:cubicBezTo>
                  <a:cubicBezTo>
                    <a:pt x="3117" y="13416"/>
                    <a:pt x="6805" y="9290"/>
                    <a:pt x="10229" y="6135"/>
                  </a:cubicBezTo>
                  <a:cubicBezTo>
                    <a:pt x="13653" y="2980"/>
                    <a:pt x="16814" y="795"/>
                    <a:pt x="16814" y="189"/>
                  </a:cubicBezTo>
                  <a:cubicBezTo>
                    <a:pt x="16814" y="-418"/>
                    <a:pt x="13653" y="553"/>
                    <a:pt x="10492" y="1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5200649" y="786912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200649" y="7977075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5892800" y="7710375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5925961" y="7731134"/>
              <a:ext cx="92897" cy="9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0425" fill="norm" stroke="1" extrusionOk="0">
                  <a:moveTo>
                    <a:pt x="9760" y="5037"/>
                  </a:moveTo>
                  <a:cubicBezTo>
                    <a:pt x="10240" y="2787"/>
                    <a:pt x="10720" y="537"/>
                    <a:pt x="9760" y="87"/>
                  </a:cubicBezTo>
                  <a:cubicBezTo>
                    <a:pt x="8800" y="-363"/>
                    <a:pt x="6400" y="987"/>
                    <a:pt x="4480" y="3012"/>
                  </a:cubicBezTo>
                  <a:cubicBezTo>
                    <a:pt x="2560" y="5037"/>
                    <a:pt x="1120" y="7737"/>
                    <a:pt x="400" y="11112"/>
                  </a:cubicBezTo>
                  <a:cubicBezTo>
                    <a:pt x="-320" y="14487"/>
                    <a:pt x="-320" y="18537"/>
                    <a:pt x="2560" y="19887"/>
                  </a:cubicBezTo>
                  <a:cubicBezTo>
                    <a:pt x="5440" y="21237"/>
                    <a:pt x="11200" y="19887"/>
                    <a:pt x="15040" y="17637"/>
                  </a:cubicBezTo>
                  <a:cubicBezTo>
                    <a:pt x="18880" y="15387"/>
                    <a:pt x="20800" y="12237"/>
                    <a:pt x="21040" y="9537"/>
                  </a:cubicBezTo>
                  <a:cubicBezTo>
                    <a:pt x="21280" y="6837"/>
                    <a:pt x="19840" y="4587"/>
                    <a:pt x="17920" y="3912"/>
                  </a:cubicBezTo>
                  <a:cubicBezTo>
                    <a:pt x="16000" y="3237"/>
                    <a:pt x="13600" y="4137"/>
                    <a:pt x="11200" y="50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981700" y="7716725"/>
              <a:ext cx="1270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14"/>
                    <a:pt x="12960" y="8229"/>
                    <a:pt x="9360" y="11829"/>
                  </a:cubicBezTo>
                  <a:cubicBezTo>
                    <a:pt x="5760" y="15429"/>
                    <a:pt x="288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6057899" y="7841609"/>
              <a:ext cx="110862" cy="20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01" fill="norm" stroke="1" extrusionOk="0">
                  <a:moveTo>
                    <a:pt x="8558" y="4231"/>
                  </a:moveTo>
                  <a:cubicBezTo>
                    <a:pt x="8151" y="3118"/>
                    <a:pt x="7743" y="2004"/>
                    <a:pt x="8762" y="1225"/>
                  </a:cubicBezTo>
                  <a:cubicBezTo>
                    <a:pt x="9781" y="445"/>
                    <a:pt x="12226" y="0"/>
                    <a:pt x="14468" y="0"/>
                  </a:cubicBezTo>
                  <a:cubicBezTo>
                    <a:pt x="16709" y="0"/>
                    <a:pt x="18747" y="445"/>
                    <a:pt x="19970" y="1225"/>
                  </a:cubicBezTo>
                  <a:cubicBezTo>
                    <a:pt x="21192" y="2004"/>
                    <a:pt x="21600" y="3118"/>
                    <a:pt x="21192" y="4120"/>
                  </a:cubicBezTo>
                  <a:cubicBezTo>
                    <a:pt x="20785" y="5122"/>
                    <a:pt x="19562" y="6012"/>
                    <a:pt x="17932" y="6680"/>
                  </a:cubicBezTo>
                  <a:cubicBezTo>
                    <a:pt x="16302" y="7348"/>
                    <a:pt x="14264" y="7794"/>
                    <a:pt x="14060" y="8462"/>
                  </a:cubicBezTo>
                  <a:cubicBezTo>
                    <a:pt x="13857" y="9130"/>
                    <a:pt x="15487" y="10021"/>
                    <a:pt x="17117" y="10911"/>
                  </a:cubicBezTo>
                  <a:cubicBezTo>
                    <a:pt x="18747" y="11802"/>
                    <a:pt x="20377" y="12693"/>
                    <a:pt x="20989" y="14252"/>
                  </a:cubicBezTo>
                  <a:cubicBezTo>
                    <a:pt x="21600" y="15810"/>
                    <a:pt x="21192" y="18037"/>
                    <a:pt x="18136" y="19485"/>
                  </a:cubicBezTo>
                  <a:cubicBezTo>
                    <a:pt x="15079" y="20932"/>
                    <a:pt x="9374" y="21600"/>
                    <a:pt x="5909" y="21489"/>
                  </a:cubicBezTo>
                  <a:cubicBezTo>
                    <a:pt x="2445" y="21377"/>
                    <a:pt x="1223" y="20487"/>
                    <a:pt x="0" y="195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6343650" y="7818325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8000"/>
                    <a:pt x="12077" y="14400"/>
                    <a:pt x="15677" y="10800"/>
                  </a:cubicBezTo>
                  <a:cubicBezTo>
                    <a:pt x="19277" y="7200"/>
                    <a:pt x="204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6722909" y="7666720"/>
              <a:ext cx="72811" cy="14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291" fill="norm" stroke="1" extrusionOk="0">
                  <a:moveTo>
                    <a:pt x="493" y="1787"/>
                  </a:moveTo>
                  <a:cubicBezTo>
                    <a:pt x="3493" y="1152"/>
                    <a:pt x="6493" y="516"/>
                    <a:pt x="9493" y="199"/>
                  </a:cubicBezTo>
                  <a:cubicBezTo>
                    <a:pt x="12493" y="-119"/>
                    <a:pt x="15493" y="-119"/>
                    <a:pt x="17293" y="675"/>
                  </a:cubicBezTo>
                  <a:cubicBezTo>
                    <a:pt x="19093" y="1469"/>
                    <a:pt x="19693" y="3057"/>
                    <a:pt x="19093" y="4487"/>
                  </a:cubicBezTo>
                  <a:cubicBezTo>
                    <a:pt x="18493" y="5916"/>
                    <a:pt x="16693" y="7187"/>
                    <a:pt x="14593" y="8299"/>
                  </a:cubicBezTo>
                  <a:cubicBezTo>
                    <a:pt x="12493" y="9410"/>
                    <a:pt x="10093" y="10363"/>
                    <a:pt x="7393" y="10840"/>
                  </a:cubicBezTo>
                  <a:cubicBezTo>
                    <a:pt x="4693" y="11316"/>
                    <a:pt x="1693" y="11316"/>
                    <a:pt x="1693" y="11157"/>
                  </a:cubicBezTo>
                  <a:cubicBezTo>
                    <a:pt x="1693" y="10999"/>
                    <a:pt x="4693" y="10681"/>
                    <a:pt x="7693" y="10522"/>
                  </a:cubicBezTo>
                  <a:cubicBezTo>
                    <a:pt x="10693" y="10363"/>
                    <a:pt x="13693" y="10363"/>
                    <a:pt x="16093" y="10999"/>
                  </a:cubicBezTo>
                  <a:cubicBezTo>
                    <a:pt x="18493" y="11634"/>
                    <a:pt x="20293" y="12905"/>
                    <a:pt x="20593" y="14334"/>
                  </a:cubicBezTo>
                  <a:cubicBezTo>
                    <a:pt x="20893" y="15763"/>
                    <a:pt x="19693" y="17352"/>
                    <a:pt x="17593" y="18463"/>
                  </a:cubicBezTo>
                  <a:cubicBezTo>
                    <a:pt x="15493" y="19575"/>
                    <a:pt x="12493" y="20210"/>
                    <a:pt x="8893" y="20687"/>
                  </a:cubicBezTo>
                  <a:cubicBezTo>
                    <a:pt x="5293" y="21163"/>
                    <a:pt x="1093" y="21481"/>
                    <a:pt x="193" y="21163"/>
                  </a:cubicBezTo>
                  <a:cubicBezTo>
                    <a:pt x="-707" y="20846"/>
                    <a:pt x="1693" y="19893"/>
                    <a:pt x="4093" y="189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6788150" y="7723075"/>
              <a:ext cx="1079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5314"/>
                    <a:pt x="11435" y="10629"/>
                    <a:pt x="7835" y="14229"/>
                  </a:cubicBezTo>
                  <a:cubicBezTo>
                    <a:pt x="4235" y="17829"/>
                    <a:pt x="2118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6866699" y="7870305"/>
              <a:ext cx="118301" cy="14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18" fill="norm" stroke="1" extrusionOk="0">
                  <a:moveTo>
                    <a:pt x="1853" y="4522"/>
                  </a:moveTo>
                  <a:cubicBezTo>
                    <a:pt x="2611" y="2956"/>
                    <a:pt x="3368" y="1391"/>
                    <a:pt x="4695" y="609"/>
                  </a:cubicBezTo>
                  <a:cubicBezTo>
                    <a:pt x="6021" y="-174"/>
                    <a:pt x="7916" y="-174"/>
                    <a:pt x="9432" y="452"/>
                  </a:cubicBezTo>
                  <a:cubicBezTo>
                    <a:pt x="10947" y="1078"/>
                    <a:pt x="12084" y="2330"/>
                    <a:pt x="11895" y="4522"/>
                  </a:cubicBezTo>
                  <a:cubicBezTo>
                    <a:pt x="11705" y="6713"/>
                    <a:pt x="10190" y="9843"/>
                    <a:pt x="8295" y="12191"/>
                  </a:cubicBezTo>
                  <a:cubicBezTo>
                    <a:pt x="6400" y="14539"/>
                    <a:pt x="4126" y="16104"/>
                    <a:pt x="2421" y="17513"/>
                  </a:cubicBezTo>
                  <a:cubicBezTo>
                    <a:pt x="716" y="18922"/>
                    <a:pt x="-421" y="20174"/>
                    <a:pt x="147" y="20800"/>
                  </a:cubicBezTo>
                  <a:cubicBezTo>
                    <a:pt x="716" y="21426"/>
                    <a:pt x="2990" y="21426"/>
                    <a:pt x="6779" y="21113"/>
                  </a:cubicBezTo>
                  <a:cubicBezTo>
                    <a:pt x="10568" y="20800"/>
                    <a:pt x="15874" y="20174"/>
                    <a:pt x="21179" y="195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7556500" y="7818325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7562849" y="7932625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8274050" y="7602425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8331200" y="7615125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8274050" y="7659575"/>
              <a:ext cx="1905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03"/>
                    <a:pt x="14400" y="6207"/>
                    <a:pt x="10800" y="9807"/>
                  </a:cubicBezTo>
                  <a:cubicBezTo>
                    <a:pt x="7200" y="13407"/>
                    <a:pt x="3600" y="17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356600" y="7811975"/>
              <a:ext cx="146050" cy="24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748" y="853"/>
                  </a:cubicBezTo>
                  <a:cubicBezTo>
                    <a:pt x="15026" y="1705"/>
                    <a:pt x="13148" y="3411"/>
                    <a:pt x="10800" y="6347"/>
                  </a:cubicBezTo>
                  <a:cubicBezTo>
                    <a:pt x="8452" y="9284"/>
                    <a:pt x="5635" y="13453"/>
                    <a:pt x="4226" y="16011"/>
                  </a:cubicBezTo>
                  <a:cubicBezTo>
                    <a:pt x="2817" y="18568"/>
                    <a:pt x="2817" y="19516"/>
                    <a:pt x="3600" y="20179"/>
                  </a:cubicBezTo>
                  <a:cubicBezTo>
                    <a:pt x="4383" y="20842"/>
                    <a:pt x="5948" y="21221"/>
                    <a:pt x="7670" y="21411"/>
                  </a:cubicBezTo>
                  <a:cubicBezTo>
                    <a:pt x="9391" y="21600"/>
                    <a:pt x="11270" y="21600"/>
                    <a:pt x="12991" y="21411"/>
                  </a:cubicBezTo>
                  <a:cubicBezTo>
                    <a:pt x="14713" y="21221"/>
                    <a:pt x="16278" y="20842"/>
                    <a:pt x="17374" y="20179"/>
                  </a:cubicBezTo>
                  <a:cubicBezTo>
                    <a:pt x="18470" y="19516"/>
                    <a:pt x="19096" y="18568"/>
                    <a:pt x="19096" y="17621"/>
                  </a:cubicBezTo>
                  <a:cubicBezTo>
                    <a:pt x="19096" y="16674"/>
                    <a:pt x="18470" y="15726"/>
                    <a:pt x="15183" y="15158"/>
                  </a:cubicBezTo>
                  <a:cubicBezTo>
                    <a:pt x="11896" y="14589"/>
                    <a:pt x="5948" y="14400"/>
                    <a:pt x="0" y="142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8896349" y="6431705"/>
              <a:ext cx="172021" cy="144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46" fill="norm" stroke="1" extrusionOk="0">
                  <a:moveTo>
                    <a:pt x="0" y="888"/>
                  </a:moveTo>
                  <a:cubicBezTo>
                    <a:pt x="0" y="730"/>
                    <a:pt x="0" y="572"/>
                    <a:pt x="1185" y="382"/>
                  </a:cubicBezTo>
                  <a:cubicBezTo>
                    <a:pt x="2371" y="192"/>
                    <a:pt x="4741" y="-29"/>
                    <a:pt x="6717" y="3"/>
                  </a:cubicBezTo>
                  <a:cubicBezTo>
                    <a:pt x="8693" y="34"/>
                    <a:pt x="10273" y="319"/>
                    <a:pt x="10800" y="1030"/>
                  </a:cubicBezTo>
                  <a:cubicBezTo>
                    <a:pt x="11327" y="1742"/>
                    <a:pt x="10800" y="2881"/>
                    <a:pt x="10010" y="3972"/>
                  </a:cubicBezTo>
                  <a:cubicBezTo>
                    <a:pt x="9220" y="5063"/>
                    <a:pt x="8166" y="6106"/>
                    <a:pt x="7507" y="7118"/>
                  </a:cubicBezTo>
                  <a:cubicBezTo>
                    <a:pt x="6849" y="8130"/>
                    <a:pt x="6585" y="9111"/>
                    <a:pt x="7112" y="9885"/>
                  </a:cubicBezTo>
                  <a:cubicBezTo>
                    <a:pt x="7639" y="10660"/>
                    <a:pt x="8956" y="11230"/>
                    <a:pt x="9878" y="11815"/>
                  </a:cubicBezTo>
                  <a:cubicBezTo>
                    <a:pt x="10800" y="12400"/>
                    <a:pt x="11327" y="13001"/>
                    <a:pt x="12907" y="13665"/>
                  </a:cubicBezTo>
                  <a:cubicBezTo>
                    <a:pt x="14488" y="14329"/>
                    <a:pt x="17122" y="15056"/>
                    <a:pt x="18571" y="15784"/>
                  </a:cubicBezTo>
                  <a:cubicBezTo>
                    <a:pt x="20020" y="16511"/>
                    <a:pt x="20283" y="17238"/>
                    <a:pt x="20678" y="17887"/>
                  </a:cubicBezTo>
                  <a:cubicBezTo>
                    <a:pt x="21073" y="18535"/>
                    <a:pt x="21600" y="19104"/>
                    <a:pt x="21337" y="19673"/>
                  </a:cubicBezTo>
                  <a:cubicBezTo>
                    <a:pt x="21073" y="20243"/>
                    <a:pt x="20020" y="20812"/>
                    <a:pt x="17912" y="21144"/>
                  </a:cubicBezTo>
                  <a:cubicBezTo>
                    <a:pt x="15805" y="21476"/>
                    <a:pt x="12644" y="21571"/>
                    <a:pt x="10800" y="21539"/>
                  </a:cubicBezTo>
                  <a:cubicBezTo>
                    <a:pt x="8956" y="21508"/>
                    <a:pt x="8429" y="21350"/>
                    <a:pt x="7902" y="211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9163050" y="6699449"/>
              <a:ext cx="165100" cy="18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46"/>
                  </a:moveTo>
                  <a:cubicBezTo>
                    <a:pt x="1385" y="-96"/>
                    <a:pt x="2769" y="-339"/>
                    <a:pt x="5262" y="2088"/>
                  </a:cubicBezTo>
                  <a:cubicBezTo>
                    <a:pt x="7754" y="4515"/>
                    <a:pt x="11354" y="9612"/>
                    <a:pt x="14262" y="13252"/>
                  </a:cubicBezTo>
                  <a:cubicBezTo>
                    <a:pt x="17169" y="16892"/>
                    <a:pt x="19385" y="19077"/>
                    <a:pt x="21600" y="212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9302750" y="6675325"/>
              <a:ext cx="952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3484"/>
                    <a:pt x="13920" y="6968"/>
                    <a:pt x="10320" y="10568"/>
                  </a:cubicBezTo>
                  <a:cubicBezTo>
                    <a:pt x="6720" y="14168"/>
                    <a:pt x="3360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9425516" y="6986475"/>
              <a:ext cx="423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9427633" y="6878525"/>
              <a:ext cx="55878" cy="3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850" fill="norm" stroke="1" extrusionOk="0">
                  <a:moveTo>
                    <a:pt x="9683" y="0"/>
                  </a:moveTo>
                  <a:cubicBezTo>
                    <a:pt x="5958" y="1200"/>
                    <a:pt x="2234" y="2400"/>
                    <a:pt x="745" y="6000"/>
                  </a:cubicBezTo>
                  <a:cubicBezTo>
                    <a:pt x="-745" y="9600"/>
                    <a:pt x="0" y="15600"/>
                    <a:pt x="2979" y="18600"/>
                  </a:cubicBezTo>
                  <a:cubicBezTo>
                    <a:pt x="5958" y="21600"/>
                    <a:pt x="11172" y="21600"/>
                    <a:pt x="14896" y="18600"/>
                  </a:cubicBezTo>
                  <a:cubicBezTo>
                    <a:pt x="18621" y="15600"/>
                    <a:pt x="20855" y="9600"/>
                    <a:pt x="18993" y="7200"/>
                  </a:cubicBezTo>
                  <a:cubicBezTo>
                    <a:pt x="17131" y="4800"/>
                    <a:pt x="11172" y="6000"/>
                    <a:pt x="5214" y="7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9252958" y="6428619"/>
              <a:ext cx="125992" cy="19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06" fill="norm" stroke="1" extrusionOk="0">
                  <a:moveTo>
                    <a:pt x="7389" y="2627"/>
                  </a:moveTo>
                  <a:cubicBezTo>
                    <a:pt x="6669" y="6720"/>
                    <a:pt x="5949" y="10813"/>
                    <a:pt x="5229" y="13655"/>
                  </a:cubicBezTo>
                  <a:cubicBezTo>
                    <a:pt x="4509" y="16497"/>
                    <a:pt x="3789" y="18088"/>
                    <a:pt x="2889" y="19339"/>
                  </a:cubicBezTo>
                  <a:cubicBezTo>
                    <a:pt x="1989" y="20590"/>
                    <a:pt x="909" y="21499"/>
                    <a:pt x="369" y="21272"/>
                  </a:cubicBezTo>
                  <a:cubicBezTo>
                    <a:pt x="-171" y="21044"/>
                    <a:pt x="-171" y="19680"/>
                    <a:pt x="729" y="16838"/>
                  </a:cubicBezTo>
                  <a:cubicBezTo>
                    <a:pt x="1629" y="13996"/>
                    <a:pt x="3429" y="9676"/>
                    <a:pt x="4869" y="6834"/>
                  </a:cubicBezTo>
                  <a:cubicBezTo>
                    <a:pt x="6309" y="3992"/>
                    <a:pt x="7389" y="2627"/>
                    <a:pt x="8649" y="1604"/>
                  </a:cubicBezTo>
                  <a:cubicBezTo>
                    <a:pt x="9909" y="581"/>
                    <a:pt x="11349" y="-101"/>
                    <a:pt x="12609" y="13"/>
                  </a:cubicBezTo>
                  <a:cubicBezTo>
                    <a:pt x="13869" y="126"/>
                    <a:pt x="14949" y="1036"/>
                    <a:pt x="16389" y="3764"/>
                  </a:cubicBezTo>
                  <a:cubicBezTo>
                    <a:pt x="17829" y="6493"/>
                    <a:pt x="19629" y="11040"/>
                    <a:pt x="21429" y="15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9639300" y="6789575"/>
              <a:ext cx="1778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914" y="11670"/>
                    <a:pt x="11829" y="3363"/>
                    <a:pt x="15429" y="870"/>
                  </a:cubicBezTo>
                  <a:cubicBezTo>
                    <a:pt x="19029" y="-1622"/>
                    <a:pt x="2031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9677400" y="6922975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0204449" y="6630875"/>
              <a:ext cx="31751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2880" y="4362"/>
                    <a:pt x="5760" y="8723"/>
                    <a:pt x="5760" y="11942"/>
                  </a:cubicBezTo>
                  <a:cubicBezTo>
                    <a:pt x="5760" y="15162"/>
                    <a:pt x="2880" y="17238"/>
                    <a:pt x="1440" y="18796"/>
                  </a:cubicBezTo>
                  <a:cubicBezTo>
                    <a:pt x="0" y="20354"/>
                    <a:pt x="0" y="21392"/>
                    <a:pt x="3600" y="21496"/>
                  </a:cubicBezTo>
                  <a:cubicBezTo>
                    <a:pt x="7200" y="21600"/>
                    <a:pt x="14400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284322" y="6662625"/>
              <a:ext cx="2172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533"/>
                    <a:pt x="-1443" y="9067"/>
                    <a:pt x="1502" y="12667"/>
                  </a:cubicBezTo>
                  <a:cubicBezTo>
                    <a:pt x="4448" y="16267"/>
                    <a:pt x="12302" y="18933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0115550" y="6946259"/>
              <a:ext cx="27940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582" y="12960"/>
                    <a:pt x="9164" y="5400"/>
                    <a:pt x="12764" y="2160"/>
                  </a:cubicBezTo>
                  <a:cubicBezTo>
                    <a:pt x="16364" y="-1080"/>
                    <a:pt x="18982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0171079" y="7024575"/>
              <a:ext cx="134972" cy="25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47" fill="norm" stroke="1" extrusionOk="0">
                  <a:moveTo>
                    <a:pt x="21190" y="0"/>
                  </a:moveTo>
                  <a:cubicBezTo>
                    <a:pt x="16538" y="2283"/>
                    <a:pt x="11885" y="4566"/>
                    <a:pt x="8230" y="7024"/>
                  </a:cubicBezTo>
                  <a:cubicBezTo>
                    <a:pt x="4575" y="9483"/>
                    <a:pt x="1916" y="12117"/>
                    <a:pt x="753" y="14312"/>
                  </a:cubicBezTo>
                  <a:cubicBezTo>
                    <a:pt x="-410" y="16507"/>
                    <a:pt x="-78" y="18263"/>
                    <a:pt x="753" y="19405"/>
                  </a:cubicBezTo>
                  <a:cubicBezTo>
                    <a:pt x="1584" y="20546"/>
                    <a:pt x="2913" y="21073"/>
                    <a:pt x="4741" y="21337"/>
                  </a:cubicBezTo>
                  <a:cubicBezTo>
                    <a:pt x="6568" y="21600"/>
                    <a:pt x="8895" y="21600"/>
                    <a:pt x="10888" y="21424"/>
                  </a:cubicBezTo>
                  <a:cubicBezTo>
                    <a:pt x="12882" y="21249"/>
                    <a:pt x="14544" y="20898"/>
                    <a:pt x="15873" y="20283"/>
                  </a:cubicBezTo>
                  <a:cubicBezTo>
                    <a:pt x="17202" y="19668"/>
                    <a:pt x="18199" y="18790"/>
                    <a:pt x="17867" y="18263"/>
                  </a:cubicBezTo>
                  <a:cubicBezTo>
                    <a:pt x="17535" y="17737"/>
                    <a:pt x="15873" y="17561"/>
                    <a:pt x="12882" y="17561"/>
                  </a:cubicBezTo>
                  <a:cubicBezTo>
                    <a:pt x="9892" y="17561"/>
                    <a:pt x="5572" y="17737"/>
                    <a:pt x="1252" y="179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0629900" y="6865775"/>
              <a:ext cx="1905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800" y="11670"/>
                    <a:pt x="9600" y="3363"/>
                    <a:pt x="13200" y="870"/>
                  </a:cubicBezTo>
                  <a:cubicBezTo>
                    <a:pt x="16800" y="-1622"/>
                    <a:pt x="192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0744199" y="6795975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1112499" y="6671092"/>
              <a:ext cx="137585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91" y="2994"/>
                  </a:moveTo>
                  <a:cubicBezTo>
                    <a:pt x="3988" y="2139"/>
                    <a:pt x="4985" y="1283"/>
                    <a:pt x="6978" y="749"/>
                  </a:cubicBezTo>
                  <a:cubicBezTo>
                    <a:pt x="8972" y="214"/>
                    <a:pt x="11963" y="0"/>
                    <a:pt x="14289" y="0"/>
                  </a:cubicBezTo>
                  <a:cubicBezTo>
                    <a:pt x="16615" y="0"/>
                    <a:pt x="18277" y="214"/>
                    <a:pt x="18609" y="1497"/>
                  </a:cubicBezTo>
                  <a:cubicBezTo>
                    <a:pt x="18942" y="2780"/>
                    <a:pt x="17945" y="5133"/>
                    <a:pt x="16782" y="6630"/>
                  </a:cubicBezTo>
                  <a:cubicBezTo>
                    <a:pt x="15618" y="8127"/>
                    <a:pt x="14289" y="8768"/>
                    <a:pt x="12960" y="9410"/>
                  </a:cubicBezTo>
                  <a:cubicBezTo>
                    <a:pt x="11631" y="10051"/>
                    <a:pt x="10302" y="10693"/>
                    <a:pt x="10468" y="10907"/>
                  </a:cubicBezTo>
                  <a:cubicBezTo>
                    <a:pt x="10634" y="11121"/>
                    <a:pt x="12295" y="10907"/>
                    <a:pt x="13957" y="11014"/>
                  </a:cubicBezTo>
                  <a:cubicBezTo>
                    <a:pt x="15618" y="11121"/>
                    <a:pt x="17280" y="11549"/>
                    <a:pt x="18775" y="12083"/>
                  </a:cubicBezTo>
                  <a:cubicBezTo>
                    <a:pt x="20271" y="12618"/>
                    <a:pt x="21600" y="13259"/>
                    <a:pt x="21600" y="14436"/>
                  </a:cubicBezTo>
                  <a:cubicBezTo>
                    <a:pt x="21600" y="15612"/>
                    <a:pt x="20271" y="17323"/>
                    <a:pt x="16449" y="18606"/>
                  </a:cubicBezTo>
                  <a:cubicBezTo>
                    <a:pt x="12628" y="19889"/>
                    <a:pt x="6314" y="20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1074400" y="6967425"/>
              <a:ext cx="266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1158661" y="7043625"/>
              <a:ext cx="118939" cy="15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33" fill="norm" stroke="1" extrusionOk="0">
                  <a:moveTo>
                    <a:pt x="13336" y="0"/>
                  </a:moveTo>
                  <a:cubicBezTo>
                    <a:pt x="12199" y="3000"/>
                    <a:pt x="11062" y="6000"/>
                    <a:pt x="9168" y="8850"/>
                  </a:cubicBezTo>
                  <a:cubicBezTo>
                    <a:pt x="7273" y="11700"/>
                    <a:pt x="4620" y="14400"/>
                    <a:pt x="2726" y="16500"/>
                  </a:cubicBezTo>
                  <a:cubicBezTo>
                    <a:pt x="831" y="18600"/>
                    <a:pt x="-306" y="20100"/>
                    <a:pt x="73" y="20850"/>
                  </a:cubicBezTo>
                  <a:cubicBezTo>
                    <a:pt x="452" y="21600"/>
                    <a:pt x="2347" y="21600"/>
                    <a:pt x="6136" y="21000"/>
                  </a:cubicBezTo>
                  <a:cubicBezTo>
                    <a:pt x="9926" y="20400"/>
                    <a:pt x="15610" y="19200"/>
                    <a:pt x="21294" y="18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1277600" y="7145225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1537950" y="6891225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1696700" y="6656275"/>
              <a:ext cx="177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181"/>
                    <a:pt x="9257" y="6363"/>
                    <a:pt x="12857" y="9963"/>
                  </a:cubicBezTo>
                  <a:cubicBezTo>
                    <a:pt x="16457" y="13563"/>
                    <a:pt x="19029" y="17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1753850" y="6643575"/>
              <a:ext cx="146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877"/>
                    <a:pt x="14087" y="7754"/>
                    <a:pt x="10487" y="11354"/>
                  </a:cubicBezTo>
                  <a:cubicBezTo>
                    <a:pt x="6887" y="14954"/>
                    <a:pt x="3443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1950700" y="6878525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1963400" y="677057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" name="Drawing"/>
          <p:cNvGrpSpPr/>
          <p:nvPr/>
        </p:nvGrpSpPr>
        <p:grpSpPr>
          <a:xfrm>
            <a:off x="161967" y="520354"/>
            <a:ext cx="12014201" cy="9023697"/>
            <a:chOff x="0" y="0"/>
            <a:chExt cx="12014200" cy="9023695"/>
          </a:xfrm>
        </p:grpSpPr>
        <p:sp>
          <p:nvSpPr>
            <p:cNvPr id="1122" name="Line"/>
            <p:cNvSpPr/>
            <p:nvPr/>
          </p:nvSpPr>
          <p:spPr>
            <a:xfrm>
              <a:off x="1347192" y="940625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57"/>
                    <a:pt x="4800" y="11314"/>
                    <a:pt x="8400" y="14914"/>
                  </a:cubicBezTo>
                  <a:cubicBezTo>
                    <a:pt x="12000" y="18514"/>
                    <a:pt x="168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321792" y="824078"/>
              <a:ext cx="206405" cy="39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00" fill="norm" stroke="1" extrusionOk="0">
                  <a:moveTo>
                    <a:pt x="0" y="6978"/>
                  </a:moveTo>
                  <a:cubicBezTo>
                    <a:pt x="0" y="5035"/>
                    <a:pt x="0" y="3092"/>
                    <a:pt x="1102" y="1778"/>
                  </a:cubicBezTo>
                  <a:cubicBezTo>
                    <a:pt x="2204" y="464"/>
                    <a:pt x="4408" y="-222"/>
                    <a:pt x="7053" y="64"/>
                  </a:cubicBezTo>
                  <a:cubicBezTo>
                    <a:pt x="9698" y="349"/>
                    <a:pt x="12784" y="1607"/>
                    <a:pt x="15759" y="3664"/>
                  </a:cubicBezTo>
                  <a:cubicBezTo>
                    <a:pt x="18735" y="5721"/>
                    <a:pt x="21600" y="8578"/>
                    <a:pt x="21490" y="11321"/>
                  </a:cubicBezTo>
                  <a:cubicBezTo>
                    <a:pt x="21380" y="14064"/>
                    <a:pt x="18294" y="16692"/>
                    <a:pt x="15208" y="18349"/>
                  </a:cubicBezTo>
                  <a:cubicBezTo>
                    <a:pt x="12122" y="20007"/>
                    <a:pt x="9037" y="20692"/>
                    <a:pt x="6833" y="21035"/>
                  </a:cubicBezTo>
                  <a:cubicBezTo>
                    <a:pt x="4629" y="21378"/>
                    <a:pt x="3306" y="21378"/>
                    <a:pt x="2645" y="21092"/>
                  </a:cubicBezTo>
                  <a:cubicBezTo>
                    <a:pt x="1984" y="20807"/>
                    <a:pt x="1984" y="20235"/>
                    <a:pt x="2535" y="19721"/>
                  </a:cubicBezTo>
                  <a:cubicBezTo>
                    <a:pt x="3086" y="19207"/>
                    <a:pt x="4188" y="18749"/>
                    <a:pt x="5290" y="1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671042" y="1010475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664692" y="1118425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244658" y="784960"/>
              <a:ext cx="213785" cy="48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715"/>
                  </a:moveTo>
                  <a:cubicBezTo>
                    <a:pt x="19461" y="336"/>
                    <a:pt x="17323" y="-43"/>
                    <a:pt x="14756" y="4"/>
                  </a:cubicBezTo>
                  <a:cubicBezTo>
                    <a:pt x="12190" y="52"/>
                    <a:pt x="9196" y="525"/>
                    <a:pt x="7592" y="999"/>
                  </a:cubicBezTo>
                  <a:cubicBezTo>
                    <a:pt x="5988" y="1473"/>
                    <a:pt x="5774" y="1946"/>
                    <a:pt x="6416" y="2894"/>
                  </a:cubicBezTo>
                  <a:cubicBezTo>
                    <a:pt x="7057" y="3841"/>
                    <a:pt x="8554" y="5262"/>
                    <a:pt x="9517" y="6636"/>
                  </a:cubicBezTo>
                  <a:cubicBezTo>
                    <a:pt x="10479" y="8010"/>
                    <a:pt x="10907" y="9336"/>
                    <a:pt x="10051" y="10520"/>
                  </a:cubicBezTo>
                  <a:cubicBezTo>
                    <a:pt x="9196" y="11704"/>
                    <a:pt x="7057" y="12746"/>
                    <a:pt x="5453" y="13315"/>
                  </a:cubicBezTo>
                  <a:cubicBezTo>
                    <a:pt x="3850" y="13883"/>
                    <a:pt x="2780" y="13978"/>
                    <a:pt x="1818" y="13883"/>
                  </a:cubicBezTo>
                  <a:cubicBezTo>
                    <a:pt x="855" y="13789"/>
                    <a:pt x="0" y="13504"/>
                    <a:pt x="0" y="13220"/>
                  </a:cubicBezTo>
                  <a:cubicBezTo>
                    <a:pt x="0" y="12936"/>
                    <a:pt x="855" y="12652"/>
                    <a:pt x="1818" y="12415"/>
                  </a:cubicBezTo>
                  <a:cubicBezTo>
                    <a:pt x="2780" y="12178"/>
                    <a:pt x="3850" y="11989"/>
                    <a:pt x="5026" y="11894"/>
                  </a:cubicBezTo>
                  <a:cubicBezTo>
                    <a:pt x="6202" y="11799"/>
                    <a:pt x="7485" y="11799"/>
                    <a:pt x="8448" y="11989"/>
                  </a:cubicBezTo>
                  <a:cubicBezTo>
                    <a:pt x="9410" y="12178"/>
                    <a:pt x="10051" y="12557"/>
                    <a:pt x="10051" y="13315"/>
                  </a:cubicBezTo>
                  <a:cubicBezTo>
                    <a:pt x="10051" y="14073"/>
                    <a:pt x="9410" y="15210"/>
                    <a:pt x="8448" y="16204"/>
                  </a:cubicBezTo>
                  <a:cubicBezTo>
                    <a:pt x="7485" y="17199"/>
                    <a:pt x="6202" y="18052"/>
                    <a:pt x="5453" y="18857"/>
                  </a:cubicBezTo>
                  <a:cubicBezTo>
                    <a:pt x="4705" y="19662"/>
                    <a:pt x="4491" y="20420"/>
                    <a:pt x="5560" y="20894"/>
                  </a:cubicBezTo>
                  <a:cubicBezTo>
                    <a:pt x="6630" y="21368"/>
                    <a:pt x="8982" y="21557"/>
                    <a:pt x="11121" y="21462"/>
                  </a:cubicBezTo>
                  <a:cubicBezTo>
                    <a:pt x="13259" y="21368"/>
                    <a:pt x="15184" y="20989"/>
                    <a:pt x="17109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496116" y="870725"/>
              <a:ext cx="159177" cy="31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90" fill="norm" stroke="1" extrusionOk="0">
                  <a:moveTo>
                    <a:pt x="21095" y="435"/>
                  </a:moveTo>
                  <a:cubicBezTo>
                    <a:pt x="19692" y="147"/>
                    <a:pt x="18290" y="-141"/>
                    <a:pt x="16326" y="75"/>
                  </a:cubicBezTo>
                  <a:cubicBezTo>
                    <a:pt x="14363" y="291"/>
                    <a:pt x="11838" y="1011"/>
                    <a:pt x="9033" y="2811"/>
                  </a:cubicBezTo>
                  <a:cubicBezTo>
                    <a:pt x="6227" y="4611"/>
                    <a:pt x="3142" y="7491"/>
                    <a:pt x="1459" y="10371"/>
                  </a:cubicBezTo>
                  <a:cubicBezTo>
                    <a:pt x="-224" y="13251"/>
                    <a:pt x="-505" y="16131"/>
                    <a:pt x="898" y="18075"/>
                  </a:cubicBezTo>
                  <a:cubicBezTo>
                    <a:pt x="2300" y="20019"/>
                    <a:pt x="5386" y="21027"/>
                    <a:pt x="8752" y="21243"/>
                  </a:cubicBezTo>
                  <a:cubicBezTo>
                    <a:pt x="12118" y="21459"/>
                    <a:pt x="15765" y="20883"/>
                    <a:pt x="19412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731492" y="877736"/>
              <a:ext cx="132720" cy="29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55" fill="norm" stroke="1" extrusionOk="0">
                  <a:moveTo>
                    <a:pt x="0" y="2772"/>
                  </a:moveTo>
                  <a:cubicBezTo>
                    <a:pt x="332" y="1990"/>
                    <a:pt x="665" y="1207"/>
                    <a:pt x="1662" y="738"/>
                  </a:cubicBezTo>
                  <a:cubicBezTo>
                    <a:pt x="2658" y="268"/>
                    <a:pt x="4320" y="112"/>
                    <a:pt x="6480" y="33"/>
                  </a:cubicBezTo>
                  <a:cubicBezTo>
                    <a:pt x="8640" y="-45"/>
                    <a:pt x="11298" y="-45"/>
                    <a:pt x="13458" y="738"/>
                  </a:cubicBezTo>
                  <a:cubicBezTo>
                    <a:pt x="15618" y="1520"/>
                    <a:pt x="17280" y="3085"/>
                    <a:pt x="16283" y="4572"/>
                  </a:cubicBezTo>
                  <a:cubicBezTo>
                    <a:pt x="15286" y="6059"/>
                    <a:pt x="11631" y="7468"/>
                    <a:pt x="8972" y="8407"/>
                  </a:cubicBezTo>
                  <a:cubicBezTo>
                    <a:pt x="6314" y="9346"/>
                    <a:pt x="4652" y="9816"/>
                    <a:pt x="5151" y="10207"/>
                  </a:cubicBezTo>
                  <a:cubicBezTo>
                    <a:pt x="5649" y="10598"/>
                    <a:pt x="8308" y="10912"/>
                    <a:pt x="11298" y="11616"/>
                  </a:cubicBezTo>
                  <a:cubicBezTo>
                    <a:pt x="14289" y="12320"/>
                    <a:pt x="17612" y="13416"/>
                    <a:pt x="19440" y="14355"/>
                  </a:cubicBezTo>
                  <a:cubicBezTo>
                    <a:pt x="21268" y="15294"/>
                    <a:pt x="21600" y="16077"/>
                    <a:pt x="18609" y="17251"/>
                  </a:cubicBezTo>
                  <a:cubicBezTo>
                    <a:pt x="15618" y="18425"/>
                    <a:pt x="9305" y="19990"/>
                    <a:pt x="2991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896592" y="1143825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187562" y="878641"/>
              <a:ext cx="248781" cy="25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78" fill="norm" stroke="1" extrusionOk="0">
                  <a:moveTo>
                    <a:pt x="647" y="4191"/>
                  </a:moveTo>
                  <a:cubicBezTo>
                    <a:pt x="830" y="3291"/>
                    <a:pt x="1013" y="2391"/>
                    <a:pt x="2295" y="1671"/>
                  </a:cubicBezTo>
                  <a:cubicBezTo>
                    <a:pt x="3576" y="951"/>
                    <a:pt x="5956" y="411"/>
                    <a:pt x="7603" y="141"/>
                  </a:cubicBezTo>
                  <a:cubicBezTo>
                    <a:pt x="9251" y="-129"/>
                    <a:pt x="10166" y="-129"/>
                    <a:pt x="10623" y="1221"/>
                  </a:cubicBezTo>
                  <a:cubicBezTo>
                    <a:pt x="11081" y="2571"/>
                    <a:pt x="11081" y="5271"/>
                    <a:pt x="9525" y="8331"/>
                  </a:cubicBezTo>
                  <a:cubicBezTo>
                    <a:pt x="7969" y="11391"/>
                    <a:pt x="4857" y="14811"/>
                    <a:pt x="2844" y="17061"/>
                  </a:cubicBezTo>
                  <a:cubicBezTo>
                    <a:pt x="830" y="19311"/>
                    <a:pt x="-85" y="20391"/>
                    <a:pt x="7" y="20931"/>
                  </a:cubicBezTo>
                  <a:cubicBezTo>
                    <a:pt x="98" y="21471"/>
                    <a:pt x="1196" y="21471"/>
                    <a:pt x="4491" y="21201"/>
                  </a:cubicBezTo>
                  <a:cubicBezTo>
                    <a:pt x="7786" y="20931"/>
                    <a:pt x="13278" y="20391"/>
                    <a:pt x="16481" y="19941"/>
                  </a:cubicBezTo>
                  <a:cubicBezTo>
                    <a:pt x="19684" y="19491"/>
                    <a:pt x="20600" y="19131"/>
                    <a:pt x="21515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436342" y="877125"/>
              <a:ext cx="12462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0" y="0"/>
                  </a:moveTo>
                  <a:cubicBezTo>
                    <a:pt x="3895" y="294"/>
                    <a:pt x="7790" y="588"/>
                    <a:pt x="11685" y="2498"/>
                  </a:cubicBezTo>
                  <a:cubicBezTo>
                    <a:pt x="15580" y="4408"/>
                    <a:pt x="19475" y="7935"/>
                    <a:pt x="20538" y="10947"/>
                  </a:cubicBezTo>
                  <a:cubicBezTo>
                    <a:pt x="21600" y="13959"/>
                    <a:pt x="19830" y="16457"/>
                    <a:pt x="16820" y="18147"/>
                  </a:cubicBezTo>
                  <a:cubicBezTo>
                    <a:pt x="13810" y="19837"/>
                    <a:pt x="9561" y="20718"/>
                    <a:pt x="5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709392" y="102317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620492" y="1188275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4076807" y="805374"/>
              <a:ext cx="153286" cy="35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57" fill="norm" stroke="1" extrusionOk="0">
                  <a:moveTo>
                    <a:pt x="20262" y="1668"/>
                  </a:moveTo>
                  <a:cubicBezTo>
                    <a:pt x="19970" y="1021"/>
                    <a:pt x="19679" y="374"/>
                    <a:pt x="18657" y="116"/>
                  </a:cubicBezTo>
                  <a:cubicBezTo>
                    <a:pt x="17635" y="-143"/>
                    <a:pt x="15884" y="-14"/>
                    <a:pt x="13549" y="956"/>
                  </a:cubicBezTo>
                  <a:cubicBezTo>
                    <a:pt x="11214" y="1926"/>
                    <a:pt x="8295" y="3737"/>
                    <a:pt x="5814" y="6647"/>
                  </a:cubicBezTo>
                  <a:cubicBezTo>
                    <a:pt x="3333" y="9558"/>
                    <a:pt x="1289" y="13567"/>
                    <a:pt x="414" y="15960"/>
                  </a:cubicBezTo>
                  <a:cubicBezTo>
                    <a:pt x="-462" y="18353"/>
                    <a:pt x="-170" y="19129"/>
                    <a:pt x="3479" y="19776"/>
                  </a:cubicBezTo>
                  <a:cubicBezTo>
                    <a:pt x="7127" y="20422"/>
                    <a:pt x="14133" y="20940"/>
                    <a:pt x="21138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302628" y="840614"/>
              <a:ext cx="187815" cy="30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87" fill="norm" stroke="1" extrusionOk="0">
                  <a:moveTo>
                    <a:pt x="21295" y="1700"/>
                  </a:moveTo>
                  <a:cubicBezTo>
                    <a:pt x="18895" y="1095"/>
                    <a:pt x="16495" y="491"/>
                    <a:pt x="13975" y="189"/>
                  </a:cubicBezTo>
                  <a:cubicBezTo>
                    <a:pt x="11455" y="-113"/>
                    <a:pt x="8815" y="-113"/>
                    <a:pt x="6895" y="642"/>
                  </a:cubicBezTo>
                  <a:cubicBezTo>
                    <a:pt x="4975" y="1397"/>
                    <a:pt x="3775" y="2908"/>
                    <a:pt x="3175" y="4570"/>
                  </a:cubicBezTo>
                  <a:cubicBezTo>
                    <a:pt x="2575" y="6231"/>
                    <a:pt x="2575" y="8044"/>
                    <a:pt x="2575" y="9328"/>
                  </a:cubicBezTo>
                  <a:cubicBezTo>
                    <a:pt x="2575" y="10611"/>
                    <a:pt x="2575" y="11367"/>
                    <a:pt x="3415" y="11593"/>
                  </a:cubicBezTo>
                  <a:cubicBezTo>
                    <a:pt x="4255" y="11820"/>
                    <a:pt x="5935" y="11518"/>
                    <a:pt x="7375" y="11367"/>
                  </a:cubicBezTo>
                  <a:cubicBezTo>
                    <a:pt x="8815" y="11216"/>
                    <a:pt x="10015" y="11216"/>
                    <a:pt x="11095" y="11442"/>
                  </a:cubicBezTo>
                  <a:cubicBezTo>
                    <a:pt x="12175" y="11669"/>
                    <a:pt x="13135" y="12122"/>
                    <a:pt x="13975" y="12726"/>
                  </a:cubicBezTo>
                  <a:cubicBezTo>
                    <a:pt x="14815" y="13330"/>
                    <a:pt x="15535" y="14086"/>
                    <a:pt x="16015" y="14841"/>
                  </a:cubicBezTo>
                  <a:cubicBezTo>
                    <a:pt x="16495" y="15596"/>
                    <a:pt x="16735" y="16351"/>
                    <a:pt x="15655" y="17409"/>
                  </a:cubicBezTo>
                  <a:cubicBezTo>
                    <a:pt x="14575" y="18466"/>
                    <a:pt x="12175" y="19825"/>
                    <a:pt x="9775" y="20581"/>
                  </a:cubicBezTo>
                  <a:cubicBezTo>
                    <a:pt x="7375" y="21336"/>
                    <a:pt x="4975" y="21487"/>
                    <a:pt x="3055" y="21487"/>
                  </a:cubicBezTo>
                  <a:cubicBezTo>
                    <a:pt x="1135" y="21487"/>
                    <a:pt x="-305" y="21336"/>
                    <a:pt x="55" y="21185"/>
                  </a:cubicBezTo>
                  <a:cubicBezTo>
                    <a:pt x="415" y="21034"/>
                    <a:pt x="2575" y="20883"/>
                    <a:pt x="4735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534892" y="1137475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927"/>
                    <a:pt x="9415" y="7855"/>
                    <a:pt x="5815" y="11455"/>
                  </a:cubicBezTo>
                  <a:cubicBezTo>
                    <a:pt x="2215" y="15055"/>
                    <a:pt x="1108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4754212" y="858075"/>
              <a:ext cx="136281" cy="20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38" fill="norm" stroke="1" extrusionOk="0">
                  <a:moveTo>
                    <a:pt x="10271" y="0"/>
                  </a:moveTo>
                  <a:cubicBezTo>
                    <a:pt x="7326" y="5731"/>
                    <a:pt x="4380" y="11461"/>
                    <a:pt x="2416" y="15098"/>
                  </a:cubicBezTo>
                  <a:cubicBezTo>
                    <a:pt x="453" y="18735"/>
                    <a:pt x="-529" y="20278"/>
                    <a:pt x="289" y="20939"/>
                  </a:cubicBezTo>
                  <a:cubicBezTo>
                    <a:pt x="1107" y="21600"/>
                    <a:pt x="3726" y="21380"/>
                    <a:pt x="7489" y="20718"/>
                  </a:cubicBezTo>
                  <a:cubicBezTo>
                    <a:pt x="11253" y="20057"/>
                    <a:pt x="16162" y="18955"/>
                    <a:pt x="21071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839642" y="1016825"/>
              <a:ext cx="25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700"/>
                    <a:pt x="3363" y="11400"/>
                    <a:pt x="870" y="15000"/>
                  </a:cubicBezTo>
                  <a:cubicBezTo>
                    <a:pt x="-1622" y="18600"/>
                    <a:pt x="1701" y="201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966692" y="855631"/>
              <a:ext cx="85779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96" fill="norm" stroke="1" extrusionOk="0">
                  <a:moveTo>
                    <a:pt x="1580" y="141"/>
                  </a:moveTo>
                  <a:cubicBezTo>
                    <a:pt x="4215" y="19"/>
                    <a:pt x="6849" y="-104"/>
                    <a:pt x="8956" y="141"/>
                  </a:cubicBezTo>
                  <a:cubicBezTo>
                    <a:pt x="11063" y="387"/>
                    <a:pt x="12644" y="1001"/>
                    <a:pt x="15278" y="2903"/>
                  </a:cubicBezTo>
                  <a:cubicBezTo>
                    <a:pt x="17912" y="4805"/>
                    <a:pt x="21600" y="7996"/>
                    <a:pt x="21337" y="10880"/>
                  </a:cubicBezTo>
                  <a:cubicBezTo>
                    <a:pt x="21073" y="13764"/>
                    <a:pt x="16859" y="16341"/>
                    <a:pt x="12644" y="18060"/>
                  </a:cubicBezTo>
                  <a:cubicBezTo>
                    <a:pt x="8429" y="19778"/>
                    <a:pt x="4215" y="20637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341342" y="104857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239742" y="1200975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4114"/>
                    <a:pt x="12240" y="8229"/>
                    <a:pt x="8640" y="11829"/>
                  </a:cubicBezTo>
                  <a:cubicBezTo>
                    <a:pt x="5040" y="15429"/>
                    <a:pt x="252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767558" y="853379"/>
              <a:ext cx="164335" cy="30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228" fill="norm" stroke="1" extrusionOk="0">
                  <a:moveTo>
                    <a:pt x="20962" y="328"/>
                  </a:moveTo>
                  <a:cubicBezTo>
                    <a:pt x="19612" y="32"/>
                    <a:pt x="18262" y="-264"/>
                    <a:pt x="15967" y="402"/>
                  </a:cubicBezTo>
                  <a:cubicBezTo>
                    <a:pt x="13672" y="1068"/>
                    <a:pt x="10432" y="2695"/>
                    <a:pt x="7597" y="5210"/>
                  </a:cubicBezTo>
                  <a:cubicBezTo>
                    <a:pt x="4762" y="7725"/>
                    <a:pt x="2332" y="11128"/>
                    <a:pt x="982" y="13717"/>
                  </a:cubicBezTo>
                  <a:cubicBezTo>
                    <a:pt x="-368" y="16306"/>
                    <a:pt x="-638" y="18081"/>
                    <a:pt x="2197" y="19265"/>
                  </a:cubicBezTo>
                  <a:cubicBezTo>
                    <a:pt x="5032" y="20448"/>
                    <a:pt x="10972" y="21040"/>
                    <a:pt x="14617" y="21188"/>
                  </a:cubicBezTo>
                  <a:cubicBezTo>
                    <a:pt x="18262" y="21336"/>
                    <a:pt x="19612" y="21040"/>
                    <a:pt x="20962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984430" y="896175"/>
              <a:ext cx="201463" cy="25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22" fill="norm" stroke="1" extrusionOk="0">
                  <a:moveTo>
                    <a:pt x="2515" y="3780"/>
                  </a:moveTo>
                  <a:cubicBezTo>
                    <a:pt x="2290" y="2880"/>
                    <a:pt x="2065" y="1980"/>
                    <a:pt x="2515" y="1260"/>
                  </a:cubicBezTo>
                  <a:cubicBezTo>
                    <a:pt x="2965" y="540"/>
                    <a:pt x="4090" y="0"/>
                    <a:pt x="6003" y="0"/>
                  </a:cubicBezTo>
                  <a:cubicBezTo>
                    <a:pt x="7915" y="0"/>
                    <a:pt x="10615" y="540"/>
                    <a:pt x="12302" y="1890"/>
                  </a:cubicBezTo>
                  <a:cubicBezTo>
                    <a:pt x="13990" y="3240"/>
                    <a:pt x="14665" y="5400"/>
                    <a:pt x="12640" y="8460"/>
                  </a:cubicBezTo>
                  <a:cubicBezTo>
                    <a:pt x="10615" y="11520"/>
                    <a:pt x="5890" y="15480"/>
                    <a:pt x="3190" y="17820"/>
                  </a:cubicBezTo>
                  <a:cubicBezTo>
                    <a:pt x="490" y="20160"/>
                    <a:pt x="-185" y="20880"/>
                    <a:pt x="40" y="21240"/>
                  </a:cubicBezTo>
                  <a:cubicBezTo>
                    <a:pt x="265" y="21600"/>
                    <a:pt x="1390" y="21600"/>
                    <a:pt x="5102" y="21330"/>
                  </a:cubicBezTo>
                  <a:cubicBezTo>
                    <a:pt x="8815" y="21060"/>
                    <a:pt x="15115" y="20520"/>
                    <a:pt x="21415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6198592" y="1162875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471642" y="965530"/>
              <a:ext cx="145034" cy="16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01" fill="norm" stroke="1" extrusionOk="0">
                  <a:moveTo>
                    <a:pt x="17843" y="2525"/>
                  </a:moveTo>
                  <a:cubicBezTo>
                    <a:pt x="16904" y="1432"/>
                    <a:pt x="15965" y="338"/>
                    <a:pt x="13617" y="64"/>
                  </a:cubicBezTo>
                  <a:cubicBezTo>
                    <a:pt x="11270" y="-209"/>
                    <a:pt x="7513" y="338"/>
                    <a:pt x="4696" y="2799"/>
                  </a:cubicBezTo>
                  <a:cubicBezTo>
                    <a:pt x="1878" y="5259"/>
                    <a:pt x="0" y="9634"/>
                    <a:pt x="0" y="13052"/>
                  </a:cubicBezTo>
                  <a:cubicBezTo>
                    <a:pt x="0" y="16469"/>
                    <a:pt x="1878" y="18930"/>
                    <a:pt x="4852" y="20161"/>
                  </a:cubicBezTo>
                  <a:cubicBezTo>
                    <a:pt x="7826" y="21391"/>
                    <a:pt x="11896" y="21391"/>
                    <a:pt x="15339" y="20297"/>
                  </a:cubicBezTo>
                  <a:cubicBezTo>
                    <a:pt x="18783" y="19204"/>
                    <a:pt x="21600" y="17016"/>
                    <a:pt x="21443" y="13462"/>
                  </a:cubicBezTo>
                  <a:cubicBezTo>
                    <a:pt x="21287" y="9907"/>
                    <a:pt x="18157" y="4986"/>
                    <a:pt x="15026" y="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693892" y="871481"/>
              <a:ext cx="120679" cy="29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93" fill="norm" stroke="1" extrusionOk="0">
                  <a:moveTo>
                    <a:pt x="0" y="415"/>
                  </a:moveTo>
                  <a:cubicBezTo>
                    <a:pt x="1831" y="104"/>
                    <a:pt x="3661" y="-207"/>
                    <a:pt x="6407" y="181"/>
                  </a:cubicBezTo>
                  <a:cubicBezTo>
                    <a:pt x="9153" y="570"/>
                    <a:pt x="12814" y="1658"/>
                    <a:pt x="15925" y="3911"/>
                  </a:cubicBezTo>
                  <a:cubicBezTo>
                    <a:pt x="19037" y="6164"/>
                    <a:pt x="21600" y="9583"/>
                    <a:pt x="20685" y="12613"/>
                  </a:cubicBezTo>
                  <a:cubicBezTo>
                    <a:pt x="19769" y="15643"/>
                    <a:pt x="15376" y="18285"/>
                    <a:pt x="12081" y="19684"/>
                  </a:cubicBezTo>
                  <a:cubicBezTo>
                    <a:pt x="8786" y="21082"/>
                    <a:pt x="6590" y="21238"/>
                    <a:pt x="4393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839942" y="777642"/>
              <a:ext cx="110876" cy="50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524" fill="norm" stroke="1" extrusionOk="0">
                  <a:moveTo>
                    <a:pt x="6000" y="717"/>
                  </a:moveTo>
                  <a:cubicBezTo>
                    <a:pt x="7200" y="359"/>
                    <a:pt x="8400" y="0"/>
                    <a:pt x="9800" y="0"/>
                  </a:cubicBezTo>
                  <a:cubicBezTo>
                    <a:pt x="11200" y="0"/>
                    <a:pt x="12800" y="359"/>
                    <a:pt x="14600" y="1210"/>
                  </a:cubicBezTo>
                  <a:cubicBezTo>
                    <a:pt x="16400" y="2061"/>
                    <a:pt x="18400" y="3406"/>
                    <a:pt x="17600" y="4750"/>
                  </a:cubicBezTo>
                  <a:cubicBezTo>
                    <a:pt x="16800" y="6095"/>
                    <a:pt x="13200" y="7439"/>
                    <a:pt x="10400" y="8380"/>
                  </a:cubicBezTo>
                  <a:cubicBezTo>
                    <a:pt x="7600" y="9321"/>
                    <a:pt x="5600" y="9859"/>
                    <a:pt x="5200" y="10576"/>
                  </a:cubicBezTo>
                  <a:cubicBezTo>
                    <a:pt x="4800" y="11293"/>
                    <a:pt x="6000" y="12189"/>
                    <a:pt x="9000" y="13534"/>
                  </a:cubicBezTo>
                  <a:cubicBezTo>
                    <a:pt x="12000" y="14878"/>
                    <a:pt x="16800" y="16671"/>
                    <a:pt x="19200" y="17880"/>
                  </a:cubicBezTo>
                  <a:cubicBezTo>
                    <a:pt x="21600" y="19090"/>
                    <a:pt x="21600" y="19718"/>
                    <a:pt x="18800" y="20300"/>
                  </a:cubicBezTo>
                  <a:cubicBezTo>
                    <a:pt x="16000" y="20883"/>
                    <a:pt x="10400" y="21421"/>
                    <a:pt x="6800" y="21510"/>
                  </a:cubicBezTo>
                  <a:cubicBezTo>
                    <a:pt x="3200" y="21600"/>
                    <a:pt x="1600" y="21241"/>
                    <a:pt x="0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31800" y="3540212"/>
              <a:ext cx="2095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27" y="0"/>
                    <a:pt x="3055" y="0"/>
                    <a:pt x="5018" y="2448"/>
                  </a:cubicBezTo>
                  <a:cubicBezTo>
                    <a:pt x="6982" y="4896"/>
                    <a:pt x="9382" y="9792"/>
                    <a:pt x="11345" y="13392"/>
                  </a:cubicBezTo>
                  <a:cubicBezTo>
                    <a:pt x="13309" y="16992"/>
                    <a:pt x="14836" y="19296"/>
                    <a:pt x="16473" y="20448"/>
                  </a:cubicBezTo>
                  <a:cubicBezTo>
                    <a:pt x="18109" y="21600"/>
                    <a:pt x="1985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03250" y="3495762"/>
              <a:ext cx="158750" cy="39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0"/>
                  </a:moveTo>
                  <a:cubicBezTo>
                    <a:pt x="19872" y="905"/>
                    <a:pt x="18144" y="1809"/>
                    <a:pt x="15840" y="4184"/>
                  </a:cubicBezTo>
                  <a:cubicBezTo>
                    <a:pt x="13536" y="6559"/>
                    <a:pt x="10656" y="10404"/>
                    <a:pt x="8496" y="12949"/>
                  </a:cubicBezTo>
                  <a:cubicBezTo>
                    <a:pt x="6336" y="15493"/>
                    <a:pt x="4896" y="16737"/>
                    <a:pt x="3312" y="18038"/>
                  </a:cubicBezTo>
                  <a:cubicBezTo>
                    <a:pt x="1728" y="19338"/>
                    <a:pt x="0" y="20695"/>
                    <a:pt x="0" y="21148"/>
                  </a:cubicBezTo>
                  <a:cubicBezTo>
                    <a:pt x="0" y="21600"/>
                    <a:pt x="1728" y="21148"/>
                    <a:pt x="3456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759006" y="3813262"/>
              <a:ext cx="156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959"/>
                    <a:pt x="3818" y="11917"/>
                    <a:pt x="1118" y="15517"/>
                  </a:cubicBezTo>
                  <a:cubicBezTo>
                    <a:pt x="-1582" y="19117"/>
                    <a:pt x="1118" y="2035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64343" y="3679912"/>
              <a:ext cx="75014" cy="7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5" h="20904" fill="norm" stroke="1" extrusionOk="0">
                  <a:moveTo>
                    <a:pt x="11308" y="8526"/>
                  </a:moveTo>
                  <a:cubicBezTo>
                    <a:pt x="8466" y="9095"/>
                    <a:pt x="5624" y="9663"/>
                    <a:pt x="3350" y="11653"/>
                  </a:cubicBezTo>
                  <a:cubicBezTo>
                    <a:pt x="1076" y="13642"/>
                    <a:pt x="-629" y="17053"/>
                    <a:pt x="224" y="19042"/>
                  </a:cubicBezTo>
                  <a:cubicBezTo>
                    <a:pt x="1076" y="21032"/>
                    <a:pt x="4487" y="21600"/>
                    <a:pt x="8182" y="19895"/>
                  </a:cubicBezTo>
                  <a:cubicBezTo>
                    <a:pt x="11876" y="18189"/>
                    <a:pt x="15855" y="14211"/>
                    <a:pt x="18129" y="10516"/>
                  </a:cubicBezTo>
                  <a:cubicBezTo>
                    <a:pt x="20403" y="6821"/>
                    <a:pt x="20971" y="3411"/>
                    <a:pt x="18697" y="1705"/>
                  </a:cubicBezTo>
                  <a:cubicBezTo>
                    <a:pt x="16424" y="0"/>
                    <a:pt x="11308" y="0"/>
                    <a:pt x="61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566371" y="3115573"/>
              <a:ext cx="144829" cy="25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93" fill="norm" stroke="1" extrusionOk="0">
                  <a:moveTo>
                    <a:pt x="5454" y="9036"/>
                  </a:moveTo>
                  <a:cubicBezTo>
                    <a:pt x="4515" y="12070"/>
                    <a:pt x="3576" y="15105"/>
                    <a:pt x="2636" y="17336"/>
                  </a:cubicBezTo>
                  <a:cubicBezTo>
                    <a:pt x="1697" y="19568"/>
                    <a:pt x="758" y="20996"/>
                    <a:pt x="289" y="21174"/>
                  </a:cubicBezTo>
                  <a:cubicBezTo>
                    <a:pt x="-181" y="21353"/>
                    <a:pt x="-181" y="20282"/>
                    <a:pt x="1071" y="17069"/>
                  </a:cubicBezTo>
                  <a:cubicBezTo>
                    <a:pt x="2323" y="13855"/>
                    <a:pt x="4828" y="8500"/>
                    <a:pt x="6549" y="5376"/>
                  </a:cubicBezTo>
                  <a:cubicBezTo>
                    <a:pt x="8271" y="2252"/>
                    <a:pt x="9210" y="1360"/>
                    <a:pt x="10462" y="735"/>
                  </a:cubicBezTo>
                  <a:cubicBezTo>
                    <a:pt x="11715" y="110"/>
                    <a:pt x="13280" y="-247"/>
                    <a:pt x="14532" y="199"/>
                  </a:cubicBezTo>
                  <a:cubicBezTo>
                    <a:pt x="15784" y="646"/>
                    <a:pt x="16723" y="1895"/>
                    <a:pt x="17819" y="4751"/>
                  </a:cubicBezTo>
                  <a:cubicBezTo>
                    <a:pt x="18915" y="7608"/>
                    <a:pt x="20167" y="12070"/>
                    <a:pt x="21419" y="16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219200" y="3559262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181100" y="3718012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8000"/>
                    <a:pt x="7945" y="14400"/>
                    <a:pt x="11545" y="10800"/>
                  </a:cubicBezTo>
                  <a:cubicBezTo>
                    <a:pt x="15145" y="7200"/>
                    <a:pt x="1837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752600" y="3381462"/>
              <a:ext cx="12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880"/>
                    <a:pt x="21600" y="5760"/>
                    <a:pt x="21600" y="9360"/>
                  </a:cubicBezTo>
                  <a:cubicBezTo>
                    <a:pt x="21600" y="12960"/>
                    <a:pt x="108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873249" y="3330662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05"/>
                    <a:pt x="14400" y="10611"/>
                    <a:pt x="10800" y="14211"/>
                  </a:cubicBezTo>
                  <a:cubicBezTo>
                    <a:pt x="7200" y="17811"/>
                    <a:pt x="36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708149" y="3639135"/>
              <a:ext cx="222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86" y="12302"/>
                    <a:pt x="6171" y="4448"/>
                    <a:pt x="9771" y="1502"/>
                  </a:cubicBezTo>
                  <a:cubicBezTo>
                    <a:pt x="13371" y="-1443"/>
                    <a:pt x="174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784333" y="3711662"/>
              <a:ext cx="120668" cy="21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44" fill="norm" stroke="1" extrusionOk="0">
                  <a:moveTo>
                    <a:pt x="20871" y="0"/>
                  </a:moveTo>
                  <a:cubicBezTo>
                    <a:pt x="18674" y="0"/>
                    <a:pt x="16478" y="0"/>
                    <a:pt x="12817" y="2936"/>
                  </a:cubicBezTo>
                  <a:cubicBezTo>
                    <a:pt x="9156" y="5872"/>
                    <a:pt x="4030" y="11744"/>
                    <a:pt x="1651" y="15204"/>
                  </a:cubicBezTo>
                  <a:cubicBezTo>
                    <a:pt x="-729" y="18664"/>
                    <a:pt x="-363" y="19713"/>
                    <a:pt x="1651" y="20447"/>
                  </a:cubicBezTo>
                  <a:cubicBezTo>
                    <a:pt x="3664" y="21181"/>
                    <a:pt x="7325" y="21600"/>
                    <a:pt x="10437" y="21390"/>
                  </a:cubicBezTo>
                  <a:cubicBezTo>
                    <a:pt x="13549" y="21181"/>
                    <a:pt x="16112" y="20342"/>
                    <a:pt x="17576" y="19293"/>
                  </a:cubicBezTo>
                  <a:cubicBezTo>
                    <a:pt x="19040" y="18245"/>
                    <a:pt x="19407" y="16986"/>
                    <a:pt x="16661" y="15728"/>
                  </a:cubicBezTo>
                  <a:cubicBezTo>
                    <a:pt x="13915" y="14470"/>
                    <a:pt x="8057" y="13212"/>
                    <a:pt x="2200" y="11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2114550" y="3571962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7200"/>
                    <a:pt x="5538" y="14400"/>
                    <a:pt x="9138" y="18000"/>
                  </a:cubicBezTo>
                  <a:cubicBezTo>
                    <a:pt x="12738" y="21600"/>
                    <a:pt x="1716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197100" y="3508462"/>
              <a:ext cx="31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731"/>
                    <a:pt x="5760" y="9463"/>
                    <a:pt x="9360" y="13063"/>
                  </a:cubicBezTo>
                  <a:cubicBezTo>
                    <a:pt x="12960" y="16663"/>
                    <a:pt x="17280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705100" y="3318604"/>
              <a:ext cx="104972" cy="22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39" fill="norm" stroke="1" extrusionOk="0">
                  <a:moveTo>
                    <a:pt x="5082" y="3539"/>
                  </a:moveTo>
                  <a:cubicBezTo>
                    <a:pt x="3388" y="2739"/>
                    <a:pt x="1694" y="1939"/>
                    <a:pt x="1906" y="1339"/>
                  </a:cubicBezTo>
                  <a:cubicBezTo>
                    <a:pt x="2118" y="739"/>
                    <a:pt x="4235" y="339"/>
                    <a:pt x="6988" y="139"/>
                  </a:cubicBezTo>
                  <a:cubicBezTo>
                    <a:pt x="9741" y="-61"/>
                    <a:pt x="13129" y="-61"/>
                    <a:pt x="15671" y="239"/>
                  </a:cubicBezTo>
                  <a:cubicBezTo>
                    <a:pt x="18212" y="539"/>
                    <a:pt x="19906" y="1139"/>
                    <a:pt x="19906" y="2339"/>
                  </a:cubicBezTo>
                  <a:cubicBezTo>
                    <a:pt x="19906" y="3539"/>
                    <a:pt x="18212" y="5339"/>
                    <a:pt x="16306" y="6539"/>
                  </a:cubicBezTo>
                  <a:cubicBezTo>
                    <a:pt x="14400" y="7739"/>
                    <a:pt x="12282" y="8339"/>
                    <a:pt x="10165" y="8839"/>
                  </a:cubicBezTo>
                  <a:cubicBezTo>
                    <a:pt x="8047" y="9339"/>
                    <a:pt x="5929" y="9739"/>
                    <a:pt x="6141" y="10039"/>
                  </a:cubicBezTo>
                  <a:cubicBezTo>
                    <a:pt x="6353" y="10339"/>
                    <a:pt x="8894" y="10539"/>
                    <a:pt x="11859" y="11339"/>
                  </a:cubicBezTo>
                  <a:cubicBezTo>
                    <a:pt x="14824" y="12139"/>
                    <a:pt x="18212" y="13539"/>
                    <a:pt x="19906" y="14739"/>
                  </a:cubicBezTo>
                  <a:cubicBezTo>
                    <a:pt x="21600" y="15939"/>
                    <a:pt x="21600" y="16939"/>
                    <a:pt x="18000" y="18039"/>
                  </a:cubicBezTo>
                  <a:cubicBezTo>
                    <a:pt x="14400" y="19139"/>
                    <a:pt x="7200" y="20339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578099" y="3603712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659869" y="3686262"/>
              <a:ext cx="115081" cy="13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02" fill="norm" stroke="1" extrusionOk="0">
                  <a:moveTo>
                    <a:pt x="14028" y="0"/>
                  </a:moveTo>
                  <a:cubicBezTo>
                    <a:pt x="9400" y="5236"/>
                    <a:pt x="4771" y="10473"/>
                    <a:pt x="2264" y="14073"/>
                  </a:cubicBezTo>
                  <a:cubicBezTo>
                    <a:pt x="-243" y="17673"/>
                    <a:pt x="-629" y="19636"/>
                    <a:pt x="914" y="20618"/>
                  </a:cubicBezTo>
                  <a:cubicBezTo>
                    <a:pt x="2457" y="21600"/>
                    <a:pt x="5928" y="21600"/>
                    <a:pt x="9592" y="20945"/>
                  </a:cubicBezTo>
                  <a:cubicBezTo>
                    <a:pt x="13257" y="20291"/>
                    <a:pt x="17114" y="18982"/>
                    <a:pt x="20971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747032" y="3794212"/>
              <a:ext cx="3426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4000"/>
                    <a:pt x="7864" y="8000"/>
                    <a:pt x="4052" y="11000"/>
                  </a:cubicBezTo>
                  <a:cubicBezTo>
                    <a:pt x="241" y="14000"/>
                    <a:pt x="-1030" y="16000"/>
                    <a:pt x="876" y="17600"/>
                  </a:cubicBezTo>
                  <a:cubicBezTo>
                    <a:pt x="2782" y="19200"/>
                    <a:pt x="7864" y="20400"/>
                    <a:pt x="129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086100" y="3375112"/>
              <a:ext cx="152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1400"/>
                    <a:pt x="6600" y="2800"/>
                    <a:pt x="10200" y="6400"/>
                  </a:cubicBezTo>
                  <a:cubicBezTo>
                    <a:pt x="13800" y="10000"/>
                    <a:pt x="17700" y="15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136900" y="3324312"/>
              <a:ext cx="1524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333"/>
                    <a:pt x="15600" y="6667"/>
                    <a:pt x="12000" y="9933"/>
                  </a:cubicBezTo>
                  <a:cubicBezTo>
                    <a:pt x="8400" y="13200"/>
                    <a:pt x="4200" y="16400"/>
                    <a:pt x="2100" y="18333"/>
                  </a:cubicBezTo>
                  <a:cubicBezTo>
                    <a:pt x="0" y="20267"/>
                    <a:pt x="0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321050" y="3552912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325459" y="3439406"/>
              <a:ext cx="61098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0880" fill="norm" stroke="1" extrusionOk="0">
                  <a:moveTo>
                    <a:pt x="11090" y="10530"/>
                  </a:moveTo>
                  <a:cubicBezTo>
                    <a:pt x="7606" y="10530"/>
                    <a:pt x="4122" y="10530"/>
                    <a:pt x="2032" y="12330"/>
                  </a:cubicBezTo>
                  <a:cubicBezTo>
                    <a:pt x="-58" y="14130"/>
                    <a:pt x="-755" y="17730"/>
                    <a:pt x="987" y="19530"/>
                  </a:cubicBezTo>
                  <a:cubicBezTo>
                    <a:pt x="2729" y="21330"/>
                    <a:pt x="6910" y="21330"/>
                    <a:pt x="10393" y="19530"/>
                  </a:cubicBezTo>
                  <a:cubicBezTo>
                    <a:pt x="13877" y="17730"/>
                    <a:pt x="16664" y="14130"/>
                    <a:pt x="18406" y="10530"/>
                  </a:cubicBezTo>
                  <a:cubicBezTo>
                    <a:pt x="20148" y="6930"/>
                    <a:pt x="20845" y="3330"/>
                    <a:pt x="19103" y="1530"/>
                  </a:cubicBezTo>
                  <a:cubicBezTo>
                    <a:pt x="17361" y="-270"/>
                    <a:pt x="13180" y="-270"/>
                    <a:pt x="10045" y="450"/>
                  </a:cubicBezTo>
                  <a:cubicBezTo>
                    <a:pt x="6910" y="1170"/>
                    <a:pt x="4819" y="2610"/>
                    <a:pt x="2729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39700" y="2912579"/>
              <a:ext cx="44450" cy="132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705"/>
                  </a:moveTo>
                  <a:cubicBezTo>
                    <a:pt x="2057" y="362"/>
                    <a:pt x="4114" y="18"/>
                    <a:pt x="5657" y="1"/>
                  </a:cubicBezTo>
                  <a:cubicBezTo>
                    <a:pt x="7200" y="-16"/>
                    <a:pt x="8229" y="293"/>
                    <a:pt x="9257" y="1117"/>
                  </a:cubicBezTo>
                  <a:cubicBezTo>
                    <a:pt x="10286" y="1941"/>
                    <a:pt x="11314" y="3281"/>
                    <a:pt x="11829" y="4654"/>
                  </a:cubicBezTo>
                  <a:cubicBezTo>
                    <a:pt x="12343" y="6028"/>
                    <a:pt x="12343" y="7436"/>
                    <a:pt x="12343" y="8912"/>
                  </a:cubicBezTo>
                  <a:cubicBezTo>
                    <a:pt x="12343" y="10389"/>
                    <a:pt x="12343" y="11934"/>
                    <a:pt x="12343" y="13411"/>
                  </a:cubicBezTo>
                  <a:cubicBezTo>
                    <a:pt x="12343" y="14888"/>
                    <a:pt x="12343" y="16296"/>
                    <a:pt x="12343" y="17566"/>
                  </a:cubicBezTo>
                  <a:cubicBezTo>
                    <a:pt x="12343" y="18837"/>
                    <a:pt x="12343" y="19970"/>
                    <a:pt x="12343" y="20640"/>
                  </a:cubicBezTo>
                  <a:cubicBezTo>
                    <a:pt x="12343" y="21309"/>
                    <a:pt x="12343" y="21515"/>
                    <a:pt x="13886" y="21550"/>
                  </a:cubicBezTo>
                  <a:cubicBezTo>
                    <a:pt x="15429" y="21584"/>
                    <a:pt x="18514" y="21447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4861" y="2657562"/>
              <a:ext cx="3824310" cy="160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396" y="4800"/>
                  </a:moveTo>
                  <a:cubicBezTo>
                    <a:pt x="348" y="4714"/>
                    <a:pt x="300" y="4629"/>
                    <a:pt x="223" y="4557"/>
                  </a:cubicBezTo>
                  <a:cubicBezTo>
                    <a:pt x="145" y="4486"/>
                    <a:pt x="38" y="4429"/>
                    <a:pt x="8" y="4357"/>
                  </a:cubicBezTo>
                  <a:cubicBezTo>
                    <a:pt x="-22" y="4286"/>
                    <a:pt x="26" y="4200"/>
                    <a:pt x="223" y="4071"/>
                  </a:cubicBezTo>
                  <a:cubicBezTo>
                    <a:pt x="420" y="3943"/>
                    <a:pt x="766" y="3771"/>
                    <a:pt x="1166" y="3614"/>
                  </a:cubicBezTo>
                  <a:cubicBezTo>
                    <a:pt x="1566" y="3457"/>
                    <a:pt x="2020" y="3314"/>
                    <a:pt x="2479" y="3171"/>
                  </a:cubicBezTo>
                  <a:cubicBezTo>
                    <a:pt x="2939" y="3029"/>
                    <a:pt x="3405" y="2886"/>
                    <a:pt x="3894" y="2743"/>
                  </a:cubicBezTo>
                  <a:cubicBezTo>
                    <a:pt x="4384" y="2600"/>
                    <a:pt x="4897" y="2457"/>
                    <a:pt x="5375" y="2314"/>
                  </a:cubicBezTo>
                  <a:cubicBezTo>
                    <a:pt x="5853" y="2171"/>
                    <a:pt x="6294" y="2029"/>
                    <a:pt x="6736" y="1886"/>
                  </a:cubicBezTo>
                  <a:cubicBezTo>
                    <a:pt x="7178" y="1743"/>
                    <a:pt x="7620" y="1600"/>
                    <a:pt x="8085" y="1471"/>
                  </a:cubicBezTo>
                  <a:cubicBezTo>
                    <a:pt x="8551" y="1343"/>
                    <a:pt x="9041" y="1229"/>
                    <a:pt x="9512" y="1129"/>
                  </a:cubicBezTo>
                  <a:cubicBezTo>
                    <a:pt x="9984" y="1029"/>
                    <a:pt x="10438" y="943"/>
                    <a:pt x="10891" y="843"/>
                  </a:cubicBezTo>
                  <a:cubicBezTo>
                    <a:pt x="11345" y="743"/>
                    <a:pt x="11799" y="629"/>
                    <a:pt x="12235" y="543"/>
                  </a:cubicBezTo>
                  <a:cubicBezTo>
                    <a:pt x="12671" y="457"/>
                    <a:pt x="13088" y="400"/>
                    <a:pt x="13506" y="329"/>
                  </a:cubicBezTo>
                  <a:cubicBezTo>
                    <a:pt x="13924" y="257"/>
                    <a:pt x="14342" y="171"/>
                    <a:pt x="14790" y="114"/>
                  </a:cubicBezTo>
                  <a:cubicBezTo>
                    <a:pt x="15238" y="57"/>
                    <a:pt x="15715" y="29"/>
                    <a:pt x="16205" y="14"/>
                  </a:cubicBezTo>
                  <a:cubicBezTo>
                    <a:pt x="16694" y="0"/>
                    <a:pt x="17196" y="0"/>
                    <a:pt x="17697" y="0"/>
                  </a:cubicBezTo>
                  <a:cubicBezTo>
                    <a:pt x="18199" y="0"/>
                    <a:pt x="18700" y="0"/>
                    <a:pt x="19172" y="86"/>
                  </a:cubicBezTo>
                  <a:cubicBezTo>
                    <a:pt x="19644" y="171"/>
                    <a:pt x="20085" y="343"/>
                    <a:pt x="20384" y="571"/>
                  </a:cubicBezTo>
                  <a:cubicBezTo>
                    <a:pt x="20682" y="800"/>
                    <a:pt x="20838" y="1086"/>
                    <a:pt x="20945" y="1586"/>
                  </a:cubicBezTo>
                  <a:cubicBezTo>
                    <a:pt x="21053" y="2086"/>
                    <a:pt x="21112" y="2800"/>
                    <a:pt x="21124" y="3700"/>
                  </a:cubicBezTo>
                  <a:cubicBezTo>
                    <a:pt x="21136" y="4600"/>
                    <a:pt x="21100" y="5686"/>
                    <a:pt x="21082" y="6771"/>
                  </a:cubicBezTo>
                  <a:cubicBezTo>
                    <a:pt x="21065" y="7857"/>
                    <a:pt x="21065" y="8943"/>
                    <a:pt x="21094" y="10071"/>
                  </a:cubicBezTo>
                  <a:cubicBezTo>
                    <a:pt x="21124" y="11200"/>
                    <a:pt x="21184" y="12371"/>
                    <a:pt x="21238" y="13471"/>
                  </a:cubicBezTo>
                  <a:cubicBezTo>
                    <a:pt x="21291" y="14571"/>
                    <a:pt x="21339" y="15600"/>
                    <a:pt x="21387" y="16643"/>
                  </a:cubicBezTo>
                  <a:cubicBezTo>
                    <a:pt x="21435" y="17686"/>
                    <a:pt x="21482" y="18743"/>
                    <a:pt x="21518" y="19500"/>
                  </a:cubicBezTo>
                  <a:cubicBezTo>
                    <a:pt x="21554" y="20257"/>
                    <a:pt x="21578" y="20714"/>
                    <a:pt x="21572" y="21000"/>
                  </a:cubicBezTo>
                  <a:cubicBezTo>
                    <a:pt x="21566" y="21286"/>
                    <a:pt x="21530" y="21400"/>
                    <a:pt x="21363" y="21414"/>
                  </a:cubicBezTo>
                  <a:cubicBezTo>
                    <a:pt x="21196" y="21429"/>
                    <a:pt x="20897" y="21343"/>
                    <a:pt x="20521" y="21243"/>
                  </a:cubicBezTo>
                  <a:cubicBezTo>
                    <a:pt x="20145" y="21143"/>
                    <a:pt x="19691" y="21029"/>
                    <a:pt x="19256" y="20957"/>
                  </a:cubicBezTo>
                  <a:cubicBezTo>
                    <a:pt x="18820" y="20886"/>
                    <a:pt x="18402" y="20857"/>
                    <a:pt x="17936" y="20829"/>
                  </a:cubicBezTo>
                  <a:cubicBezTo>
                    <a:pt x="17471" y="20800"/>
                    <a:pt x="16957" y="20771"/>
                    <a:pt x="16474" y="20786"/>
                  </a:cubicBezTo>
                  <a:cubicBezTo>
                    <a:pt x="15990" y="20800"/>
                    <a:pt x="15536" y="20857"/>
                    <a:pt x="15071" y="20914"/>
                  </a:cubicBezTo>
                  <a:cubicBezTo>
                    <a:pt x="14605" y="20971"/>
                    <a:pt x="14127" y="21029"/>
                    <a:pt x="13650" y="21100"/>
                  </a:cubicBezTo>
                  <a:cubicBezTo>
                    <a:pt x="13172" y="21171"/>
                    <a:pt x="12694" y="21257"/>
                    <a:pt x="12217" y="21329"/>
                  </a:cubicBezTo>
                  <a:cubicBezTo>
                    <a:pt x="11739" y="21400"/>
                    <a:pt x="11262" y="21457"/>
                    <a:pt x="10814" y="21500"/>
                  </a:cubicBezTo>
                  <a:cubicBezTo>
                    <a:pt x="10366" y="21543"/>
                    <a:pt x="9948" y="21571"/>
                    <a:pt x="9536" y="21586"/>
                  </a:cubicBezTo>
                  <a:cubicBezTo>
                    <a:pt x="9124" y="21600"/>
                    <a:pt x="8718" y="21600"/>
                    <a:pt x="8253" y="21600"/>
                  </a:cubicBezTo>
                  <a:cubicBezTo>
                    <a:pt x="7787" y="21600"/>
                    <a:pt x="7262" y="21600"/>
                    <a:pt x="6748" y="21571"/>
                  </a:cubicBezTo>
                  <a:cubicBezTo>
                    <a:pt x="6235" y="21543"/>
                    <a:pt x="5733" y="21486"/>
                    <a:pt x="5244" y="21414"/>
                  </a:cubicBezTo>
                  <a:cubicBezTo>
                    <a:pt x="4754" y="21343"/>
                    <a:pt x="4277" y="21257"/>
                    <a:pt x="3781" y="21157"/>
                  </a:cubicBezTo>
                  <a:cubicBezTo>
                    <a:pt x="3285" y="21057"/>
                    <a:pt x="2772" y="20943"/>
                    <a:pt x="2366" y="20814"/>
                  </a:cubicBezTo>
                  <a:cubicBezTo>
                    <a:pt x="1960" y="20686"/>
                    <a:pt x="1662" y="20543"/>
                    <a:pt x="1363" y="20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3200400" y="1281943"/>
              <a:ext cx="24765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462" y="11375"/>
                    <a:pt x="12923" y="2735"/>
                    <a:pt x="16523" y="575"/>
                  </a:cubicBezTo>
                  <a:cubicBezTo>
                    <a:pt x="20123" y="-1585"/>
                    <a:pt x="2086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206750" y="1330412"/>
              <a:ext cx="304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0" y="16062"/>
                    <a:pt x="6900" y="10523"/>
                    <a:pt x="10500" y="6923"/>
                  </a:cubicBezTo>
                  <a:cubicBezTo>
                    <a:pt x="14100" y="3323"/>
                    <a:pt x="1785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4686300" y="1292312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4693135" y="1349462"/>
              <a:ext cx="209066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894" y="16200"/>
                  </a:moveTo>
                  <a:cubicBezTo>
                    <a:pt x="814" y="18900"/>
                    <a:pt x="-266" y="21600"/>
                    <a:pt x="58" y="21600"/>
                  </a:cubicBezTo>
                  <a:cubicBezTo>
                    <a:pt x="382" y="21600"/>
                    <a:pt x="2110" y="18900"/>
                    <a:pt x="5890" y="14850"/>
                  </a:cubicBezTo>
                  <a:cubicBezTo>
                    <a:pt x="9670" y="10800"/>
                    <a:pt x="15502" y="5400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375399" y="1249185"/>
              <a:ext cx="167546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700" fill="norm" stroke="1" extrusionOk="0">
                  <a:moveTo>
                    <a:pt x="0" y="20700"/>
                  </a:moveTo>
                  <a:cubicBezTo>
                    <a:pt x="5940" y="13500"/>
                    <a:pt x="11880" y="6300"/>
                    <a:pt x="15525" y="2700"/>
                  </a:cubicBezTo>
                  <a:cubicBezTo>
                    <a:pt x="19170" y="-900"/>
                    <a:pt x="20520" y="-900"/>
                    <a:pt x="21060" y="2700"/>
                  </a:cubicBezTo>
                  <a:cubicBezTo>
                    <a:pt x="21600" y="6300"/>
                    <a:pt x="21330" y="13500"/>
                    <a:pt x="21060" y="20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6369049" y="1324062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302000" y="1489162"/>
              <a:ext cx="1778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4383"/>
                    <a:pt x="11314" y="8765"/>
                    <a:pt x="14914" y="12365"/>
                  </a:cubicBezTo>
                  <a:cubicBezTo>
                    <a:pt x="18514" y="15965"/>
                    <a:pt x="20057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333750" y="1432012"/>
              <a:ext cx="152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700"/>
                    <a:pt x="13200" y="5400"/>
                    <a:pt x="9600" y="8325"/>
                  </a:cubicBezTo>
                  <a:cubicBezTo>
                    <a:pt x="6000" y="11250"/>
                    <a:pt x="3000" y="14400"/>
                    <a:pt x="1500" y="16650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495393" y="1628862"/>
              <a:ext cx="980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00"/>
                    <a:pt x="2735" y="9000"/>
                    <a:pt x="575" y="12600"/>
                  </a:cubicBezTo>
                  <a:cubicBezTo>
                    <a:pt x="-1585" y="16200"/>
                    <a:pt x="2735" y="189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679949" y="1527262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3757"/>
                    <a:pt x="10080" y="7513"/>
                    <a:pt x="13680" y="11113"/>
                  </a:cubicBezTo>
                  <a:cubicBezTo>
                    <a:pt x="17280" y="14713"/>
                    <a:pt x="1944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698999" y="1508212"/>
              <a:ext cx="120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114"/>
                    <a:pt x="10989" y="6227"/>
                    <a:pt x="7389" y="9827"/>
                  </a:cubicBezTo>
                  <a:cubicBezTo>
                    <a:pt x="3789" y="13427"/>
                    <a:pt x="1895" y="17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813299" y="1667874"/>
              <a:ext cx="152401" cy="11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4715"/>
                  </a:moveTo>
                  <a:cubicBezTo>
                    <a:pt x="900" y="3084"/>
                    <a:pt x="1800" y="1454"/>
                    <a:pt x="3000" y="639"/>
                  </a:cubicBezTo>
                  <a:cubicBezTo>
                    <a:pt x="4200" y="-176"/>
                    <a:pt x="5700" y="-176"/>
                    <a:pt x="7050" y="435"/>
                  </a:cubicBezTo>
                  <a:cubicBezTo>
                    <a:pt x="8400" y="1047"/>
                    <a:pt x="9600" y="2269"/>
                    <a:pt x="9750" y="4918"/>
                  </a:cubicBezTo>
                  <a:cubicBezTo>
                    <a:pt x="9900" y="7567"/>
                    <a:pt x="9000" y="11643"/>
                    <a:pt x="7800" y="14496"/>
                  </a:cubicBezTo>
                  <a:cubicBezTo>
                    <a:pt x="6600" y="17349"/>
                    <a:pt x="5100" y="18979"/>
                    <a:pt x="5250" y="19998"/>
                  </a:cubicBezTo>
                  <a:cubicBezTo>
                    <a:pt x="5400" y="21016"/>
                    <a:pt x="7200" y="21424"/>
                    <a:pt x="10200" y="21220"/>
                  </a:cubicBezTo>
                  <a:cubicBezTo>
                    <a:pt x="13200" y="21016"/>
                    <a:pt x="17400" y="20201"/>
                    <a:pt x="21600" y="19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407149" y="1508212"/>
              <a:ext cx="146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236"/>
                    <a:pt x="8765" y="10473"/>
                    <a:pt x="12365" y="14073"/>
                  </a:cubicBezTo>
                  <a:cubicBezTo>
                    <a:pt x="15965" y="17673"/>
                    <a:pt x="18783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440553" y="1514562"/>
              <a:ext cx="15709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1094" y="0"/>
                  </a:moveTo>
                  <a:cubicBezTo>
                    <a:pt x="16831" y="2520"/>
                    <a:pt x="12568" y="5040"/>
                    <a:pt x="8873" y="8190"/>
                  </a:cubicBezTo>
                  <a:cubicBezTo>
                    <a:pt x="5178" y="11340"/>
                    <a:pt x="2052" y="15120"/>
                    <a:pt x="773" y="17460"/>
                  </a:cubicBezTo>
                  <a:cubicBezTo>
                    <a:pt x="-506" y="19800"/>
                    <a:pt x="62" y="20700"/>
                    <a:pt x="6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527799" y="1668020"/>
              <a:ext cx="143587" cy="20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8" fill="norm" stroke="1" extrusionOk="0">
                  <a:moveTo>
                    <a:pt x="10330" y="2588"/>
                  </a:moveTo>
                  <a:cubicBezTo>
                    <a:pt x="11270" y="1688"/>
                    <a:pt x="12209" y="788"/>
                    <a:pt x="13461" y="338"/>
                  </a:cubicBezTo>
                  <a:cubicBezTo>
                    <a:pt x="14713" y="-112"/>
                    <a:pt x="16278" y="-112"/>
                    <a:pt x="17687" y="338"/>
                  </a:cubicBezTo>
                  <a:cubicBezTo>
                    <a:pt x="19096" y="788"/>
                    <a:pt x="20348" y="1688"/>
                    <a:pt x="20661" y="3263"/>
                  </a:cubicBezTo>
                  <a:cubicBezTo>
                    <a:pt x="20974" y="4838"/>
                    <a:pt x="20348" y="7088"/>
                    <a:pt x="19252" y="8325"/>
                  </a:cubicBezTo>
                  <a:cubicBezTo>
                    <a:pt x="18157" y="9563"/>
                    <a:pt x="16591" y="9788"/>
                    <a:pt x="16904" y="10350"/>
                  </a:cubicBezTo>
                  <a:cubicBezTo>
                    <a:pt x="17217" y="10913"/>
                    <a:pt x="19409" y="11813"/>
                    <a:pt x="20504" y="12825"/>
                  </a:cubicBezTo>
                  <a:cubicBezTo>
                    <a:pt x="21600" y="13838"/>
                    <a:pt x="21600" y="14963"/>
                    <a:pt x="19565" y="16426"/>
                  </a:cubicBezTo>
                  <a:cubicBezTo>
                    <a:pt x="17530" y="17888"/>
                    <a:pt x="13461" y="19688"/>
                    <a:pt x="9861" y="20588"/>
                  </a:cubicBezTo>
                  <a:cubicBezTo>
                    <a:pt x="6261" y="21488"/>
                    <a:pt x="3130" y="21488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638300" y="2022562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900"/>
                    <a:pt x="7200" y="1800"/>
                    <a:pt x="10260" y="4350"/>
                  </a:cubicBezTo>
                  <a:cubicBezTo>
                    <a:pt x="13320" y="6900"/>
                    <a:pt x="15840" y="11100"/>
                    <a:pt x="17640" y="14250"/>
                  </a:cubicBezTo>
                  <a:cubicBezTo>
                    <a:pt x="19440" y="17400"/>
                    <a:pt x="2052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739849" y="2022562"/>
              <a:ext cx="826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0"/>
                  </a:moveTo>
                  <a:cubicBezTo>
                    <a:pt x="16213" y="3812"/>
                    <a:pt x="11353" y="7624"/>
                    <a:pt x="7573" y="10588"/>
                  </a:cubicBezTo>
                  <a:cubicBezTo>
                    <a:pt x="3793" y="13553"/>
                    <a:pt x="1093" y="15671"/>
                    <a:pt x="283" y="17365"/>
                  </a:cubicBezTo>
                  <a:cubicBezTo>
                    <a:pt x="-527" y="19059"/>
                    <a:pt x="553" y="20329"/>
                    <a:pt x="163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861055" y="2244812"/>
              <a:ext cx="3124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288"/>
                    <a:pt x="6856" y="576"/>
                    <a:pt x="3256" y="2736"/>
                  </a:cubicBezTo>
                  <a:cubicBezTo>
                    <a:pt x="-344" y="4896"/>
                    <a:pt x="-344" y="8928"/>
                    <a:pt x="376" y="12384"/>
                  </a:cubicBezTo>
                  <a:cubicBezTo>
                    <a:pt x="1096" y="15840"/>
                    <a:pt x="2536" y="18720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706933" y="1782209"/>
              <a:ext cx="128217" cy="1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39" fill="norm" stroke="1" extrusionOk="0">
                  <a:moveTo>
                    <a:pt x="3390" y="10639"/>
                  </a:moveTo>
                  <a:cubicBezTo>
                    <a:pt x="3036" y="12439"/>
                    <a:pt x="2682" y="14239"/>
                    <a:pt x="1974" y="16399"/>
                  </a:cubicBezTo>
                  <a:cubicBezTo>
                    <a:pt x="1265" y="18559"/>
                    <a:pt x="203" y="21079"/>
                    <a:pt x="26" y="21259"/>
                  </a:cubicBezTo>
                  <a:cubicBezTo>
                    <a:pt x="-151" y="21439"/>
                    <a:pt x="557" y="19279"/>
                    <a:pt x="2328" y="15679"/>
                  </a:cubicBezTo>
                  <a:cubicBezTo>
                    <a:pt x="4098" y="12079"/>
                    <a:pt x="6931" y="7039"/>
                    <a:pt x="9056" y="3979"/>
                  </a:cubicBezTo>
                  <a:cubicBezTo>
                    <a:pt x="11180" y="919"/>
                    <a:pt x="12597" y="-161"/>
                    <a:pt x="13836" y="19"/>
                  </a:cubicBezTo>
                  <a:cubicBezTo>
                    <a:pt x="15075" y="199"/>
                    <a:pt x="16138" y="1639"/>
                    <a:pt x="16846" y="4339"/>
                  </a:cubicBezTo>
                  <a:cubicBezTo>
                    <a:pt x="17554" y="7039"/>
                    <a:pt x="17908" y="10999"/>
                    <a:pt x="18616" y="14059"/>
                  </a:cubicBezTo>
                  <a:cubicBezTo>
                    <a:pt x="19324" y="17119"/>
                    <a:pt x="20387" y="19279"/>
                    <a:pt x="21449" y="21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038350" y="2092412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101849" y="2187662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432050" y="2047962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514600" y="2017209"/>
              <a:ext cx="19050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3773"/>
                  </a:moveTo>
                  <a:cubicBezTo>
                    <a:pt x="4800" y="1810"/>
                    <a:pt x="9600" y="-154"/>
                    <a:pt x="12000" y="10"/>
                  </a:cubicBezTo>
                  <a:cubicBezTo>
                    <a:pt x="14400" y="173"/>
                    <a:pt x="14400" y="2464"/>
                    <a:pt x="15600" y="6391"/>
                  </a:cubicBezTo>
                  <a:cubicBezTo>
                    <a:pt x="16800" y="10319"/>
                    <a:pt x="19200" y="15882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362200" y="2257512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6200"/>
                    <a:pt x="9853" y="10800"/>
                    <a:pt x="13453" y="7200"/>
                  </a:cubicBezTo>
                  <a:cubicBezTo>
                    <a:pt x="17053" y="3600"/>
                    <a:pt x="1932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464594" y="2333712"/>
              <a:ext cx="96789" cy="16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85" fill="norm" stroke="1" extrusionOk="0">
                  <a:moveTo>
                    <a:pt x="20509" y="0"/>
                  </a:moveTo>
                  <a:cubicBezTo>
                    <a:pt x="15913" y="267"/>
                    <a:pt x="11317" y="533"/>
                    <a:pt x="7871" y="2133"/>
                  </a:cubicBezTo>
                  <a:cubicBezTo>
                    <a:pt x="4424" y="3733"/>
                    <a:pt x="2126" y="6667"/>
                    <a:pt x="977" y="9600"/>
                  </a:cubicBezTo>
                  <a:cubicBezTo>
                    <a:pt x="-172" y="12533"/>
                    <a:pt x="-172" y="15467"/>
                    <a:pt x="288" y="17600"/>
                  </a:cubicBezTo>
                  <a:cubicBezTo>
                    <a:pt x="747" y="19733"/>
                    <a:pt x="1666" y="21067"/>
                    <a:pt x="5113" y="21333"/>
                  </a:cubicBezTo>
                  <a:cubicBezTo>
                    <a:pt x="8560" y="21600"/>
                    <a:pt x="14534" y="20800"/>
                    <a:pt x="17751" y="19733"/>
                  </a:cubicBezTo>
                  <a:cubicBezTo>
                    <a:pt x="20968" y="18667"/>
                    <a:pt x="21428" y="17333"/>
                    <a:pt x="20739" y="16267"/>
                  </a:cubicBezTo>
                  <a:cubicBezTo>
                    <a:pt x="20049" y="15200"/>
                    <a:pt x="18211" y="14400"/>
                    <a:pt x="14764" y="14000"/>
                  </a:cubicBezTo>
                  <a:cubicBezTo>
                    <a:pt x="11317" y="13600"/>
                    <a:pt x="6262" y="13600"/>
                    <a:pt x="1207" y="13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762250" y="2200362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849927" y="2124162"/>
              <a:ext cx="1392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320"/>
                    <a:pt x="-1303" y="8640"/>
                    <a:pt x="240" y="12240"/>
                  </a:cubicBezTo>
                  <a:cubicBezTo>
                    <a:pt x="1783" y="15840"/>
                    <a:pt x="11040" y="1872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022599" y="2016212"/>
              <a:ext cx="9110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8836" y="0"/>
                  </a:moveTo>
                  <a:cubicBezTo>
                    <a:pt x="11291" y="267"/>
                    <a:pt x="13745" y="533"/>
                    <a:pt x="15464" y="1333"/>
                  </a:cubicBezTo>
                  <a:cubicBezTo>
                    <a:pt x="17182" y="2133"/>
                    <a:pt x="18164" y="3467"/>
                    <a:pt x="17918" y="4800"/>
                  </a:cubicBezTo>
                  <a:cubicBezTo>
                    <a:pt x="17673" y="6133"/>
                    <a:pt x="16200" y="7467"/>
                    <a:pt x="13991" y="8667"/>
                  </a:cubicBezTo>
                  <a:cubicBezTo>
                    <a:pt x="11782" y="9867"/>
                    <a:pt x="8836" y="10933"/>
                    <a:pt x="8591" y="11333"/>
                  </a:cubicBezTo>
                  <a:cubicBezTo>
                    <a:pt x="8345" y="11733"/>
                    <a:pt x="10800" y="11467"/>
                    <a:pt x="13255" y="11600"/>
                  </a:cubicBezTo>
                  <a:cubicBezTo>
                    <a:pt x="15709" y="11733"/>
                    <a:pt x="18164" y="12267"/>
                    <a:pt x="19636" y="13333"/>
                  </a:cubicBezTo>
                  <a:cubicBezTo>
                    <a:pt x="21109" y="14400"/>
                    <a:pt x="21600" y="16000"/>
                    <a:pt x="20618" y="17067"/>
                  </a:cubicBezTo>
                  <a:cubicBezTo>
                    <a:pt x="19636" y="18133"/>
                    <a:pt x="17182" y="18667"/>
                    <a:pt x="13500" y="19333"/>
                  </a:cubicBezTo>
                  <a:cubicBezTo>
                    <a:pt x="9818" y="20000"/>
                    <a:pt x="4909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990850" y="2257512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4400"/>
                    <a:pt x="5333" y="7200"/>
                    <a:pt x="8933" y="3600"/>
                  </a:cubicBezTo>
                  <a:cubicBezTo>
                    <a:pt x="12533" y="0"/>
                    <a:pt x="170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023094" y="2314662"/>
              <a:ext cx="107457" cy="1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30" fill="norm" stroke="1" extrusionOk="0">
                  <a:moveTo>
                    <a:pt x="11119" y="0"/>
                  </a:moveTo>
                  <a:cubicBezTo>
                    <a:pt x="7796" y="5400"/>
                    <a:pt x="4473" y="10800"/>
                    <a:pt x="2396" y="14464"/>
                  </a:cubicBezTo>
                  <a:cubicBezTo>
                    <a:pt x="319" y="18129"/>
                    <a:pt x="-512" y="20057"/>
                    <a:pt x="319" y="20829"/>
                  </a:cubicBezTo>
                  <a:cubicBezTo>
                    <a:pt x="1150" y="21600"/>
                    <a:pt x="3642" y="21214"/>
                    <a:pt x="7380" y="20057"/>
                  </a:cubicBezTo>
                  <a:cubicBezTo>
                    <a:pt x="11119" y="18900"/>
                    <a:pt x="16103" y="16971"/>
                    <a:pt x="21088" y="150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3115172" y="2384512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082"/>
                    <a:pt x="4448" y="10165"/>
                    <a:pt x="1502" y="13765"/>
                  </a:cubicBezTo>
                  <a:cubicBezTo>
                    <a:pt x="-1443" y="17365"/>
                    <a:pt x="521" y="1948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3257550" y="2225762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384550" y="2034049"/>
              <a:ext cx="177800" cy="16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797"/>
                  </a:moveTo>
                  <a:cubicBezTo>
                    <a:pt x="1029" y="977"/>
                    <a:pt x="2057" y="156"/>
                    <a:pt x="3986" y="20"/>
                  </a:cubicBezTo>
                  <a:cubicBezTo>
                    <a:pt x="5914" y="-117"/>
                    <a:pt x="8743" y="430"/>
                    <a:pt x="10029" y="2207"/>
                  </a:cubicBezTo>
                  <a:cubicBezTo>
                    <a:pt x="11314" y="3984"/>
                    <a:pt x="11057" y="6992"/>
                    <a:pt x="9900" y="9589"/>
                  </a:cubicBezTo>
                  <a:cubicBezTo>
                    <a:pt x="8743" y="12187"/>
                    <a:pt x="6686" y="14374"/>
                    <a:pt x="5143" y="16288"/>
                  </a:cubicBezTo>
                  <a:cubicBezTo>
                    <a:pt x="3600" y="18202"/>
                    <a:pt x="2571" y="19842"/>
                    <a:pt x="3214" y="20663"/>
                  </a:cubicBezTo>
                  <a:cubicBezTo>
                    <a:pt x="3857" y="21483"/>
                    <a:pt x="6171" y="21483"/>
                    <a:pt x="9514" y="20936"/>
                  </a:cubicBezTo>
                  <a:cubicBezTo>
                    <a:pt x="12857" y="20389"/>
                    <a:pt x="17229" y="19296"/>
                    <a:pt x="21600" y="182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803650" y="2174962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3848100" y="2257512"/>
              <a:ext cx="1206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926" y="8100"/>
                    <a:pt x="9853" y="16200"/>
                    <a:pt x="13453" y="18900"/>
                  </a:cubicBezTo>
                  <a:cubicBezTo>
                    <a:pt x="17053" y="21600"/>
                    <a:pt x="19326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197350" y="2096645"/>
              <a:ext cx="19050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59"/>
                  </a:moveTo>
                  <a:cubicBezTo>
                    <a:pt x="2400" y="1479"/>
                    <a:pt x="4800" y="0"/>
                    <a:pt x="7200" y="0"/>
                  </a:cubicBezTo>
                  <a:cubicBezTo>
                    <a:pt x="9600" y="0"/>
                    <a:pt x="12000" y="1479"/>
                    <a:pt x="14400" y="5326"/>
                  </a:cubicBezTo>
                  <a:cubicBezTo>
                    <a:pt x="16800" y="9173"/>
                    <a:pt x="19200" y="153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267200" y="2092412"/>
              <a:ext cx="2328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5891" y="1543"/>
                    <a:pt x="11782" y="0"/>
                    <a:pt x="15709" y="0"/>
                  </a:cubicBezTo>
                  <a:cubicBezTo>
                    <a:pt x="19636" y="0"/>
                    <a:pt x="21600" y="1543"/>
                    <a:pt x="21600" y="5014"/>
                  </a:cubicBezTo>
                  <a:cubicBezTo>
                    <a:pt x="21600" y="8486"/>
                    <a:pt x="19636" y="13886"/>
                    <a:pt x="17673" y="16971"/>
                  </a:cubicBezTo>
                  <a:cubicBezTo>
                    <a:pt x="15709" y="20057"/>
                    <a:pt x="13745" y="20829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184649" y="234006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211787" y="2403562"/>
              <a:ext cx="80814" cy="1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03" fill="norm" stroke="1" extrusionOk="0">
                  <a:moveTo>
                    <a:pt x="21145" y="0"/>
                  </a:moveTo>
                  <a:cubicBezTo>
                    <a:pt x="16714" y="2224"/>
                    <a:pt x="12283" y="4447"/>
                    <a:pt x="8683" y="7306"/>
                  </a:cubicBezTo>
                  <a:cubicBezTo>
                    <a:pt x="5083" y="10165"/>
                    <a:pt x="2314" y="13659"/>
                    <a:pt x="930" y="16200"/>
                  </a:cubicBezTo>
                  <a:cubicBezTo>
                    <a:pt x="-455" y="18741"/>
                    <a:pt x="-455" y="20329"/>
                    <a:pt x="2037" y="20965"/>
                  </a:cubicBezTo>
                  <a:cubicBezTo>
                    <a:pt x="4530" y="21600"/>
                    <a:pt x="9514" y="21282"/>
                    <a:pt x="12837" y="20488"/>
                  </a:cubicBezTo>
                  <a:cubicBezTo>
                    <a:pt x="16160" y="19694"/>
                    <a:pt x="17822" y="18424"/>
                    <a:pt x="15883" y="17153"/>
                  </a:cubicBezTo>
                  <a:cubicBezTo>
                    <a:pt x="13945" y="15882"/>
                    <a:pt x="8407" y="14612"/>
                    <a:pt x="2868" y="133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425950" y="2289262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4499156" y="2213062"/>
              <a:ext cx="156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959"/>
                    <a:pt x="3818" y="11917"/>
                    <a:pt x="1118" y="15517"/>
                  </a:cubicBezTo>
                  <a:cubicBezTo>
                    <a:pt x="-1582" y="19117"/>
                    <a:pt x="1118" y="2035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4692650" y="2093592"/>
              <a:ext cx="61146" cy="14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252" fill="norm" stroke="1" extrusionOk="0">
                  <a:moveTo>
                    <a:pt x="0" y="4393"/>
                  </a:moveTo>
                  <a:cubicBezTo>
                    <a:pt x="0" y="2872"/>
                    <a:pt x="0" y="1351"/>
                    <a:pt x="1800" y="591"/>
                  </a:cubicBezTo>
                  <a:cubicBezTo>
                    <a:pt x="3600" y="-170"/>
                    <a:pt x="7200" y="-170"/>
                    <a:pt x="10080" y="438"/>
                  </a:cubicBezTo>
                  <a:cubicBezTo>
                    <a:pt x="12960" y="1047"/>
                    <a:pt x="15120" y="2264"/>
                    <a:pt x="15480" y="3633"/>
                  </a:cubicBezTo>
                  <a:cubicBezTo>
                    <a:pt x="15840" y="5002"/>
                    <a:pt x="14400" y="6523"/>
                    <a:pt x="11880" y="7740"/>
                  </a:cubicBezTo>
                  <a:cubicBezTo>
                    <a:pt x="9360" y="8957"/>
                    <a:pt x="5760" y="9869"/>
                    <a:pt x="6480" y="10630"/>
                  </a:cubicBezTo>
                  <a:cubicBezTo>
                    <a:pt x="7200" y="11391"/>
                    <a:pt x="12240" y="11999"/>
                    <a:pt x="15840" y="13368"/>
                  </a:cubicBezTo>
                  <a:cubicBezTo>
                    <a:pt x="19440" y="14737"/>
                    <a:pt x="21600" y="16867"/>
                    <a:pt x="20520" y="18388"/>
                  </a:cubicBezTo>
                  <a:cubicBezTo>
                    <a:pt x="19440" y="19909"/>
                    <a:pt x="15120" y="20822"/>
                    <a:pt x="11160" y="21126"/>
                  </a:cubicBezTo>
                  <a:cubicBezTo>
                    <a:pt x="7200" y="21430"/>
                    <a:pt x="3600" y="21126"/>
                    <a:pt x="0" y="208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4667250" y="2321012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692650" y="2390862"/>
              <a:ext cx="177800" cy="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817"/>
                  </a:moveTo>
                  <a:cubicBezTo>
                    <a:pt x="1029" y="1409"/>
                    <a:pt x="2057" y="0"/>
                    <a:pt x="3986" y="0"/>
                  </a:cubicBezTo>
                  <a:cubicBezTo>
                    <a:pt x="5914" y="0"/>
                    <a:pt x="8743" y="1409"/>
                    <a:pt x="10157" y="3287"/>
                  </a:cubicBezTo>
                  <a:cubicBezTo>
                    <a:pt x="11571" y="5165"/>
                    <a:pt x="11571" y="7513"/>
                    <a:pt x="11057" y="9391"/>
                  </a:cubicBezTo>
                  <a:cubicBezTo>
                    <a:pt x="10543" y="11270"/>
                    <a:pt x="9514" y="12678"/>
                    <a:pt x="8357" y="14087"/>
                  </a:cubicBezTo>
                  <a:cubicBezTo>
                    <a:pt x="7200" y="15496"/>
                    <a:pt x="5914" y="16904"/>
                    <a:pt x="5786" y="18313"/>
                  </a:cubicBezTo>
                  <a:cubicBezTo>
                    <a:pt x="5657" y="19722"/>
                    <a:pt x="6686" y="21130"/>
                    <a:pt x="9514" y="21365"/>
                  </a:cubicBezTo>
                  <a:cubicBezTo>
                    <a:pt x="12343" y="21600"/>
                    <a:pt x="16971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105400" y="2270212"/>
              <a:ext cx="133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5118100" y="2359112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473116" y="2111967"/>
              <a:ext cx="140285" cy="15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68" fill="norm" stroke="1" extrusionOk="0">
                  <a:moveTo>
                    <a:pt x="1040" y="5328"/>
                  </a:moveTo>
                  <a:cubicBezTo>
                    <a:pt x="723" y="3828"/>
                    <a:pt x="405" y="2328"/>
                    <a:pt x="1040" y="1428"/>
                  </a:cubicBezTo>
                  <a:cubicBezTo>
                    <a:pt x="1676" y="528"/>
                    <a:pt x="3264" y="228"/>
                    <a:pt x="5170" y="78"/>
                  </a:cubicBezTo>
                  <a:cubicBezTo>
                    <a:pt x="7076" y="-72"/>
                    <a:pt x="9299" y="-72"/>
                    <a:pt x="10728" y="678"/>
                  </a:cubicBezTo>
                  <a:cubicBezTo>
                    <a:pt x="12158" y="1428"/>
                    <a:pt x="12793" y="2928"/>
                    <a:pt x="11840" y="5628"/>
                  </a:cubicBezTo>
                  <a:cubicBezTo>
                    <a:pt x="10887" y="8328"/>
                    <a:pt x="8346" y="12228"/>
                    <a:pt x="6440" y="14628"/>
                  </a:cubicBezTo>
                  <a:cubicBezTo>
                    <a:pt x="4534" y="17028"/>
                    <a:pt x="3264" y="17928"/>
                    <a:pt x="1993" y="18828"/>
                  </a:cubicBezTo>
                  <a:cubicBezTo>
                    <a:pt x="723" y="19728"/>
                    <a:pt x="-548" y="20628"/>
                    <a:pt x="246" y="21078"/>
                  </a:cubicBezTo>
                  <a:cubicBezTo>
                    <a:pt x="1040" y="21528"/>
                    <a:pt x="3899" y="21528"/>
                    <a:pt x="7711" y="21378"/>
                  </a:cubicBezTo>
                  <a:cubicBezTo>
                    <a:pt x="11523" y="21228"/>
                    <a:pt x="16287" y="20928"/>
                    <a:pt x="21052" y="206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640122" y="2153710"/>
              <a:ext cx="92920" cy="12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897" fill="norm" stroke="1" extrusionOk="0">
                  <a:moveTo>
                    <a:pt x="14100" y="363"/>
                  </a:moveTo>
                  <a:cubicBezTo>
                    <a:pt x="11700" y="711"/>
                    <a:pt x="9300" y="1060"/>
                    <a:pt x="6900" y="2976"/>
                  </a:cubicBezTo>
                  <a:cubicBezTo>
                    <a:pt x="4500" y="4892"/>
                    <a:pt x="2100" y="8376"/>
                    <a:pt x="900" y="11685"/>
                  </a:cubicBezTo>
                  <a:cubicBezTo>
                    <a:pt x="-300" y="14995"/>
                    <a:pt x="-300" y="18131"/>
                    <a:pt x="900" y="19698"/>
                  </a:cubicBezTo>
                  <a:cubicBezTo>
                    <a:pt x="2100" y="21266"/>
                    <a:pt x="4500" y="21266"/>
                    <a:pt x="7380" y="19872"/>
                  </a:cubicBezTo>
                  <a:cubicBezTo>
                    <a:pt x="10260" y="18479"/>
                    <a:pt x="13620" y="15692"/>
                    <a:pt x="16020" y="13079"/>
                  </a:cubicBezTo>
                  <a:cubicBezTo>
                    <a:pt x="18420" y="10466"/>
                    <a:pt x="19860" y="8027"/>
                    <a:pt x="20580" y="5937"/>
                  </a:cubicBezTo>
                  <a:cubicBezTo>
                    <a:pt x="21300" y="3847"/>
                    <a:pt x="21300" y="2105"/>
                    <a:pt x="20100" y="1060"/>
                  </a:cubicBezTo>
                  <a:cubicBezTo>
                    <a:pt x="18900" y="14"/>
                    <a:pt x="16500" y="-334"/>
                    <a:pt x="13620" y="363"/>
                  </a:cubicBezTo>
                  <a:cubicBezTo>
                    <a:pt x="10740" y="1060"/>
                    <a:pt x="7380" y="2801"/>
                    <a:pt x="4020" y="4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441949" y="2388418"/>
              <a:ext cx="215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929" y="12582"/>
                    <a:pt x="11859" y="4867"/>
                    <a:pt x="15459" y="1782"/>
                  </a:cubicBezTo>
                  <a:cubicBezTo>
                    <a:pt x="19059" y="-1304"/>
                    <a:pt x="2032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490873" y="2460712"/>
              <a:ext cx="101760" cy="18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50" fill="norm" stroke="1" extrusionOk="0">
                  <a:moveTo>
                    <a:pt x="19823" y="0"/>
                  </a:moveTo>
                  <a:cubicBezTo>
                    <a:pt x="13343" y="5710"/>
                    <a:pt x="6863" y="11421"/>
                    <a:pt x="3407" y="15021"/>
                  </a:cubicBezTo>
                  <a:cubicBezTo>
                    <a:pt x="-49" y="18621"/>
                    <a:pt x="-481" y="20110"/>
                    <a:pt x="383" y="20855"/>
                  </a:cubicBezTo>
                  <a:cubicBezTo>
                    <a:pt x="1247" y="21600"/>
                    <a:pt x="3407" y="21600"/>
                    <a:pt x="6647" y="21103"/>
                  </a:cubicBezTo>
                  <a:cubicBezTo>
                    <a:pt x="9887" y="20607"/>
                    <a:pt x="14207" y="19614"/>
                    <a:pt x="17015" y="18621"/>
                  </a:cubicBezTo>
                  <a:cubicBezTo>
                    <a:pt x="19823" y="17628"/>
                    <a:pt x="21119" y="16634"/>
                    <a:pt x="20687" y="16014"/>
                  </a:cubicBezTo>
                  <a:cubicBezTo>
                    <a:pt x="20255" y="15393"/>
                    <a:pt x="18095" y="15145"/>
                    <a:pt x="15719" y="15021"/>
                  </a:cubicBezTo>
                  <a:cubicBezTo>
                    <a:pt x="13343" y="14897"/>
                    <a:pt x="10751" y="14897"/>
                    <a:pt x="8159" y="148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822949" y="238451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829299" y="2460712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6153149" y="2244812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6213755" y="2308312"/>
              <a:ext cx="99356" cy="9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226" fill="norm" stroke="1" extrusionOk="0">
                  <a:moveTo>
                    <a:pt x="9860" y="2880"/>
                  </a:moveTo>
                  <a:cubicBezTo>
                    <a:pt x="7656" y="3360"/>
                    <a:pt x="5452" y="3840"/>
                    <a:pt x="3688" y="5760"/>
                  </a:cubicBezTo>
                  <a:cubicBezTo>
                    <a:pt x="1925" y="7680"/>
                    <a:pt x="603" y="11040"/>
                    <a:pt x="162" y="13920"/>
                  </a:cubicBezTo>
                  <a:cubicBezTo>
                    <a:pt x="-279" y="16800"/>
                    <a:pt x="162" y="19200"/>
                    <a:pt x="1705" y="20400"/>
                  </a:cubicBezTo>
                  <a:cubicBezTo>
                    <a:pt x="3248" y="21600"/>
                    <a:pt x="5892" y="21600"/>
                    <a:pt x="9199" y="19680"/>
                  </a:cubicBezTo>
                  <a:cubicBezTo>
                    <a:pt x="12505" y="17760"/>
                    <a:pt x="16472" y="13920"/>
                    <a:pt x="18676" y="10560"/>
                  </a:cubicBezTo>
                  <a:cubicBezTo>
                    <a:pt x="20880" y="7200"/>
                    <a:pt x="21321" y="4320"/>
                    <a:pt x="19778" y="2640"/>
                  </a:cubicBezTo>
                  <a:cubicBezTo>
                    <a:pt x="18235" y="960"/>
                    <a:pt x="14709" y="480"/>
                    <a:pt x="1118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076949" y="2460712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8000"/>
                    <a:pt x="8727" y="14400"/>
                    <a:pt x="12327" y="10800"/>
                  </a:cubicBezTo>
                  <a:cubicBezTo>
                    <a:pt x="15927" y="7200"/>
                    <a:pt x="187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076949" y="2550254"/>
              <a:ext cx="150695" cy="16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18" fill="norm" stroke="1" extrusionOk="0">
                  <a:moveTo>
                    <a:pt x="3600" y="1598"/>
                  </a:moveTo>
                  <a:cubicBezTo>
                    <a:pt x="6600" y="1037"/>
                    <a:pt x="9600" y="476"/>
                    <a:pt x="11850" y="196"/>
                  </a:cubicBezTo>
                  <a:cubicBezTo>
                    <a:pt x="14100" y="-85"/>
                    <a:pt x="15600" y="-85"/>
                    <a:pt x="16950" y="336"/>
                  </a:cubicBezTo>
                  <a:cubicBezTo>
                    <a:pt x="18300" y="757"/>
                    <a:pt x="19500" y="1598"/>
                    <a:pt x="19500" y="2440"/>
                  </a:cubicBezTo>
                  <a:cubicBezTo>
                    <a:pt x="19500" y="3281"/>
                    <a:pt x="18300" y="4123"/>
                    <a:pt x="16950" y="4824"/>
                  </a:cubicBezTo>
                  <a:cubicBezTo>
                    <a:pt x="15600" y="5525"/>
                    <a:pt x="14100" y="6086"/>
                    <a:pt x="13800" y="6928"/>
                  </a:cubicBezTo>
                  <a:cubicBezTo>
                    <a:pt x="13500" y="7770"/>
                    <a:pt x="14400" y="8892"/>
                    <a:pt x="15600" y="9733"/>
                  </a:cubicBezTo>
                  <a:cubicBezTo>
                    <a:pt x="16800" y="10575"/>
                    <a:pt x="18300" y="11136"/>
                    <a:pt x="19500" y="11977"/>
                  </a:cubicBezTo>
                  <a:cubicBezTo>
                    <a:pt x="20700" y="12819"/>
                    <a:pt x="21600" y="13941"/>
                    <a:pt x="21300" y="15624"/>
                  </a:cubicBezTo>
                  <a:cubicBezTo>
                    <a:pt x="21000" y="17307"/>
                    <a:pt x="19500" y="19551"/>
                    <a:pt x="15750" y="20533"/>
                  </a:cubicBezTo>
                  <a:cubicBezTo>
                    <a:pt x="12000" y="21515"/>
                    <a:pt x="6000" y="21234"/>
                    <a:pt x="0" y="209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114799" y="333462"/>
              <a:ext cx="139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877"/>
                    <a:pt x="8509" y="7754"/>
                    <a:pt x="12109" y="11354"/>
                  </a:cubicBezTo>
                  <a:cubicBezTo>
                    <a:pt x="15709" y="14954"/>
                    <a:pt x="18655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242808" y="289012"/>
              <a:ext cx="43442" cy="23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75" fill="norm" stroke="1" extrusionOk="0">
                  <a:moveTo>
                    <a:pt x="21110" y="0"/>
                  </a:moveTo>
                  <a:cubicBezTo>
                    <a:pt x="16996" y="573"/>
                    <a:pt x="12881" y="1147"/>
                    <a:pt x="9281" y="4205"/>
                  </a:cubicBezTo>
                  <a:cubicBezTo>
                    <a:pt x="5681" y="7264"/>
                    <a:pt x="2596" y="12807"/>
                    <a:pt x="1053" y="16248"/>
                  </a:cubicBezTo>
                  <a:cubicBezTo>
                    <a:pt x="-490" y="19688"/>
                    <a:pt x="-490" y="21027"/>
                    <a:pt x="2081" y="21313"/>
                  </a:cubicBezTo>
                  <a:cubicBezTo>
                    <a:pt x="4653" y="21600"/>
                    <a:pt x="9796" y="20835"/>
                    <a:pt x="14939" y="200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298950" y="463902"/>
              <a:ext cx="127000" cy="10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7074"/>
                  </a:moveTo>
                  <a:cubicBezTo>
                    <a:pt x="360" y="4914"/>
                    <a:pt x="720" y="2754"/>
                    <a:pt x="1800" y="1458"/>
                  </a:cubicBezTo>
                  <a:cubicBezTo>
                    <a:pt x="2880" y="162"/>
                    <a:pt x="4680" y="-270"/>
                    <a:pt x="6300" y="162"/>
                  </a:cubicBezTo>
                  <a:cubicBezTo>
                    <a:pt x="7920" y="594"/>
                    <a:pt x="9360" y="1890"/>
                    <a:pt x="9900" y="3834"/>
                  </a:cubicBezTo>
                  <a:cubicBezTo>
                    <a:pt x="10440" y="5778"/>
                    <a:pt x="10080" y="8370"/>
                    <a:pt x="9360" y="10530"/>
                  </a:cubicBezTo>
                  <a:cubicBezTo>
                    <a:pt x="8640" y="12690"/>
                    <a:pt x="7560" y="14418"/>
                    <a:pt x="7020" y="16362"/>
                  </a:cubicBezTo>
                  <a:cubicBezTo>
                    <a:pt x="6480" y="18306"/>
                    <a:pt x="6480" y="20466"/>
                    <a:pt x="8280" y="20898"/>
                  </a:cubicBezTo>
                  <a:cubicBezTo>
                    <a:pt x="10080" y="21330"/>
                    <a:pt x="13680" y="20034"/>
                    <a:pt x="16200" y="18738"/>
                  </a:cubicBezTo>
                  <a:cubicBezTo>
                    <a:pt x="18720" y="17442"/>
                    <a:pt x="20160" y="16146"/>
                    <a:pt x="21600" y="148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153325" y="101475"/>
              <a:ext cx="107525" cy="12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601" fill="norm" stroke="1" extrusionOk="0">
                  <a:moveTo>
                    <a:pt x="2456" y="8641"/>
                  </a:moveTo>
                  <a:cubicBezTo>
                    <a:pt x="2033" y="10328"/>
                    <a:pt x="1609" y="12016"/>
                    <a:pt x="1186" y="14378"/>
                  </a:cubicBezTo>
                  <a:cubicBezTo>
                    <a:pt x="762" y="16740"/>
                    <a:pt x="339" y="19778"/>
                    <a:pt x="127" y="20453"/>
                  </a:cubicBezTo>
                  <a:cubicBezTo>
                    <a:pt x="-85" y="21128"/>
                    <a:pt x="-85" y="19441"/>
                    <a:pt x="550" y="16572"/>
                  </a:cubicBezTo>
                  <a:cubicBezTo>
                    <a:pt x="1186" y="13703"/>
                    <a:pt x="2456" y="9653"/>
                    <a:pt x="4150" y="6447"/>
                  </a:cubicBezTo>
                  <a:cubicBezTo>
                    <a:pt x="5844" y="3240"/>
                    <a:pt x="7962" y="878"/>
                    <a:pt x="9868" y="203"/>
                  </a:cubicBezTo>
                  <a:cubicBezTo>
                    <a:pt x="11774" y="-472"/>
                    <a:pt x="13468" y="540"/>
                    <a:pt x="15374" y="3240"/>
                  </a:cubicBezTo>
                  <a:cubicBezTo>
                    <a:pt x="17280" y="5941"/>
                    <a:pt x="19397" y="10328"/>
                    <a:pt x="21515" y="147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4533900" y="301712"/>
              <a:ext cx="95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546600" y="409662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781550" y="149312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851399" y="13661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756149" y="327112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120"/>
                    <a:pt x="10800" y="8640"/>
                    <a:pt x="14400" y="5040"/>
                  </a:cubicBezTo>
                  <a:cubicBezTo>
                    <a:pt x="18000" y="1440"/>
                    <a:pt x="198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4832349" y="422362"/>
              <a:ext cx="69851" cy="16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21600" y="0"/>
                  </a:moveTo>
                  <a:cubicBezTo>
                    <a:pt x="14400" y="4050"/>
                    <a:pt x="7200" y="8100"/>
                    <a:pt x="3600" y="10935"/>
                  </a:cubicBezTo>
                  <a:cubicBezTo>
                    <a:pt x="0" y="13770"/>
                    <a:pt x="0" y="15390"/>
                    <a:pt x="0" y="16875"/>
                  </a:cubicBezTo>
                  <a:cubicBezTo>
                    <a:pt x="0" y="18360"/>
                    <a:pt x="0" y="19710"/>
                    <a:pt x="1636" y="20520"/>
                  </a:cubicBezTo>
                  <a:cubicBezTo>
                    <a:pt x="3273" y="21330"/>
                    <a:pt x="6545" y="21600"/>
                    <a:pt x="10145" y="20790"/>
                  </a:cubicBezTo>
                  <a:cubicBezTo>
                    <a:pt x="13745" y="19980"/>
                    <a:pt x="17673" y="18090"/>
                    <a:pt x="19636" y="16470"/>
                  </a:cubicBezTo>
                  <a:cubicBezTo>
                    <a:pt x="21600" y="14850"/>
                    <a:pt x="21600" y="13500"/>
                    <a:pt x="18655" y="12825"/>
                  </a:cubicBezTo>
                  <a:cubicBezTo>
                    <a:pt x="15709" y="12150"/>
                    <a:pt x="9818" y="12150"/>
                    <a:pt x="3927" y="121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4984749" y="263612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5041900" y="225512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5102406" y="100036"/>
              <a:ext cx="115279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08" fill="norm" stroke="1" extrusionOk="0">
                  <a:moveTo>
                    <a:pt x="545" y="7008"/>
                  </a:moveTo>
                  <a:cubicBezTo>
                    <a:pt x="160" y="5675"/>
                    <a:pt x="-226" y="4341"/>
                    <a:pt x="160" y="3141"/>
                  </a:cubicBezTo>
                  <a:cubicBezTo>
                    <a:pt x="545" y="1941"/>
                    <a:pt x="1703" y="875"/>
                    <a:pt x="3438" y="341"/>
                  </a:cubicBezTo>
                  <a:cubicBezTo>
                    <a:pt x="5174" y="-192"/>
                    <a:pt x="7488" y="-192"/>
                    <a:pt x="9224" y="1008"/>
                  </a:cubicBezTo>
                  <a:cubicBezTo>
                    <a:pt x="10960" y="2208"/>
                    <a:pt x="12117" y="4608"/>
                    <a:pt x="12117" y="6341"/>
                  </a:cubicBezTo>
                  <a:cubicBezTo>
                    <a:pt x="12117" y="8075"/>
                    <a:pt x="10960" y="9141"/>
                    <a:pt x="11345" y="9808"/>
                  </a:cubicBezTo>
                  <a:cubicBezTo>
                    <a:pt x="11731" y="10475"/>
                    <a:pt x="13660" y="10741"/>
                    <a:pt x="15588" y="11275"/>
                  </a:cubicBezTo>
                  <a:cubicBezTo>
                    <a:pt x="17517" y="11808"/>
                    <a:pt x="19445" y="12608"/>
                    <a:pt x="20410" y="13808"/>
                  </a:cubicBezTo>
                  <a:cubicBezTo>
                    <a:pt x="21374" y="15008"/>
                    <a:pt x="21374" y="16608"/>
                    <a:pt x="18867" y="17941"/>
                  </a:cubicBezTo>
                  <a:cubicBezTo>
                    <a:pt x="16360" y="19275"/>
                    <a:pt x="11345" y="20341"/>
                    <a:pt x="6331" y="21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5372099" y="206462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397499" y="269962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664199" y="38452"/>
              <a:ext cx="152401" cy="13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5441"/>
                  </a:moveTo>
                  <a:cubicBezTo>
                    <a:pt x="0" y="3780"/>
                    <a:pt x="0" y="2118"/>
                    <a:pt x="1200" y="1121"/>
                  </a:cubicBezTo>
                  <a:cubicBezTo>
                    <a:pt x="2400" y="124"/>
                    <a:pt x="4800" y="-208"/>
                    <a:pt x="6750" y="124"/>
                  </a:cubicBezTo>
                  <a:cubicBezTo>
                    <a:pt x="8700" y="457"/>
                    <a:pt x="10200" y="1454"/>
                    <a:pt x="10950" y="2783"/>
                  </a:cubicBezTo>
                  <a:cubicBezTo>
                    <a:pt x="11700" y="4112"/>
                    <a:pt x="11700" y="5774"/>
                    <a:pt x="10500" y="8598"/>
                  </a:cubicBezTo>
                  <a:cubicBezTo>
                    <a:pt x="9300" y="11423"/>
                    <a:pt x="6900" y="15410"/>
                    <a:pt x="5100" y="17903"/>
                  </a:cubicBezTo>
                  <a:cubicBezTo>
                    <a:pt x="3300" y="20395"/>
                    <a:pt x="2100" y="21392"/>
                    <a:pt x="2700" y="21392"/>
                  </a:cubicBezTo>
                  <a:cubicBezTo>
                    <a:pt x="3300" y="21392"/>
                    <a:pt x="5700" y="20395"/>
                    <a:pt x="9150" y="19066"/>
                  </a:cubicBezTo>
                  <a:cubicBezTo>
                    <a:pt x="12600" y="17737"/>
                    <a:pt x="17100" y="16075"/>
                    <a:pt x="21600" y="144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826992" y="26460"/>
              <a:ext cx="78508" cy="1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50" fill="norm" stroke="1" extrusionOk="0">
                  <a:moveTo>
                    <a:pt x="19378" y="3393"/>
                  </a:moveTo>
                  <a:cubicBezTo>
                    <a:pt x="17672" y="2092"/>
                    <a:pt x="15967" y="791"/>
                    <a:pt x="13694" y="270"/>
                  </a:cubicBezTo>
                  <a:cubicBezTo>
                    <a:pt x="11420" y="-250"/>
                    <a:pt x="8578" y="10"/>
                    <a:pt x="6304" y="791"/>
                  </a:cubicBezTo>
                  <a:cubicBezTo>
                    <a:pt x="4030" y="1572"/>
                    <a:pt x="2325" y="2873"/>
                    <a:pt x="1188" y="4304"/>
                  </a:cubicBezTo>
                  <a:cubicBezTo>
                    <a:pt x="51" y="5736"/>
                    <a:pt x="-517" y="7297"/>
                    <a:pt x="620" y="7817"/>
                  </a:cubicBezTo>
                  <a:cubicBezTo>
                    <a:pt x="1757" y="8338"/>
                    <a:pt x="4599" y="7817"/>
                    <a:pt x="7441" y="6907"/>
                  </a:cubicBezTo>
                  <a:cubicBezTo>
                    <a:pt x="10283" y="5996"/>
                    <a:pt x="13125" y="4695"/>
                    <a:pt x="15115" y="4695"/>
                  </a:cubicBezTo>
                  <a:cubicBezTo>
                    <a:pt x="17104" y="4695"/>
                    <a:pt x="18241" y="5996"/>
                    <a:pt x="19094" y="8989"/>
                  </a:cubicBezTo>
                  <a:cubicBezTo>
                    <a:pt x="19946" y="11981"/>
                    <a:pt x="20515" y="16666"/>
                    <a:pt x="21083" y="21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689599" y="244562"/>
              <a:ext cx="247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5709"/>
                    <a:pt x="8492" y="9818"/>
                    <a:pt x="12092" y="6218"/>
                  </a:cubicBezTo>
                  <a:cubicBezTo>
                    <a:pt x="15692" y="2618"/>
                    <a:pt x="1864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5784849" y="339812"/>
              <a:ext cx="11602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19671" y="0"/>
                  </a:moveTo>
                  <a:cubicBezTo>
                    <a:pt x="17743" y="0"/>
                    <a:pt x="15814" y="0"/>
                    <a:pt x="13307" y="2400"/>
                  </a:cubicBezTo>
                  <a:cubicBezTo>
                    <a:pt x="10800" y="4800"/>
                    <a:pt x="7714" y="9600"/>
                    <a:pt x="5979" y="12933"/>
                  </a:cubicBezTo>
                  <a:cubicBezTo>
                    <a:pt x="4243" y="16267"/>
                    <a:pt x="3857" y="18133"/>
                    <a:pt x="4436" y="19467"/>
                  </a:cubicBezTo>
                  <a:cubicBezTo>
                    <a:pt x="5014" y="20800"/>
                    <a:pt x="6557" y="21600"/>
                    <a:pt x="9064" y="21600"/>
                  </a:cubicBezTo>
                  <a:cubicBezTo>
                    <a:pt x="11571" y="21600"/>
                    <a:pt x="15043" y="20800"/>
                    <a:pt x="17550" y="19733"/>
                  </a:cubicBezTo>
                  <a:cubicBezTo>
                    <a:pt x="20057" y="18667"/>
                    <a:pt x="21600" y="17333"/>
                    <a:pt x="21021" y="16400"/>
                  </a:cubicBezTo>
                  <a:cubicBezTo>
                    <a:pt x="20443" y="15467"/>
                    <a:pt x="17743" y="14933"/>
                    <a:pt x="13886" y="15067"/>
                  </a:cubicBezTo>
                  <a:cubicBezTo>
                    <a:pt x="10029" y="15200"/>
                    <a:pt x="5014" y="16000"/>
                    <a:pt x="0" y="16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020655" y="198131"/>
              <a:ext cx="186596" cy="13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46" fill="norm" stroke="1" extrusionOk="0">
                  <a:moveTo>
                    <a:pt x="280" y="4298"/>
                  </a:moveTo>
                  <a:cubicBezTo>
                    <a:pt x="38" y="2637"/>
                    <a:pt x="-205" y="975"/>
                    <a:pt x="280" y="311"/>
                  </a:cubicBezTo>
                  <a:cubicBezTo>
                    <a:pt x="766" y="-354"/>
                    <a:pt x="1979" y="-22"/>
                    <a:pt x="4528" y="1972"/>
                  </a:cubicBezTo>
                  <a:cubicBezTo>
                    <a:pt x="7076" y="3966"/>
                    <a:pt x="10959" y="7621"/>
                    <a:pt x="13993" y="11111"/>
                  </a:cubicBezTo>
                  <a:cubicBezTo>
                    <a:pt x="17026" y="14600"/>
                    <a:pt x="19211" y="17923"/>
                    <a:pt x="21395" y="212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7174936" y="193762"/>
              <a:ext cx="57715" cy="30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11" fill="norm" stroke="1" extrusionOk="0">
                  <a:moveTo>
                    <a:pt x="21034" y="0"/>
                  </a:moveTo>
                  <a:cubicBezTo>
                    <a:pt x="16405" y="5100"/>
                    <a:pt x="11777" y="10200"/>
                    <a:pt x="8691" y="13125"/>
                  </a:cubicBezTo>
                  <a:cubicBezTo>
                    <a:pt x="5605" y="16050"/>
                    <a:pt x="4063" y="16800"/>
                    <a:pt x="2520" y="17925"/>
                  </a:cubicBezTo>
                  <a:cubicBezTo>
                    <a:pt x="977" y="19050"/>
                    <a:pt x="-566" y="20550"/>
                    <a:pt x="205" y="21075"/>
                  </a:cubicBezTo>
                  <a:cubicBezTo>
                    <a:pt x="977" y="21600"/>
                    <a:pt x="4063" y="21150"/>
                    <a:pt x="7148" y="20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7207249" y="384767"/>
              <a:ext cx="150682" cy="15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36" fill="norm" stroke="1" extrusionOk="0">
                  <a:moveTo>
                    <a:pt x="8100" y="4367"/>
                  </a:moveTo>
                  <a:cubicBezTo>
                    <a:pt x="8100" y="2888"/>
                    <a:pt x="8100" y="1408"/>
                    <a:pt x="9300" y="669"/>
                  </a:cubicBezTo>
                  <a:cubicBezTo>
                    <a:pt x="10500" y="-71"/>
                    <a:pt x="12900" y="-71"/>
                    <a:pt x="14850" y="77"/>
                  </a:cubicBezTo>
                  <a:cubicBezTo>
                    <a:pt x="16800" y="225"/>
                    <a:pt x="18300" y="521"/>
                    <a:pt x="19200" y="1408"/>
                  </a:cubicBezTo>
                  <a:cubicBezTo>
                    <a:pt x="20100" y="2296"/>
                    <a:pt x="20400" y="3776"/>
                    <a:pt x="20100" y="5107"/>
                  </a:cubicBezTo>
                  <a:cubicBezTo>
                    <a:pt x="19800" y="6439"/>
                    <a:pt x="18900" y="7622"/>
                    <a:pt x="17700" y="8658"/>
                  </a:cubicBezTo>
                  <a:cubicBezTo>
                    <a:pt x="16500" y="9693"/>
                    <a:pt x="15000" y="10581"/>
                    <a:pt x="15000" y="11173"/>
                  </a:cubicBezTo>
                  <a:cubicBezTo>
                    <a:pt x="15000" y="11765"/>
                    <a:pt x="16500" y="12061"/>
                    <a:pt x="18000" y="12948"/>
                  </a:cubicBezTo>
                  <a:cubicBezTo>
                    <a:pt x="19500" y="13836"/>
                    <a:pt x="21000" y="15315"/>
                    <a:pt x="21300" y="16647"/>
                  </a:cubicBezTo>
                  <a:cubicBezTo>
                    <a:pt x="21600" y="17978"/>
                    <a:pt x="20700" y="19162"/>
                    <a:pt x="18600" y="20050"/>
                  </a:cubicBezTo>
                  <a:cubicBezTo>
                    <a:pt x="16500" y="20937"/>
                    <a:pt x="13200" y="21529"/>
                    <a:pt x="9900" y="21085"/>
                  </a:cubicBezTo>
                  <a:cubicBezTo>
                    <a:pt x="6600" y="20641"/>
                    <a:pt x="3300" y="19162"/>
                    <a:pt x="0" y="176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7125125" y="-1"/>
              <a:ext cx="113875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23" fill="norm" stroke="1" extrusionOk="0">
                  <a:moveTo>
                    <a:pt x="1120" y="5223"/>
                  </a:moveTo>
                  <a:cubicBezTo>
                    <a:pt x="720" y="7152"/>
                    <a:pt x="320" y="9080"/>
                    <a:pt x="120" y="11009"/>
                  </a:cubicBezTo>
                  <a:cubicBezTo>
                    <a:pt x="-80" y="12937"/>
                    <a:pt x="-80" y="14866"/>
                    <a:pt x="520" y="15059"/>
                  </a:cubicBezTo>
                  <a:cubicBezTo>
                    <a:pt x="1120" y="15252"/>
                    <a:pt x="2320" y="13709"/>
                    <a:pt x="3320" y="11587"/>
                  </a:cubicBezTo>
                  <a:cubicBezTo>
                    <a:pt x="4320" y="9466"/>
                    <a:pt x="5120" y="6766"/>
                    <a:pt x="6320" y="4452"/>
                  </a:cubicBezTo>
                  <a:cubicBezTo>
                    <a:pt x="7520" y="2137"/>
                    <a:pt x="9120" y="209"/>
                    <a:pt x="10520" y="16"/>
                  </a:cubicBezTo>
                  <a:cubicBezTo>
                    <a:pt x="11920" y="-177"/>
                    <a:pt x="13120" y="1366"/>
                    <a:pt x="14920" y="5223"/>
                  </a:cubicBezTo>
                  <a:cubicBezTo>
                    <a:pt x="16720" y="9080"/>
                    <a:pt x="19120" y="15252"/>
                    <a:pt x="21520" y="21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7486649" y="301712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7499349" y="43506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7988299" y="212812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8089899" y="212812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931149" y="479512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5429"/>
                    <a:pt x="9491" y="9257"/>
                    <a:pt x="13091" y="5657"/>
                  </a:cubicBezTo>
                  <a:cubicBezTo>
                    <a:pt x="16691" y="2057"/>
                    <a:pt x="1914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8077729" y="549362"/>
              <a:ext cx="121003" cy="2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427" fill="norm" stroke="1" extrusionOk="0">
                  <a:moveTo>
                    <a:pt x="18270" y="0"/>
                  </a:moveTo>
                  <a:cubicBezTo>
                    <a:pt x="13950" y="1711"/>
                    <a:pt x="9630" y="3422"/>
                    <a:pt x="6390" y="6416"/>
                  </a:cubicBezTo>
                  <a:cubicBezTo>
                    <a:pt x="3150" y="9410"/>
                    <a:pt x="990" y="13687"/>
                    <a:pt x="270" y="16360"/>
                  </a:cubicBezTo>
                  <a:cubicBezTo>
                    <a:pt x="-450" y="19034"/>
                    <a:pt x="270" y="20103"/>
                    <a:pt x="2430" y="20745"/>
                  </a:cubicBezTo>
                  <a:cubicBezTo>
                    <a:pt x="4590" y="21386"/>
                    <a:pt x="8190" y="21600"/>
                    <a:pt x="11430" y="21279"/>
                  </a:cubicBezTo>
                  <a:cubicBezTo>
                    <a:pt x="14670" y="20958"/>
                    <a:pt x="17550" y="20103"/>
                    <a:pt x="19170" y="19034"/>
                  </a:cubicBezTo>
                  <a:cubicBezTo>
                    <a:pt x="20790" y="17964"/>
                    <a:pt x="21150" y="16681"/>
                    <a:pt x="19530" y="15719"/>
                  </a:cubicBezTo>
                  <a:cubicBezTo>
                    <a:pt x="17910" y="14756"/>
                    <a:pt x="14310" y="14115"/>
                    <a:pt x="11610" y="13794"/>
                  </a:cubicBezTo>
                  <a:cubicBezTo>
                    <a:pt x="8910" y="13473"/>
                    <a:pt x="7110" y="13473"/>
                    <a:pt x="5850" y="13687"/>
                  </a:cubicBezTo>
                  <a:cubicBezTo>
                    <a:pt x="4590" y="13901"/>
                    <a:pt x="3870" y="14329"/>
                    <a:pt x="3150" y="147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8337549" y="441412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8413749" y="365212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8680449" y="197184"/>
              <a:ext cx="107920" cy="20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464" fill="norm" stroke="1" extrusionOk="0">
                  <a:moveTo>
                    <a:pt x="1223" y="2950"/>
                  </a:moveTo>
                  <a:cubicBezTo>
                    <a:pt x="2445" y="2068"/>
                    <a:pt x="3668" y="1186"/>
                    <a:pt x="5298" y="635"/>
                  </a:cubicBezTo>
                  <a:cubicBezTo>
                    <a:pt x="6928" y="84"/>
                    <a:pt x="8966" y="-136"/>
                    <a:pt x="11411" y="84"/>
                  </a:cubicBezTo>
                  <a:cubicBezTo>
                    <a:pt x="13857" y="305"/>
                    <a:pt x="16709" y="966"/>
                    <a:pt x="16913" y="2399"/>
                  </a:cubicBezTo>
                  <a:cubicBezTo>
                    <a:pt x="17117" y="3831"/>
                    <a:pt x="14672" y="6035"/>
                    <a:pt x="12430" y="7358"/>
                  </a:cubicBezTo>
                  <a:cubicBezTo>
                    <a:pt x="10189" y="8680"/>
                    <a:pt x="8151" y="9121"/>
                    <a:pt x="8151" y="9342"/>
                  </a:cubicBezTo>
                  <a:cubicBezTo>
                    <a:pt x="8151" y="9562"/>
                    <a:pt x="10189" y="9562"/>
                    <a:pt x="12634" y="10113"/>
                  </a:cubicBezTo>
                  <a:cubicBezTo>
                    <a:pt x="15079" y="10664"/>
                    <a:pt x="17932" y="11766"/>
                    <a:pt x="19562" y="12868"/>
                  </a:cubicBezTo>
                  <a:cubicBezTo>
                    <a:pt x="21192" y="13970"/>
                    <a:pt x="21600" y="15072"/>
                    <a:pt x="18136" y="16505"/>
                  </a:cubicBezTo>
                  <a:cubicBezTo>
                    <a:pt x="14672" y="17937"/>
                    <a:pt x="7336" y="19701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610599" y="445645"/>
              <a:ext cx="2667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314" y="12960"/>
                    <a:pt x="10629" y="5400"/>
                    <a:pt x="14229" y="2160"/>
                  </a:cubicBezTo>
                  <a:cubicBezTo>
                    <a:pt x="17829" y="-1080"/>
                    <a:pt x="1971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8681460" y="536662"/>
              <a:ext cx="138690" cy="9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19" fill="norm" stroke="1" extrusionOk="0">
                  <a:moveTo>
                    <a:pt x="6717" y="0"/>
                  </a:moveTo>
                  <a:cubicBezTo>
                    <a:pt x="5080" y="1473"/>
                    <a:pt x="3444" y="2945"/>
                    <a:pt x="2299" y="4909"/>
                  </a:cubicBezTo>
                  <a:cubicBezTo>
                    <a:pt x="1153" y="6873"/>
                    <a:pt x="499" y="9327"/>
                    <a:pt x="171" y="12027"/>
                  </a:cubicBezTo>
                  <a:cubicBezTo>
                    <a:pt x="-156" y="14727"/>
                    <a:pt x="-156" y="17673"/>
                    <a:pt x="1480" y="19391"/>
                  </a:cubicBezTo>
                  <a:cubicBezTo>
                    <a:pt x="3117" y="21109"/>
                    <a:pt x="6389" y="21600"/>
                    <a:pt x="9989" y="20618"/>
                  </a:cubicBezTo>
                  <a:cubicBezTo>
                    <a:pt x="13589" y="19636"/>
                    <a:pt x="17517" y="17182"/>
                    <a:pt x="21444" y="147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8763363" y="587462"/>
              <a:ext cx="3138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411"/>
                    <a:pt x="3818" y="6821"/>
                    <a:pt x="1118" y="10421"/>
                  </a:cubicBezTo>
                  <a:cubicBezTo>
                    <a:pt x="-1582" y="14021"/>
                    <a:pt x="1118" y="1781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8985249" y="44141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9085933" y="271664"/>
              <a:ext cx="143664" cy="17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135" fill="norm" stroke="1" extrusionOk="0">
                  <a:moveTo>
                    <a:pt x="16560" y="1336"/>
                  </a:moveTo>
                  <a:cubicBezTo>
                    <a:pt x="15343" y="564"/>
                    <a:pt x="14126" y="-207"/>
                    <a:pt x="12605" y="50"/>
                  </a:cubicBezTo>
                  <a:cubicBezTo>
                    <a:pt x="11084" y="307"/>
                    <a:pt x="9258" y="1593"/>
                    <a:pt x="6977" y="4679"/>
                  </a:cubicBezTo>
                  <a:cubicBezTo>
                    <a:pt x="4695" y="7764"/>
                    <a:pt x="1957" y="12650"/>
                    <a:pt x="740" y="15736"/>
                  </a:cubicBezTo>
                  <a:cubicBezTo>
                    <a:pt x="-477" y="18822"/>
                    <a:pt x="-173" y="20107"/>
                    <a:pt x="1500" y="20750"/>
                  </a:cubicBezTo>
                  <a:cubicBezTo>
                    <a:pt x="3174" y="21393"/>
                    <a:pt x="6216" y="21393"/>
                    <a:pt x="9715" y="19464"/>
                  </a:cubicBezTo>
                  <a:cubicBezTo>
                    <a:pt x="13213" y="17536"/>
                    <a:pt x="17168" y="13679"/>
                    <a:pt x="19146" y="10850"/>
                  </a:cubicBezTo>
                  <a:cubicBezTo>
                    <a:pt x="21123" y="8022"/>
                    <a:pt x="21123" y="6222"/>
                    <a:pt x="19298" y="4807"/>
                  </a:cubicBezTo>
                  <a:cubicBezTo>
                    <a:pt x="17472" y="3393"/>
                    <a:pt x="13822" y="2364"/>
                    <a:pt x="10171" y="1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9423399" y="377912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9467849" y="44141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9836149" y="263612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9937749" y="257262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564"/>
                    <a:pt x="17280" y="11127"/>
                    <a:pt x="19440" y="14727"/>
                  </a:cubicBezTo>
                  <a:cubicBezTo>
                    <a:pt x="21600" y="18327"/>
                    <a:pt x="17280" y="1996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9721849" y="504912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9806516" y="581112"/>
              <a:ext cx="112193" cy="21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54" fill="norm" stroke="1" extrusionOk="0">
                  <a:moveTo>
                    <a:pt x="21200" y="0"/>
                  </a:moveTo>
                  <a:cubicBezTo>
                    <a:pt x="15200" y="2908"/>
                    <a:pt x="9200" y="5815"/>
                    <a:pt x="5400" y="8619"/>
                  </a:cubicBezTo>
                  <a:cubicBezTo>
                    <a:pt x="1600" y="11423"/>
                    <a:pt x="0" y="14123"/>
                    <a:pt x="0" y="16304"/>
                  </a:cubicBezTo>
                  <a:cubicBezTo>
                    <a:pt x="0" y="18485"/>
                    <a:pt x="1600" y="20146"/>
                    <a:pt x="4600" y="20873"/>
                  </a:cubicBezTo>
                  <a:cubicBezTo>
                    <a:pt x="7600" y="21600"/>
                    <a:pt x="12000" y="21392"/>
                    <a:pt x="15200" y="20977"/>
                  </a:cubicBezTo>
                  <a:cubicBezTo>
                    <a:pt x="18400" y="20562"/>
                    <a:pt x="20400" y="19938"/>
                    <a:pt x="21000" y="19108"/>
                  </a:cubicBezTo>
                  <a:cubicBezTo>
                    <a:pt x="21600" y="18277"/>
                    <a:pt x="20800" y="17238"/>
                    <a:pt x="19400" y="16615"/>
                  </a:cubicBezTo>
                  <a:cubicBezTo>
                    <a:pt x="18000" y="15992"/>
                    <a:pt x="16000" y="15785"/>
                    <a:pt x="12800" y="15992"/>
                  </a:cubicBezTo>
                  <a:cubicBezTo>
                    <a:pt x="9600" y="16200"/>
                    <a:pt x="5200" y="16823"/>
                    <a:pt x="800" y="17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0" y="4657812"/>
              <a:ext cx="106172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" y="21280"/>
                    <a:pt x="258" y="20960"/>
                    <a:pt x="394" y="20560"/>
                  </a:cubicBezTo>
                  <a:cubicBezTo>
                    <a:pt x="530" y="20160"/>
                    <a:pt x="672" y="19680"/>
                    <a:pt x="831" y="19040"/>
                  </a:cubicBezTo>
                  <a:cubicBezTo>
                    <a:pt x="990" y="18400"/>
                    <a:pt x="1167" y="17600"/>
                    <a:pt x="1341" y="16800"/>
                  </a:cubicBezTo>
                  <a:cubicBezTo>
                    <a:pt x="1516" y="16000"/>
                    <a:pt x="1688" y="15200"/>
                    <a:pt x="1869" y="14480"/>
                  </a:cubicBezTo>
                  <a:cubicBezTo>
                    <a:pt x="2050" y="13760"/>
                    <a:pt x="2239" y="13120"/>
                    <a:pt x="2411" y="12480"/>
                  </a:cubicBezTo>
                  <a:cubicBezTo>
                    <a:pt x="2584" y="11840"/>
                    <a:pt x="2739" y="11200"/>
                    <a:pt x="2905" y="10560"/>
                  </a:cubicBezTo>
                  <a:cubicBezTo>
                    <a:pt x="3070" y="9920"/>
                    <a:pt x="3247" y="9280"/>
                    <a:pt x="3398" y="8720"/>
                  </a:cubicBezTo>
                  <a:cubicBezTo>
                    <a:pt x="3548" y="8160"/>
                    <a:pt x="3673" y="7680"/>
                    <a:pt x="3805" y="7280"/>
                  </a:cubicBezTo>
                  <a:cubicBezTo>
                    <a:pt x="3936" y="6880"/>
                    <a:pt x="4074" y="6560"/>
                    <a:pt x="4214" y="6160"/>
                  </a:cubicBezTo>
                  <a:cubicBezTo>
                    <a:pt x="4354" y="5760"/>
                    <a:pt x="4496" y="5280"/>
                    <a:pt x="4638" y="4880"/>
                  </a:cubicBezTo>
                  <a:cubicBezTo>
                    <a:pt x="4780" y="4480"/>
                    <a:pt x="4922" y="4160"/>
                    <a:pt x="5066" y="3920"/>
                  </a:cubicBezTo>
                  <a:cubicBezTo>
                    <a:pt x="5211" y="3680"/>
                    <a:pt x="5357" y="3520"/>
                    <a:pt x="5516" y="3200"/>
                  </a:cubicBezTo>
                  <a:cubicBezTo>
                    <a:pt x="5676" y="2880"/>
                    <a:pt x="5848" y="2400"/>
                    <a:pt x="6016" y="2080"/>
                  </a:cubicBezTo>
                  <a:cubicBezTo>
                    <a:pt x="6184" y="1760"/>
                    <a:pt x="6347" y="1600"/>
                    <a:pt x="6517" y="1360"/>
                  </a:cubicBezTo>
                  <a:cubicBezTo>
                    <a:pt x="6688" y="1120"/>
                    <a:pt x="6864" y="800"/>
                    <a:pt x="7043" y="640"/>
                  </a:cubicBezTo>
                  <a:cubicBezTo>
                    <a:pt x="7222" y="480"/>
                    <a:pt x="7402" y="480"/>
                    <a:pt x="7585" y="400"/>
                  </a:cubicBezTo>
                  <a:cubicBezTo>
                    <a:pt x="7768" y="320"/>
                    <a:pt x="7954" y="160"/>
                    <a:pt x="8139" y="80"/>
                  </a:cubicBezTo>
                  <a:cubicBezTo>
                    <a:pt x="8324" y="0"/>
                    <a:pt x="8509" y="0"/>
                    <a:pt x="8699" y="0"/>
                  </a:cubicBezTo>
                  <a:cubicBezTo>
                    <a:pt x="8888" y="0"/>
                    <a:pt x="9082" y="0"/>
                    <a:pt x="9280" y="0"/>
                  </a:cubicBezTo>
                  <a:cubicBezTo>
                    <a:pt x="9478" y="0"/>
                    <a:pt x="9680" y="0"/>
                    <a:pt x="9827" y="0"/>
                  </a:cubicBezTo>
                  <a:cubicBezTo>
                    <a:pt x="9973" y="0"/>
                    <a:pt x="10064" y="0"/>
                    <a:pt x="10208" y="80"/>
                  </a:cubicBezTo>
                  <a:cubicBezTo>
                    <a:pt x="10352" y="160"/>
                    <a:pt x="10550" y="320"/>
                    <a:pt x="10707" y="400"/>
                  </a:cubicBezTo>
                  <a:cubicBezTo>
                    <a:pt x="10865" y="480"/>
                    <a:pt x="10981" y="480"/>
                    <a:pt x="11084" y="560"/>
                  </a:cubicBezTo>
                  <a:cubicBezTo>
                    <a:pt x="11188" y="640"/>
                    <a:pt x="11278" y="800"/>
                    <a:pt x="11377" y="960"/>
                  </a:cubicBezTo>
                  <a:cubicBezTo>
                    <a:pt x="11476" y="1120"/>
                    <a:pt x="11584" y="1280"/>
                    <a:pt x="11691" y="1360"/>
                  </a:cubicBezTo>
                  <a:cubicBezTo>
                    <a:pt x="11799" y="1440"/>
                    <a:pt x="11907" y="1440"/>
                    <a:pt x="12010" y="1520"/>
                  </a:cubicBezTo>
                  <a:cubicBezTo>
                    <a:pt x="12113" y="1600"/>
                    <a:pt x="12212" y="1760"/>
                    <a:pt x="12314" y="1920"/>
                  </a:cubicBezTo>
                  <a:cubicBezTo>
                    <a:pt x="12415" y="2080"/>
                    <a:pt x="12518" y="2240"/>
                    <a:pt x="12632" y="2400"/>
                  </a:cubicBezTo>
                  <a:cubicBezTo>
                    <a:pt x="12746" y="2560"/>
                    <a:pt x="12871" y="2720"/>
                    <a:pt x="13041" y="2960"/>
                  </a:cubicBezTo>
                  <a:cubicBezTo>
                    <a:pt x="13211" y="3200"/>
                    <a:pt x="13427" y="3520"/>
                    <a:pt x="13584" y="3680"/>
                  </a:cubicBezTo>
                  <a:cubicBezTo>
                    <a:pt x="13741" y="3840"/>
                    <a:pt x="13840" y="3840"/>
                    <a:pt x="13948" y="4000"/>
                  </a:cubicBezTo>
                  <a:cubicBezTo>
                    <a:pt x="14056" y="4160"/>
                    <a:pt x="14172" y="4480"/>
                    <a:pt x="14282" y="4720"/>
                  </a:cubicBezTo>
                  <a:cubicBezTo>
                    <a:pt x="14391" y="4960"/>
                    <a:pt x="14495" y="5120"/>
                    <a:pt x="14613" y="5280"/>
                  </a:cubicBezTo>
                  <a:cubicBezTo>
                    <a:pt x="14732" y="5440"/>
                    <a:pt x="14865" y="5600"/>
                    <a:pt x="14988" y="5760"/>
                  </a:cubicBezTo>
                  <a:cubicBezTo>
                    <a:pt x="15111" y="5920"/>
                    <a:pt x="15222" y="6080"/>
                    <a:pt x="15330" y="6320"/>
                  </a:cubicBezTo>
                  <a:cubicBezTo>
                    <a:pt x="15438" y="6560"/>
                    <a:pt x="15541" y="6880"/>
                    <a:pt x="15651" y="7120"/>
                  </a:cubicBezTo>
                  <a:cubicBezTo>
                    <a:pt x="15761" y="7360"/>
                    <a:pt x="15877" y="7520"/>
                    <a:pt x="16041" y="7840"/>
                  </a:cubicBezTo>
                  <a:cubicBezTo>
                    <a:pt x="16204" y="8160"/>
                    <a:pt x="16415" y="8640"/>
                    <a:pt x="16624" y="9040"/>
                  </a:cubicBezTo>
                  <a:cubicBezTo>
                    <a:pt x="16833" y="9440"/>
                    <a:pt x="17040" y="9760"/>
                    <a:pt x="17197" y="10000"/>
                  </a:cubicBezTo>
                  <a:cubicBezTo>
                    <a:pt x="17354" y="10240"/>
                    <a:pt x="17462" y="10400"/>
                    <a:pt x="17656" y="10640"/>
                  </a:cubicBezTo>
                  <a:cubicBezTo>
                    <a:pt x="17849" y="10880"/>
                    <a:pt x="18129" y="11200"/>
                    <a:pt x="18360" y="11360"/>
                  </a:cubicBezTo>
                  <a:cubicBezTo>
                    <a:pt x="18590" y="11520"/>
                    <a:pt x="18771" y="11520"/>
                    <a:pt x="18939" y="11520"/>
                  </a:cubicBezTo>
                  <a:cubicBezTo>
                    <a:pt x="19107" y="11520"/>
                    <a:pt x="19262" y="11520"/>
                    <a:pt x="19410" y="11520"/>
                  </a:cubicBezTo>
                  <a:cubicBezTo>
                    <a:pt x="19559" y="11520"/>
                    <a:pt x="19701" y="11520"/>
                    <a:pt x="19871" y="11440"/>
                  </a:cubicBezTo>
                  <a:cubicBezTo>
                    <a:pt x="20041" y="11360"/>
                    <a:pt x="20239" y="11200"/>
                    <a:pt x="20444" y="11360"/>
                  </a:cubicBezTo>
                  <a:cubicBezTo>
                    <a:pt x="20648" y="11520"/>
                    <a:pt x="20859" y="12000"/>
                    <a:pt x="21053" y="12800"/>
                  </a:cubicBezTo>
                  <a:cubicBezTo>
                    <a:pt x="21247" y="13600"/>
                    <a:pt x="21423" y="14720"/>
                    <a:pt x="21600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33400" y="5094245"/>
              <a:ext cx="165100" cy="19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3712"/>
                  </a:moveTo>
                  <a:cubicBezTo>
                    <a:pt x="0" y="2538"/>
                    <a:pt x="0" y="1364"/>
                    <a:pt x="692" y="660"/>
                  </a:cubicBezTo>
                  <a:cubicBezTo>
                    <a:pt x="1385" y="-44"/>
                    <a:pt x="2769" y="-279"/>
                    <a:pt x="4569" y="425"/>
                  </a:cubicBezTo>
                  <a:cubicBezTo>
                    <a:pt x="6369" y="1130"/>
                    <a:pt x="8585" y="2773"/>
                    <a:pt x="10938" y="6060"/>
                  </a:cubicBezTo>
                  <a:cubicBezTo>
                    <a:pt x="13292" y="9347"/>
                    <a:pt x="15785" y="14278"/>
                    <a:pt x="17585" y="17095"/>
                  </a:cubicBezTo>
                  <a:cubicBezTo>
                    <a:pt x="19385" y="19912"/>
                    <a:pt x="20492" y="20617"/>
                    <a:pt x="2160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48643" y="5070562"/>
              <a:ext cx="94307" cy="36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7" fill="norm" stroke="1" extrusionOk="0">
                  <a:moveTo>
                    <a:pt x="21386" y="0"/>
                  </a:moveTo>
                  <a:cubicBezTo>
                    <a:pt x="18506" y="3246"/>
                    <a:pt x="15626" y="6492"/>
                    <a:pt x="12506" y="9676"/>
                  </a:cubicBezTo>
                  <a:cubicBezTo>
                    <a:pt x="9386" y="12860"/>
                    <a:pt x="6026" y="15982"/>
                    <a:pt x="3626" y="18042"/>
                  </a:cubicBezTo>
                  <a:cubicBezTo>
                    <a:pt x="1226" y="20102"/>
                    <a:pt x="-214" y="21101"/>
                    <a:pt x="26" y="21350"/>
                  </a:cubicBezTo>
                  <a:cubicBezTo>
                    <a:pt x="266" y="21600"/>
                    <a:pt x="2186" y="21101"/>
                    <a:pt x="4106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87400" y="5349962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93750" y="5216612"/>
              <a:ext cx="48684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8452" y="0"/>
                  </a:moveTo>
                  <a:cubicBezTo>
                    <a:pt x="5635" y="5400"/>
                    <a:pt x="2817" y="10800"/>
                    <a:pt x="3757" y="14850"/>
                  </a:cubicBezTo>
                  <a:cubicBezTo>
                    <a:pt x="4696" y="18900"/>
                    <a:pt x="9391" y="21600"/>
                    <a:pt x="13617" y="20925"/>
                  </a:cubicBezTo>
                  <a:cubicBezTo>
                    <a:pt x="17843" y="20250"/>
                    <a:pt x="21600" y="16200"/>
                    <a:pt x="21600" y="12150"/>
                  </a:cubicBezTo>
                  <a:cubicBezTo>
                    <a:pt x="21600" y="8100"/>
                    <a:pt x="17843" y="4050"/>
                    <a:pt x="13617" y="4050"/>
                  </a:cubicBezTo>
                  <a:cubicBezTo>
                    <a:pt x="9391" y="4050"/>
                    <a:pt x="4696" y="8100"/>
                    <a:pt x="0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498600" y="4867362"/>
              <a:ext cx="107525" cy="327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0" y="0"/>
                  </a:moveTo>
                  <a:cubicBezTo>
                    <a:pt x="1694" y="419"/>
                    <a:pt x="3388" y="839"/>
                    <a:pt x="5506" y="1321"/>
                  </a:cubicBezTo>
                  <a:cubicBezTo>
                    <a:pt x="7624" y="1803"/>
                    <a:pt x="10165" y="2349"/>
                    <a:pt x="12706" y="2894"/>
                  </a:cubicBezTo>
                  <a:cubicBezTo>
                    <a:pt x="15247" y="3439"/>
                    <a:pt x="17788" y="3984"/>
                    <a:pt x="19271" y="4523"/>
                  </a:cubicBezTo>
                  <a:cubicBezTo>
                    <a:pt x="20753" y="5061"/>
                    <a:pt x="21176" y="5592"/>
                    <a:pt x="21388" y="6110"/>
                  </a:cubicBezTo>
                  <a:cubicBezTo>
                    <a:pt x="21600" y="6627"/>
                    <a:pt x="21600" y="7130"/>
                    <a:pt x="20965" y="7661"/>
                  </a:cubicBezTo>
                  <a:cubicBezTo>
                    <a:pt x="20329" y="8193"/>
                    <a:pt x="19059" y="8752"/>
                    <a:pt x="18000" y="9276"/>
                  </a:cubicBezTo>
                  <a:cubicBezTo>
                    <a:pt x="16941" y="9800"/>
                    <a:pt x="16094" y="10290"/>
                    <a:pt x="15671" y="10842"/>
                  </a:cubicBezTo>
                  <a:cubicBezTo>
                    <a:pt x="15247" y="11394"/>
                    <a:pt x="15247" y="12009"/>
                    <a:pt x="15247" y="12610"/>
                  </a:cubicBezTo>
                  <a:cubicBezTo>
                    <a:pt x="15247" y="13212"/>
                    <a:pt x="15247" y="13799"/>
                    <a:pt x="15671" y="14372"/>
                  </a:cubicBezTo>
                  <a:cubicBezTo>
                    <a:pt x="16094" y="14945"/>
                    <a:pt x="16941" y="15504"/>
                    <a:pt x="17365" y="16099"/>
                  </a:cubicBezTo>
                  <a:cubicBezTo>
                    <a:pt x="17788" y="16693"/>
                    <a:pt x="17788" y="17322"/>
                    <a:pt x="17153" y="17902"/>
                  </a:cubicBezTo>
                  <a:cubicBezTo>
                    <a:pt x="16518" y="18482"/>
                    <a:pt x="15247" y="19014"/>
                    <a:pt x="13976" y="19517"/>
                  </a:cubicBezTo>
                  <a:cubicBezTo>
                    <a:pt x="12706" y="20020"/>
                    <a:pt x="11435" y="20496"/>
                    <a:pt x="10588" y="20838"/>
                  </a:cubicBezTo>
                  <a:cubicBezTo>
                    <a:pt x="9741" y="21181"/>
                    <a:pt x="9318" y="21390"/>
                    <a:pt x="8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955799" y="5051512"/>
              <a:ext cx="165101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4154" y="3565"/>
                    <a:pt x="8308" y="7130"/>
                    <a:pt x="11215" y="10276"/>
                  </a:cubicBezTo>
                  <a:cubicBezTo>
                    <a:pt x="14123" y="13421"/>
                    <a:pt x="15785" y="16148"/>
                    <a:pt x="17031" y="18035"/>
                  </a:cubicBezTo>
                  <a:cubicBezTo>
                    <a:pt x="18277" y="19922"/>
                    <a:pt x="19108" y="20971"/>
                    <a:pt x="19800" y="21285"/>
                  </a:cubicBezTo>
                  <a:cubicBezTo>
                    <a:pt x="20492" y="21600"/>
                    <a:pt x="21046" y="21181"/>
                    <a:pt x="2160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084900" y="5064212"/>
              <a:ext cx="105850" cy="3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91" fill="norm" stroke="1" extrusionOk="0">
                  <a:moveTo>
                    <a:pt x="21180" y="0"/>
                  </a:moveTo>
                  <a:cubicBezTo>
                    <a:pt x="18639" y="3492"/>
                    <a:pt x="16098" y="6984"/>
                    <a:pt x="12498" y="10283"/>
                  </a:cubicBezTo>
                  <a:cubicBezTo>
                    <a:pt x="8898" y="13581"/>
                    <a:pt x="4239" y="16685"/>
                    <a:pt x="1909" y="18560"/>
                  </a:cubicBezTo>
                  <a:cubicBezTo>
                    <a:pt x="-420" y="20436"/>
                    <a:pt x="-420" y="21083"/>
                    <a:pt x="851" y="21341"/>
                  </a:cubicBezTo>
                  <a:cubicBezTo>
                    <a:pt x="2121" y="21600"/>
                    <a:pt x="4662" y="21471"/>
                    <a:pt x="7204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222500" y="5388062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216149" y="5236604"/>
              <a:ext cx="41566" cy="2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19515" fill="norm" stroke="1" extrusionOk="0">
                  <a:moveTo>
                    <a:pt x="15429" y="5017"/>
                  </a:moveTo>
                  <a:cubicBezTo>
                    <a:pt x="11314" y="10908"/>
                    <a:pt x="7200" y="16799"/>
                    <a:pt x="8743" y="18762"/>
                  </a:cubicBezTo>
                  <a:cubicBezTo>
                    <a:pt x="10286" y="20726"/>
                    <a:pt x="17486" y="18762"/>
                    <a:pt x="19543" y="13853"/>
                  </a:cubicBezTo>
                  <a:cubicBezTo>
                    <a:pt x="21600" y="8944"/>
                    <a:pt x="18514" y="1090"/>
                    <a:pt x="14400" y="108"/>
                  </a:cubicBezTo>
                  <a:cubicBezTo>
                    <a:pt x="10286" y="-874"/>
                    <a:pt x="5143" y="5017"/>
                    <a:pt x="0" y="1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064014" y="4854662"/>
              <a:ext cx="13308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986" y="0"/>
                  </a:moveTo>
                  <a:cubicBezTo>
                    <a:pt x="643" y="4168"/>
                    <a:pt x="300" y="8337"/>
                    <a:pt x="128" y="11937"/>
                  </a:cubicBezTo>
                  <a:cubicBezTo>
                    <a:pt x="-43" y="15537"/>
                    <a:pt x="-43" y="18568"/>
                    <a:pt x="128" y="18947"/>
                  </a:cubicBezTo>
                  <a:cubicBezTo>
                    <a:pt x="300" y="19326"/>
                    <a:pt x="643" y="17053"/>
                    <a:pt x="1671" y="13832"/>
                  </a:cubicBezTo>
                  <a:cubicBezTo>
                    <a:pt x="2700" y="10611"/>
                    <a:pt x="4414" y="6442"/>
                    <a:pt x="6128" y="3979"/>
                  </a:cubicBezTo>
                  <a:cubicBezTo>
                    <a:pt x="7843" y="1516"/>
                    <a:pt x="9557" y="758"/>
                    <a:pt x="10757" y="1516"/>
                  </a:cubicBezTo>
                  <a:cubicBezTo>
                    <a:pt x="11957" y="2274"/>
                    <a:pt x="12643" y="4547"/>
                    <a:pt x="14357" y="8147"/>
                  </a:cubicBezTo>
                  <a:cubicBezTo>
                    <a:pt x="16071" y="11747"/>
                    <a:pt x="18814" y="16674"/>
                    <a:pt x="21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565400" y="4778462"/>
              <a:ext cx="143934" cy="302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106" y="0"/>
                  </a:moveTo>
                  <a:cubicBezTo>
                    <a:pt x="18424" y="499"/>
                    <a:pt x="18741" y="998"/>
                    <a:pt x="19059" y="1550"/>
                  </a:cubicBezTo>
                  <a:cubicBezTo>
                    <a:pt x="19376" y="2103"/>
                    <a:pt x="19694" y="2708"/>
                    <a:pt x="20012" y="3252"/>
                  </a:cubicBezTo>
                  <a:cubicBezTo>
                    <a:pt x="20329" y="3797"/>
                    <a:pt x="20647" y="4281"/>
                    <a:pt x="20965" y="4787"/>
                  </a:cubicBezTo>
                  <a:cubicBezTo>
                    <a:pt x="21282" y="5294"/>
                    <a:pt x="21600" y="5824"/>
                    <a:pt x="21600" y="6398"/>
                  </a:cubicBezTo>
                  <a:cubicBezTo>
                    <a:pt x="21600" y="6973"/>
                    <a:pt x="21282" y="7593"/>
                    <a:pt x="20171" y="8213"/>
                  </a:cubicBezTo>
                  <a:cubicBezTo>
                    <a:pt x="19059" y="8834"/>
                    <a:pt x="17153" y="9454"/>
                    <a:pt x="15724" y="10036"/>
                  </a:cubicBezTo>
                  <a:cubicBezTo>
                    <a:pt x="14294" y="10618"/>
                    <a:pt x="13341" y="11163"/>
                    <a:pt x="12706" y="11715"/>
                  </a:cubicBezTo>
                  <a:cubicBezTo>
                    <a:pt x="12071" y="12267"/>
                    <a:pt x="11753" y="12827"/>
                    <a:pt x="11276" y="13364"/>
                  </a:cubicBezTo>
                  <a:cubicBezTo>
                    <a:pt x="10800" y="13901"/>
                    <a:pt x="10165" y="14415"/>
                    <a:pt x="9529" y="14937"/>
                  </a:cubicBezTo>
                  <a:cubicBezTo>
                    <a:pt x="8894" y="15459"/>
                    <a:pt x="8259" y="15988"/>
                    <a:pt x="7782" y="16533"/>
                  </a:cubicBezTo>
                  <a:cubicBezTo>
                    <a:pt x="7306" y="17077"/>
                    <a:pt x="6988" y="17637"/>
                    <a:pt x="6671" y="18121"/>
                  </a:cubicBezTo>
                  <a:cubicBezTo>
                    <a:pt x="6353" y="18605"/>
                    <a:pt x="6035" y="19013"/>
                    <a:pt x="5082" y="19490"/>
                  </a:cubicBezTo>
                  <a:cubicBezTo>
                    <a:pt x="4129" y="19966"/>
                    <a:pt x="2541" y="20511"/>
                    <a:pt x="1588" y="20874"/>
                  </a:cubicBezTo>
                  <a:cubicBezTo>
                    <a:pt x="635" y="21237"/>
                    <a:pt x="318" y="21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23850" y="5629362"/>
              <a:ext cx="10420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" y="20880"/>
                    <a:pt x="228" y="20160"/>
                    <a:pt x="358" y="19440"/>
                  </a:cubicBezTo>
                  <a:cubicBezTo>
                    <a:pt x="487" y="18720"/>
                    <a:pt x="632" y="18000"/>
                    <a:pt x="772" y="17160"/>
                  </a:cubicBezTo>
                  <a:cubicBezTo>
                    <a:pt x="913" y="16320"/>
                    <a:pt x="1049" y="15360"/>
                    <a:pt x="1193" y="14640"/>
                  </a:cubicBezTo>
                  <a:cubicBezTo>
                    <a:pt x="1338" y="13920"/>
                    <a:pt x="1492" y="13440"/>
                    <a:pt x="1659" y="12840"/>
                  </a:cubicBezTo>
                  <a:cubicBezTo>
                    <a:pt x="1825" y="12240"/>
                    <a:pt x="2005" y="11520"/>
                    <a:pt x="2181" y="10800"/>
                  </a:cubicBezTo>
                  <a:cubicBezTo>
                    <a:pt x="2356" y="10080"/>
                    <a:pt x="2527" y="9360"/>
                    <a:pt x="2690" y="8640"/>
                  </a:cubicBezTo>
                  <a:cubicBezTo>
                    <a:pt x="2852" y="7920"/>
                    <a:pt x="3005" y="7200"/>
                    <a:pt x="3159" y="6480"/>
                  </a:cubicBezTo>
                  <a:cubicBezTo>
                    <a:pt x="3313" y="5760"/>
                    <a:pt x="3466" y="5040"/>
                    <a:pt x="3626" y="4440"/>
                  </a:cubicBezTo>
                  <a:cubicBezTo>
                    <a:pt x="3786" y="3840"/>
                    <a:pt x="3953" y="3360"/>
                    <a:pt x="4122" y="2880"/>
                  </a:cubicBezTo>
                  <a:cubicBezTo>
                    <a:pt x="4291" y="2400"/>
                    <a:pt x="4462" y="1920"/>
                    <a:pt x="4635" y="1680"/>
                  </a:cubicBezTo>
                  <a:cubicBezTo>
                    <a:pt x="4809" y="1440"/>
                    <a:pt x="4984" y="1440"/>
                    <a:pt x="5160" y="1320"/>
                  </a:cubicBezTo>
                  <a:cubicBezTo>
                    <a:pt x="5335" y="1200"/>
                    <a:pt x="5511" y="960"/>
                    <a:pt x="5688" y="840"/>
                  </a:cubicBezTo>
                  <a:cubicBezTo>
                    <a:pt x="5866" y="720"/>
                    <a:pt x="6046" y="720"/>
                    <a:pt x="6222" y="840"/>
                  </a:cubicBezTo>
                  <a:cubicBezTo>
                    <a:pt x="6397" y="960"/>
                    <a:pt x="6568" y="1200"/>
                    <a:pt x="6744" y="1320"/>
                  </a:cubicBezTo>
                  <a:cubicBezTo>
                    <a:pt x="6919" y="1440"/>
                    <a:pt x="7099" y="1440"/>
                    <a:pt x="7281" y="1440"/>
                  </a:cubicBezTo>
                  <a:cubicBezTo>
                    <a:pt x="7463" y="1440"/>
                    <a:pt x="7648" y="1440"/>
                    <a:pt x="7834" y="1440"/>
                  </a:cubicBezTo>
                  <a:cubicBezTo>
                    <a:pt x="8020" y="1440"/>
                    <a:pt x="8209" y="1440"/>
                    <a:pt x="8367" y="1320"/>
                  </a:cubicBezTo>
                  <a:cubicBezTo>
                    <a:pt x="8525" y="1200"/>
                    <a:pt x="8652" y="960"/>
                    <a:pt x="8786" y="840"/>
                  </a:cubicBezTo>
                  <a:cubicBezTo>
                    <a:pt x="8920" y="720"/>
                    <a:pt x="9060" y="720"/>
                    <a:pt x="9203" y="600"/>
                  </a:cubicBezTo>
                  <a:cubicBezTo>
                    <a:pt x="9346" y="480"/>
                    <a:pt x="9490" y="240"/>
                    <a:pt x="9629" y="120"/>
                  </a:cubicBezTo>
                  <a:cubicBezTo>
                    <a:pt x="9767" y="0"/>
                    <a:pt x="9898" y="0"/>
                    <a:pt x="10037" y="0"/>
                  </a:cubicBezTo>
                  <a:cubicBezTo>
                    <a:pt x="10175" y="0"/>
                    <a:pt x="10320" y="0"/>
                    <a:pt x="10469" y="0"/>
                  </a:cubicBezTo>
                  <a:cubicBezTo>
                    <a:pt x="10618" y="0"/>
                    <a:pt x="10771" y="0"/>
                    <a:pt x="10916" y="0"/>
                  </a:cubicBezTo>
                  <a:cubicBezTo>
                    <a:pt x="11061" y="0"/>
                    <a:pt x="11197" y="0"/>
                    <a:pt x="11377" y="0"/>
                  </a:cubicBezTo>
                  <a:cubicBezTo>
                    <a:pt x="11557" y="0"/>
                    <a:pt x="11781" y="0"/>
                    <a:pt x="11976" y="120"/>
                  </a:cubicBezTo>
                  <a:cubicBezTo>
                    <a:pt x="12171" y="240"/>
                    <a:pt x="12338" y="480"/>
                    <a:pt x="12498" y="720"/>
                  </a:cubicBezTo>
                  <a:cubicBezTo>
                    <a:pt x="12658" y="960"/>
                    <a:pt x="12812" y="1200"/>
                    <a:pt x="12972" y="1440"/>
                  </a:cubicBezTo>
                  <a:cubicBezTo>
                    <a:pt x="13132" y="1680"/>
                    <a:pt x="13299" y="1920"/>
                    <a:pt x="13463" y="2280"/>
                  </a:cubicBezTo>
                  <a:cubicBezTo>
                    <a:pt x="13628" y="2640"/>
                    <a:pt x="13790" y="3120"/>
                    <a:pt x="13955" y="3480"/>
                  </a:cubicBezTo>
                  <a:cubicBezTo>
                    <a:pt x="14119" y="3840"/>
                    <a:pt x="14286" y="4080"/>
                    <a:pt x="14450" y="4440"/>
                  </a:cubicBezTo>
                  <a:cubicBezTo>
                    <a:pt x="14615" y="4800"/>
                    <a:pt x="14777" y="5280"/>
                    <a:pt x="14944" y="5640"/>
                  </a:cubicBezTo>
                  <a:cubicBezTo>
                    <a:pt x="15111" y="6000"/>
                    <a:pt x="15282" y="6240"/>
                    <a:pt x="15446" y="6600"/>
                  </a:cubicBezTo>
                  <a:cubicBezTo>
                    <a:pt x="15611" y="6960"/>
                    <a:pt x="15769" y="7440"/>
                    <a:pt x="15933" y="7800"/>
                  </a:cubicBezTo>
                  <a:cubicBezTo>
                    <a:pt x="16098" y="8160"/>
                    <a:pt x="16269" y="8400"/>
                    <a:pt x="16436" y="8640"/>
                  </a:cubicBezTo>
                  <a:cubicBezTo>
                    <a:pt x="16603" y="8880"/>
                    <a:pt x="16765" y="9120"/>
                    <a:pt x="16932" y="9360"/>
                  </a:cubicBezTo>
                  <a:cubicBezTo>
                    <a:pt x="17098" y="9600"/>
                    <a:pt x="17269" y="9840"/>
                    <a:pt x="17438" y="10080"/>
                  </a:cubicBezTo>
                  <a:cubicBezTo>
                    <a:pt x="17607" y="10320"/>
                    <a:pt x="17774" y="10560"/>
                    <a:pt x="17943" y="10800"/>
                  </a:cubicBezTo>
                  <a:cubicBezTo>
                    <a:pt x="18112" y="11040"/>
                    <a:pt x="18283" y="11280"/>
                    <a:pt x="18450" y="11520"/>
                  </a:cubicBezTo>
                  <a:cubicBezTo>
                    <a:pt x="18616" y="11760"/>
                    <a:pt x="18779" y="12000"/>
                    <a:pt x="18943" y="12360"/>
                  </a:cubicBezTo>
                  <a:cubicBezTo>
                    <a:pt x="19108" y="12720"/>
                    <a:pt x="19275" y="13200"/>
                    <a:pt x="19470" y="13560"/>
                  </a:cubicBezTo>
                  <a:cubicBezTo>
                    <a:pt x="19665" y="13920"/>
                    <a:pt x="19889" y="14160"/>
                    <a:pt x="20078" y="14520"/>
                  </a:cubicBezTo>
                  <a:cubicBezTo>
                    <a:pt x="20266" y="14880"/>
                    <a:pt x="20420" y="15360"/>
                    <a:pt x="20615" y="15960"/>
                  </a:cubicBezTo>
                  <a:cubicBezTo>
                    <a:pt x="20810" y="16560"/>
                    <a:pt x="21047" y="17280"/>
                    <a:pt x="21218" y="17760"/>
                  </a:cubicBezTo>
                  <a:cubicBezTo>
                    <a:pt x="21389" y="18240"/>
                    <a:pt x="21495" y="18480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73100" y="6023620"/>
              <a:ext cx="178240" cy="23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49" fill="norm" stroke="1" extrusionOk="0">
                  <a:moveTo>
                    <a:pt x="0" y="4035"/>
                  </a:moveTo>
                  <a:cubicBezTo>
                    <a:pt x="3014" y="2673"/>
                    <a:pt x="6028" y="1311"/>
                    <a:pt x="8288" y="630"/>
                  </a:cubicBezTo>
                  <a:cubicBezTo>
                    <a:pt x="10549" y="-51"/>
                    <a:pt x="12056" y="-51"/>
                    <a:pt x="13563" y="46"/>
                  </a:cubicBezTo>
                  <a:cubicBezTo>
                    <a:pt x="15070" y="144"/>
                    <a:pt x="16577" y="338"/>
                    <a:pt x="17205" y="1408"/>
                  </a:cubicBezTo>
                  <a:cubicBezTo>
                    <a:pt x="17833" y="2479"/>
                    <a:pt x="17581" y="4425"/>
                    <a:pt x="16953" y="5787"/>
                  </a:cubicBezTo>
                  <a:cubicBezTo>
                    <a:pt x="16326" y="7149"/>
                    <a:pt x="15321" y="7927"/>
                    <a:pt x="14316" y="8608"/>
                  </a:cubicBezTo>
                  <a:cubicBezTo>
                    <a:pt x="13312" y="9290"/>
                    <a:pt x="12307" y="9873"/>
                    <a:pt x="12307" y="10457"/>
                  </a:cubicBezTo>
                  <a:cubicBezTo>
                    <a:pt x="12307" y="11041"/>
                    <a:pt x="13312" y="11625"/>
                    <a:pt x="14944" y="12306"/>
                  </a:cubicBezTo>
                  <a:cubicBezTo>
                    <a:pt x="16577" y="12987"/>
                    <a:pt x="18837" y="13765"/>
                    <a:pt x="20093" y="14738"/>
                  </a:cubicBezTo>
                  <a:cubicBezTo>
                    <a:pt x="21349" y="15711"/>
                    <a:pt x="21600" y="16879"/>
                    <a:pt x="20219" y="17754"/>
                  </a:cubicBezTo>
                  <a:cubicBezTo>
                    <a:pt x="18837" y="18630"/>
                    <a:pt x="15823" y="19214"/>
                    <a:pt x="12935" y="19798"/>
                  </a:cubicBezTo>
                  <a:cubicBezTo>
                    <a:pt x="10047" y="20381"/>
                    <a:pt x="7284" y="20965"/>
                    <a:pt x="4521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36030" y="6683462"/>
              <a:ext cx="18472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0"/>
                  </a:moveTo>
                  <a:cubicBezTo>
                    <a:pt x="15039" y="0"/>
                    <a:pt x="8657" y="0"/>
                    <a:pt x="4976" y="220"/>
                  </a:cubicBezTo>
                  <a:cubicBezTo>
                    <a:pt x="1294" y="441"/>
                    <a:pt x="312" y="882"/>
                    <a:pt x="66" y="2278"/>
                  </a:cubicBezTo>
                  <a:cubicBezTo>
                    <a:pt x="-179" y="3673"/>
                    <a:pt x="312" y="6024"/>
                    <a:pt x="680" y="7567"/>
                  </a:cubicBezTo>
                  <a:cubicBezTo>
                    <a:pt x="1048" y="9110"/>
                    <a:pt x="1294" y="9845"/>
                    <a:pt x="1416" y="10580"/>
                  </a:cubicBezTo>
                  <a:cubicBezTo>
                    <a:pt x="1539" y="11314"/>
                    <a:pt x="1539" y="12049"/>
                    <a:pt x="1662" y="12049"/>
                  </a:cubicBezTo>
                  <a:cubicBezTo>
                    <a:pt x="1785" y="12049"/>
                    <a:pt x="2030" y="11314"/>
                    <a:pt x="2889" y="10873"/>
                  </a:cubicBezTo>
                  <a:cubicBezTo>
                    <a:pt x="3748" y="10433"/>
                    <a:pt x="5221" y="10286"/>
                    <a:pt x="6939" y="10653"/>
                  </a:cubicBezTo>
                  <a:cubicBezTo>
                    <a:pt x="8657" y="11020"/>
                    <a:pt x="10621" y="11902"/>
                    <a:pt x="12094" y="13078"/>
                  </a:cubicBezTo>
                  <a:cubicBezTo>
                    <a:pt x="13566" y="14253"/>
                    <a:pt x="14548" y="15722"/>
                    <a:pt x="14916" y="16824"/>
                  </a:cubicBezTo>
                  <a:cubicBezTo>
                    <a:pt x="15285" y="17927"/>
                    <a:pt x="15039" y="18661"/>
                    <a:pt x="14303" y="19102"/>
                  </a:cubicBezTo>
                  <a:cubicBezTo>
                    <a:pt x="13566" y="19543"/>
                    <a:pt x="12339" y="19690"/>
                    <a:pt x="11112" y="19763"/>
                  </a:cubicBezTo>
                  <a:cubicBezTo>
                    <a:pt x="9885" y="19837"/>
                    <a:pt x="8657" y="19837"/>
                    <a:pt x="6939" y="19763"/>
                  </a:cubicBezTo>
                  <a:cubicBezTo>
                    <a:pt x="5221" y="19690"/>
                    <a:pt x="3012" y="19543"/>
                    <a:pt x="2030" y="19837"/>
                  </a:cubicBezTo>
                  <a:cubicBezTo>
                    <a:pt x="1048" y="20131"/>
                    <a:pt x="1294" y="20865"/>
                    <a:pt x="15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63600" y="7523981"/>
              <a:ext cx="260350" cy="24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5890"/>
                  </a:moveTo>
                  <a:cubicBezTo>
                    <a:pt x="0" y="4967"/>
                    <a:pt x="0" y="4044"/>
                    <a:pt x="702" y="3029"/>
                  </a:cubicBezTo>
                  <a:cubicBezTo>
                    <a:pt x="1405" y="2013"/>
                    <a:pt x="2810" y="906"/>
                    <a:pt x="4127" y="352"/>
                  </a:cubicBezTo>
                  <a:cubicBezTo>
                    <a:pt x="5444" y="-202"/>
                    <a:pt x="6673" y="-202"/>
                    <a:pt x="7463" y="1090"/>
                  </a:cubicBezTo>
                  <a:cubicBezTo>
                    <a:pt x="8254" y="2383"/>
                    <a:pt x="8605" y="4967"/>
                    <a:pt x="7463" y="8013"/>
                  </a:cubicBezTo>
                  <a:cubicBezTo>
                    <a:pt x="6322" y="11060"/>
                    <a:pt x="3688" y="14567"/>
                    <a:pt x="2195" y="16783"/>
                  </a:cubicBezTo>
                  <a:cubicBezTo>
                    <a:pt x="702" y="18998"/>
                    <a:pt x="351" y="19921"/>
                    <a:pt x="615" y="20475"/>
                  </a:cubicBezTo>
                  <a:cubicBezTo>
                    <a:pt x="878" y="21029"/>
                    <a:pt x="1756" y="21213"/>
                    <a:pt x="4917" y="21213"/>
                  </a:cubicBezTo>
                  <a:cubicBezTo>
                    <a:pt x="8078" y="21213"/>
                    <a:pt x="13522" y="21029"/>
                    <a:pt x="16683" y="21029"/>
                  </a:cubicBezTo>
                  <a:cubicBezTo>
                    <a:pt x="19844" y="21029"/>
                    <a:pt x="20722" y="21213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987549" y="5978612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2064476" y="6004012"/>
              <a:ext cx="76621" cy="7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328" fill="norm" stroke="1" extrusionOk="0">
                  <a:moveTo>
                    <a:pt x="6626" y="0"/>
                  </a:moveTo>
                  <a:cubicBezTo>
                    <a:pt x="4352" y="2335"/>
                    <a:pt x="2079" y="4670"/>
                    <a:pt x="942" y="7297"/>
                  </a:cubicBezTo>
                  <a:cubicBezTo>
                    <a:pt x="-195" y="9924"/>
                    <a:pt x="-195" y="12843"/>
                    <a:pt x="373" y="15762"/>
                  </a:cubicBezTo>
                  <a:cubicBezTo>
                    <a:pt x="942" y="18681"/>
                    <a:pt x="2079" y="21600"/>
                    <a:pt x="5489" y="21308"/>
                  </a:cubicBezTo>
                  <a:cubicBezTo>
                    <a:pt x="8900" y="21016"/>
                    <a:pt x="14584" y="17514"/>
                    <a:pt x="17710" y="14303"/>
                  </a:cubicBezTo>
                  <a:cubicBezTo>
                    <a:pt x="20837" y="11092"/>
                    <a:pt x="21405" y="8173"/>
                    <a:pt x="19416" y="6714"/>
                  </a:cubicBezTo>
                  <a:cubicBezTo>
                    <a:pt x="17426" y="5254"/>
                    <a:pt x="12879" y="5254"/>
                    <a:pt x="8331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2203449" y="5915112"/>
              <a:ext cx="50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09"/>
                    <a:pt x="7200" y="7817"/>
                    <a:pt x="3600" y="11417"/>
                  </a:cubicBezTo>
                  <a:cubicBezTo>
                    <a:pt x="0" y="15017"/>
                    <a:pt x="0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2273300" y="5982375"/>
              <a:ext cx="99875" cy="15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73" fill="norm" stroke="1" extrusionOk="0">
                  <a:moveTo>
                    <a:pt x="2700" y="2984"/>
                  </a:moveTo>
                  <a:cubicBezTo>
                    <a:pt x="4500" y="2108"/>
                    <a:pt x="6300" y="1232"/>
                    <a:pt x="8325" y="649"/>
                  </a:cubicBezTo>
                  <a:cubicBezTo>
                    <a:pt x="10350" y="65"/>
                    <a:pt x="12600" y="-227"/>
                    <a:pt x="14400" y="211"/>
                  </a:cubicBezTo>
                  <a:cubicBezTo>
                    <a:pt x="16200" y="649"/>
                    <a:pt x="17550" y="1816"/>
                    <a:pt x="18225" y="3130"/>
                  </a:cubicBezTo>
                  <a:cubicBezTo>
                    <a:pt x="18900" y="4443"/>
                    <a:pt x="18900" y="5903"/>
                    <a:pt x="17325" y="7362"/>
                  </a:cubicBezTo>
                  <a:cubicBezTo>
                    <a:pt x="15750" y="8822"/>
                    <a:pt x="12600" y="10281"/>
                    <a:pt x="12150" y="11157"/>
                  </a:cubicBezTo>
                  <a:cubicBezTo>
                    <a:pt x="11700" y="12032"/>
                    <a:pt x="13950" y="12324"/>
                    <a:pt x="16200" y="13200"/>
                  </a:cubicBezTo>
                  <a:cubicBezTo>
                    <a:pt x="18450" y="14076"/>
                    <a:pt x="20700" y="15535"/>
                    <a:pt x="21150" y="16995"/>
                  </a:cubicBezTo>
                  <a:cubicBezTo>
                    <a:pt x="21600" y="18454"/>
                    <a:pt x="20250" y="19914"/>
                    <a:pt x="16425" y="20643"/>
                  </a:cubicBezTo>
                  <a:cubicBezTo>
                    <a:pt x="12600" y="21373"/>
                    <a:pt x="6300" y="21373"/>
                    <a:pt x="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841500" y="6627638"/>
              <a:ext cx="190500" cy="14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2621"/>
                  </a:moveTo>
                  <a:cubicBezTo>
                    <a:pt x="960" y="1682"/>
                    <a:pt x="1920" y="743"/>
                    <a:pt x="3000" y="274"/>
                  </a:cubicBezTo>
                  <a:cubicBezTo>
                    <a:pt x="4080" y="-196"/>
                    <a:pt x="5280" y="-196"/>
                    <a:pt x="6360" y="1369"/>
                  </a:cubicBezTo>
                  <a:cubicBezTo>
                    <a:pt x="7440" y="2934"/>
                    <a:pt x="8400" y="6065"/>
                    <a:pt x="7920" y="9039"/>
                  </a:cubicBezTo>
                  <a:cubicBezTo>
                    <a:pt x="7440" y="12013"/>
                    <a:pt x="5520" y="14830"/>
                    <a:pt x="4200" y="16865"/>
                  </a:cubicBezTo>
                  <a:cubicBezTo>
                    <a:pt x="2880" y="18900"/>
                    <a:pt x="2160" y="20152"/>
                    <a:pt x="2760" y="20778"/>
                  </a:cubicBezTo>
                  <a:cubicBezTo>
                    <a:pt x="3360" y="21404"/>
                    <a:pt x="5280" y="21404"/>
                    <a:pt x="8640" y="20621"/>
                  </a:cubicBezTo>
                  <a:cubicBezTo>
                    <a:pt x="12000" y="19839"/>
                    <a:pt x="16800" y="18274"/>
                    <a:pt x="21600" y="16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039632" y="6633605"/>
              <a:ext cx="66452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81" fill="norm" stroke="1" extrusionOk="0">
                  <a:moveTo>
                    <a:pt x="13766" y="6281"/>
                  </a:moveTo>
                  <a:cubicBezTo>
                    <a:pt x="13766" y="4948"/>
                    <a:pt x="13766" y="3614"/>
                    <a:pt x="12754" y="2414"/>
                  </a:cubicBezTo>
                  <a:cubicBezTo>
                    <a:pt x="11741" y="1214"/>
                    <a:pt x="9716" y="148"/>
                    <a:pt x="7354" y="14"/>
                  </a:cubicBezTo>
                  <a:cubicBezTo>
                    <a:pt x="4991" y="-119"/>
                    <a:pt x="2291" y="681"/>
                    <a:pt x="941" y="1748"/>
                  </a:cubicBezTo>
                  <a:cubicBezTo>
                    <a:pt x="-409" y="2814"/>
                    <a:pt x="-409" y="4148"/>
                    <a:pt x="1616" y="4681"/>
                  </a:cubicBezTo>
                  <a:cubicBezTo>
                    <a:pt x="3641" y="5214"/>
                    <a:pt x="7691" y="4948"/>
                    <a:pt x="11066" y="4414"/>
                  </a:cubicBezTo>
                  <a:cubicBezTo>
                    <a:pt x="14441" y="3881"/>
                    <a:pt x="17141" y="3081"/>
                    <a:pt x="18829" y="3348"/>
                  </a:cubicBezTo>
                  <a:cubicBezTo>
                    <a:pt x="20516" y="3614"/>
                    <a:pt x="21191" y="4948"/>
                    <a:pt x="21191" y="8148"/>
                  </a:cubicBezTo>
                  <a:cubicBezTo>
                    <a:pt x="21191" y="11348"/>
                    <a:pt x="20516" y="16414"/>
                    <a:pt x="19841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165350" y="6575512"/>
              <a:ext cx="762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462"/>
                    <a:pt x="13200" y="6923"/>
                    <a:pt x="9600" y="10523"/>
                  </a:cubicBezTo>
                  <a:cubicBezTo>
                    <a:pt x="6000" y="14123"/>
                    <a:pt x="3000" y="17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249916" y="6706745"/>
              <a:ext cx="87864" cy="19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494" fill="norm" stroke="1" extrusionOk="0">
                  <a:moveTo>
                    <a:pt x="17205" y="2374"/>
                  </a:moveTo>
                  <a:cubicBezTo>
                    <a:pt x="16714" y="1187"/>
                    <a:pt x="16223" y="0"/>
                    <a:pt x="14750" y="0"/>
                  </a:cubicBezTo>
                  <a:cubicBezTo>
                    <a:pt x="13277" y="0"/>
                    <a:pt x="10823" y="1187"/>
                    <a:pt x="8123" y="4035"/>
                  </a:cubicBezTo>
                  <a:cubicBezTo>
                    <a:pt x="5423" y="6884"/>
                    <a:pt x="2477" y="11393"/>
                    <a:pt x="1005" y="14242"/>
                  </a:cubicBezTo>
                  <a:cubicBezTo>
                    <a:pt x="-468" y="17090"/>
                    <a:pt x="-468" y="18277"/>
                    <a:pt x="1987" y="19345"/>
                  </a:cubicBezTo>
                  <a:cubicBezTo>
                    <a:pt x="4441" y="20413"/>
                    <a:pt x="9350" y="21363"/>
                    <a:pt x="12787" y="21481"/>
                  </a:cubicBezTo>
                  <a:cubicBezTo>
                    <a:pt x="16223" y="21600"/>
                    <a:pt x="18187" y="20888"/>
                    <a:pt x="19414" y="19820"/>
                  </a:cubicBezTo>
                  <a:cubicBezTo>
                    <a:pt x="20641" y="18752"/>
                    <a:pt x="21132" y="17327"/>
                    <a:pt x="18187" y="16734"/>
                  </a:cubicBezTo>
                  <a:cubicBezTo>
                    <a:pt x="15241" y="16141"/>
                    <a:pt x="8859" y="16378"/>
                    <a:pt x="2477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879600" y="7553412"/>
              <a:ext cx="38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080"/>
                    <a:pt x="9600" y="2160"/>
                    <a:pt x="13200" y="5760"/>
                  </a:cubicBezTo>
                  <a:cubicBezTo>
                    <a:pt x="16800" y="9360"/>
                    <a:pt x="19200" y="15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974849" y="7559762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057399" y="7496262"/>
              <a:ext cx="1206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2779"/>
                    <a:pt x="16295" y="5558"/>
                    <a:pt x="12884" y="8842"/>
                  </a:cubicBezTo>
                  <a:cubicBezTo>
                    <a:pt x="9474" y="12126"/>
                    <a:pt x="5305" y="15916"/>
                    <a:pt x="3032" y="18126"/>
                  </a:cubicBezTo>
                  <a:cubicBezTo>
                    <a:pt x="758" y="20337"/>
                    <a:pt x="379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160179" y="7610562"/>
              <a:ext cx="11946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16551" y="0"/>
                  </a:moveTo>
                  <a:cubicBezTo>
                    <a:pt x="12826" y="3181"/>
                    <a:pt x="9102" y="6363"/>
                    <a:pt x="6309" y="9377"/>
                  </a:cubicBezTo>
                  <a:cubicBezTo>
                    <a:pt x="3516" y="12391"/>
                    <a:pt x="1654" y="15237"/>
                    <a:pt x="723" y="17079"/>
                  </a:cubicBezTo>
                  <a:cubicBezTo>
                    <a:pt x="-208" y="18921"/>
                    <a:pt x="-208" y="19758"/>
                    <a:pt x="537" y="20428"/>
                  </a:cubicBezTo>
                  <a:cubicBezTo>
                    <a:pt x="1282" y="21098"/>
                    <a:pt x="2771" y="21600"/>
                    <a:pt x="5006" y="21600"/>
                  </a:cubicBezTo>
                  <a:cubicBezTo>
                    <a:pt x="7240" y="21600"/>
                    <a:pt x="10220" y="21098"/>
                    <a:pt x="12826" y="20428"/>
                  </a:cubicBezTo>
                  <a:cubicBezTo>
                    <a:pt x="15433" y="19758"/>
                    <a:pt x="17668" y="18921"/>
                    <a:pt x="19158" y="18084"/>
                  </a:cubicBezTo>
                  <a:cubicBezTo>
                    <a:pt x="20647" y="17247"/>
                    <a:pt x="21392" y="16409"/>
                    <a:pt x="20833" y="15907"/>
                  </a:cubicBezTo>
                  <a:cubicBezTo>
                    <a:pt x="20275" y="15405"/>
                    <a:pt x="18413" y="15237"/>
                    <a:pt x="16364" y="15070"/>
                  </a:cubicBezTo>
                  <a:cubicBezTo>
                    <a:pt x="14316" y="14902"/>
                    <a:pt x="12082" y="14735"/>
                    <a:pt x="10778" y="14735"/>
                  </a:cubicBezTo>
                  <a:cubicBezTo>
                    <a:pt x="9475" y="14735"/>
                    <a:pt x="9102" y="14902"/>
                    <a:pt x="8730" y="15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8416315" y="1501862"/>
              <a:ext cx="3597886" cy="28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87" fill="norm" stroke="1" extrusionOk="0">
                  <a:moveTo>
                    <a:pt x="1318" y="0"/>
                  </a:moveTo>
                  <a:cubicBezTo>
                    <a:pt x="1318" y="538"/>
                    <a:pt x="1318" y="1077"/>
                    <a:pt x="1299" y="1599"/>
                  </a:cubicBezTo>
                  <a:cubicBezTo>
                    <a:pt x="1280" y="2122"/>
                    <a:pt x="1242" y="2629"/>
                    <a:pt x="1223" y="3199"/>
                  </a:cubicBezTo>
                  <a:cubicBezTo>
                    <a:pt x="1204" y="3769"/>
                    <a:pt x="1204" y="4402"/>
                    <a:pt x="1191" y="5036"/>
                  </a:cubicBezTo>
                  <a:cubicBezTo>
                    <a:pt x="1179" y="5669"/>
                    <a:pt x="1153" y="6303"/>
                    <a:pt x="1134" y="6889"/>
                  </a:cubicBezTo>
                  <a:cubicBezTo>
                    <a:pt x="1115" y="7474"/>
                    <a:pt x="1102" y="8013"/>
                    <a:pt x="1083" y="8559"/>
                  </a:cubicBezTo>
                  <a:cubicBezTo>
                    <a:pt x="1064" y="9106"/>
                    <a:pt x="1039" y="9660"/>
                    <a:pt x="1014" y="10206"/>
                  </a:cubicBezTo>
                  <a:cubicBezTo>
                    <a:pt x="988" y="10752"/>
                    <a:pt x="963" y="11291"/>
                    <a:pt x="937" y="11853"/>
                  </a:cubicBezTo>
                  <a:cubicBezTo>
                    <a:pt x="912" y="12415"/>
                    <a:pt x="887" y="13001"/>
                    <a:pt x="861" y="13587"/>
                  </a:cubicBezTo>
                  <a:cubicBezTo>
                    <a:pt x="836" y="14173"/>
                    <a:pt x="810" y="14759"/>
                    <a:pt x="766" y="15392"/>
                  </a:cubicBezTo>
                  <a:cubicBezTo>
                    <a:pt x="722" y="16026"/>
                    <a:pt x="658" y="16707"/>
                    <a:pt x="575" y="17348"/>
                  </a:cubicBezTo>
                  <a:cubicBezTo>
                    <a:pt x="493" y="17989"/>
                    <a:pt x="391" y="18591"/>
                    <a:pt x="290" y="19130"/>
                  </a:cubicBezTo>
                  <a:cubicBezTo>
                    <a:pt x="188" y="19668"/>
                    <a:pt x="87" y="20143"/>
                    <a:pt x="36" y="20491"/>
                  </a:cubicBezTo>
                  <a:cubicBezTo>
                    <a:pt x="-15" y="20840"/>
                    <a:pt x="-15" y="21062"/>
                    <a:pt x="61" y="21220"/>
                  </a:cubicBezTo>
                  <a:cubicBezTo>
                    <a:pt x="137" y="21378"/>
                    <a:pt x="290" y="21473"/>
                    <a:pt x="595" y="21529"/>
                  </a:cubicBezTo>
                  <a:cubicBezTo>
                    <a:pt x="899" y="21584"/>
                    <a:pt x="1356" y="21600"/>
                    <a:pt x="1826" y="21576"/>
                  </a:cubicBezTo>
                  <a:cubicBezTo>
                    <a:pt x="2296" y="21552"/>
                    <a:pt x="2779" y="21489"/>
                    <a:pt x="3236" y="21426"/>
                  </a:cubicBezTo>
                  <a:cubicBezTo>
                    <a:pt x="3693" y="21362"/>
                    <a:pt x="4125" y="21299"/>
                    <a:pt x="4588" y="21244"/>
                  </a:cubicBezTo>
                  <a:cubicBezTo>
                    <a:pt x="5052" y="21188"/>
                    <a:pt x="5547" y="21141"/>
                    <a:pt x="5979" y="21101"/>
                  </a:cubicBezTo>
                  <a:cubicBezTo>
                    <a:pt x="6410" y="21062"/>
                    <a:pt x="6779" y="21030"/>
                    <a:pt x="7166" y="20998"/>
                  </a:cubicBezTo>
                  <a:cubicBezTo>
                    <a:pt x="7553" y="20967"/>
                    <a:pt x="7960" y="20935"/>
                    <a:pt x="8379" y="20911"/>
                  </a:cubicBezTo>
                  <a:cubicBezTo>
                    <a:pt x="8798" y="20887"/>
                    <a:pt x="9229" y="20872"/>
                    <a:pt x="9674" y="20856"/>
                  </a:cubicBezTo>
                  <a:cubicBezTo>
                    <a:pt x="10118" y="20840"/>
                    <a:pt x="10575" y="20824"/>
                    <a:pt x="11141" y="20808"/>
                  </a:cubicBezTo>
                  <a:cubicBezTo>
                    <a:pt x="11706" y="20792"/>
                    <a:pt x="12379" y="20777"/>
                    <a:pt x="12963" y="20761"/>
                  </a:cubicBezTo>
                  <a:cubicBezTo>
                    <a:pt x="13547" y="20745"/>
                    <a:pt x="14042" y="20729"/>
                    <a:pt x="14525" y="20721"/>
                  </a:cubicBezTo>
                  <a:cubicBezTo>
                    <a:pt x="15007" y="20713"/>
                    <a:pt x="15477" y="20713"/>
                    <a:pt x="16055" y="20713"/>
                  </a:cubicBezTo>
                  <a:cubicBezTo>
                    <a:pt x="16633" y="20713"/>
                    <a:pt x="17318" y="20713"/>
                    <a:pt x="17871" y="20705"/>
                  </a:cubicBezTo>
                  <a:cubicBezTo>
                    <a:pt x="18423" y="20697"/>
                    <a:pt x="18842" y="20682"/>
                    <a:pt x="19439" y="20666"/>
                  </a:cubicBezTo>
                  <a:cubicBezTo>
                    <a:pt x="20036" y="20650"/>
                    <a:pt x="20810" y="20634"/>
                    <a:pt x="21585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8540749" y="1438362"/>
              <a:ext cx="3346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68"/>
                  </a:moveTo>
                  <a:cubicBezTo>
                    <a:pt x="410" y="11368"/>
                    <a:pt x="820" y="11368"/>
                    <a:pt x="1284" y="11179"/>
                  </a:cubicBezTo>
                  <a:cubicBezTo>
                    <a:pt x="1749" y="10989"/>
                    <a:pt x="2268" y="10611"/>
                    <a:pt x="2753" y="9663"/>
                  </a:cubicBezTo>
                  <a:cubicBezTo>
                    <a:pt x="3238" y="8716"/>
                    <a:pt x="3689" y="7200"/>
                    <a:pt x="4112" y="5874"/>
                  </a:cubicBezTo>
                  <a:cubicBezTo>
                    <a:pt x="4536" y="4547"/>
                    <a:pt x="4932" y="3411"/>
                    <a:pt x="5356" y="2653"/>
                  </a:cubicBezTo>
                  <a:cubicBezTo>
                    <a:pt x="5779" y="1895"/>
                    <a:pt x="6230" y="1516"/>
                    <a:pt x="6701" y="1137"/>
                  </a:cubicBezTo>
                  <a:cubicBezTo>
                    <a:pt x="7173" y="758"/>
                    <a:pt x="7665" y="379"/>
                    <a:pt x="8136" y="189"/>
                  </a:cubicBezTo>
                  <a:cubicBezTo>
                    <a:pt x="8607" y="0"/>
                    <a:pt x="9058" y="0"/>
                    <a:pt x="9550" y="0"/>
                  </a:cubicBezTo>
                  <a:cubicBezTo>
                    <a:pt x="10042" y="0"/>
                    <a:pt x="10575" y="0"/>
                    <a:pt x="11073" y="379"/>
                  </a:cubicBezTo>
                  <a:cubicBezTo>
                    <a:pt x="11572" y="758"/>
                    <a:pt x="12036" y="1516"/>
                    <a:pt x="12508" y="2463"/>
                  </a:cubicBezTo>
                  <a:cubicBezTo>
                    <a:pt x="12979" y="3411"/>
                    <a:pt x="13457" y="4547"/>
                    <a:pt x="13935" y="5684"/>
                  </a:cubicBezTo>
                  <a:cubicBezTo>
                    <a:pt x="14414" y="6821"/>
                    <a:pt x="14892" y="7958"/>
                    <a:pt x="15445" y="9095"/>
                  </a:cubicBezTo>
                  <a:cubicBezTo>
                    <a:pt x="15998" y="10232"/>
                    <a:pt x="16627" y="11368"/>
                    <a:pt x="17310" y="12695"/>
                  </a:cubicBezTo>
                  <a:cubicBezTo>
                    <a:pt x="17993" y="14021"/>
                    <a:pt x="18731" y="15537"/>
                    <a:pt x="19387" y="16674"/>
                  </a:cubicBezTo>
                  <a:cubicBezTo>
                    <a:pt x="20043" y="17811"/>
                    <a:pt x="20616" y="18568"/>
                    <a:pt x="20972" y="19326"/>
                  </a:cubicBezTo>
                  <a:cubicBezTo>
                    <a:pt x="21327" y="20084"/>
                    <a:pt x="21463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8757926" y="1734401"/>
              <a:ext cx="144964" cy="31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09" fill="norm" stroke="1" extrusionOk="0">
                  <a:moveTo>
                    <a:pt x="15332" y="1441"/>
                  </a:moveTo>
                  <a:cubicBezTo>
                    <a:pt x="14420" y="873"/>
                    <a:pt x="13507" y="304"/>
                    <a:pt x="11378" y="91"/>
                  </a:cubicBezTo>
                  <a:cubicBezTo>
                    <a:pt x="9248" y="-122"/>
                    <a:pt x="5902" y="20"/>
                    <a:pt x="3772" y="731"/>
                  </a:cubicBezTo>
                  <a:cubicBezTo>
                    <a:pt x="1642" y="1441"/>
                    <a:pt x="730" y="2720"/>
                    <a:pt x="273" y="3715"/>
                  </a:cubicBezTo>
                  <a:cubicBezTo>
                    <a:pt x="-183" y="4710"/>
                    <a:pt x="-183" y="5420"/>
                    <a:pt x="1186" y="6344"/>
                  </a:cubicBezTo>
                  <a:cubicBezTo>
                    <a:pt x="2555" y="7267"/>
                    <a:pt x="5293" y="8404"/>
                    <a:pt x="8792" y="9825"/>
                  </a:cubicBezTo>
                  <a:cubicBezTo>
                    <a:pt x="12290" y="11246"/>
                    <a:pt x="16549" y="12952"/>
                    <a:pt x="18831" y="14302"/>
                  </a:cubicBezTo>
                  <a:cubicBezTo>
                    <a:pt x="21113" y="15652"/>
                    <a:pt x="21417" y="16646"/>
                    <a:pt x="19896" y="17783"/>
                  </a:cubicBezTo>
                  <a:cubicBezTo>
                    <a:pt x="18375" y="18920"/>
                    <a:pt x="15028" y="20199"/>
                    <a:pt x="11986" y="20839"/>
                  </a:cubicBezTo>
                  <a:cubicBezTo>
                    <a:pt x="8944" y="21478"/>
                    <a:pt x="6206" y="21478"/>
                    <a:pt x="4380" y="20767"/>
                  </a:cubicBezTo>
                  <a:cubicBezTo>
                    <a:pt x="2555" y="20057"/>
                    <a:pt x="1642" y="18636"/>
                    <a:pt x="1947" y="17641"/>
                  </a:cubicBezTo>
                  <a:cubicBezTo>
                    <a:pt x="2251" y="16646"/>
                    <a:pt x="3772" y="16078"/>
                    <a:pt x="5293" y="15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950637" y="1738463"/>
              <a:ext cx="129864" cy="26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68" fill="norm" stroke="1" extrusionOk="0">
                  <a:moveTo>
                    <a:pt x="21035" y="2399"/>
                  </a:moveTo>
                  <a:cubicBezTo>
                    <a:pt x="17949" y="1555"/>
                    <a:pt x="14864" y="712"/>
                    <a:pt x="12464" y="290"/>
                  </a:cubicBezTo>
                  <a:cubicBezTo>
                    <a:pt x="10064" y="-132"/>
                    <a:pt x="8349" y="-132"/>
                    <a:pt x="6121" y="543"/>
                  </a:cubicBezTo>
                  <a:cubicBezTo>
                    <a:pt x="3892" y="1218"/>
                    <a:pt x="1149" y="2568"/>
                    <a:pt x="292" y="4255"/>
                  </a:cubicBezTo>
                  <a:cubicBezTo>
                    <a:pt x="-565" y="5943"/>
                    <a:pt x="464" y="7968"/>
                    <a:pt x="3378" y="9571"/>
                  </a:cubicBezTo>
                  <a:cubicBezTo>
                    <a:pt x="6292" y="11174"/>
                    <a:pt x="11092" y="12355"/>
                    <a:pt x="14178" y="13199"/>
                  </a:cubicBezTo>
                  <a:cubicBezTo>
                    <a:pt x="17264" y="14043"/>
                    <a:pt x="18635" y="14549"/>
                    <a:pt x="19492" y="15224"/>
                  </a:cubicBezTo>
                  <a:cubicBezTo>
                    <a:pt x="20349" y="15899"/>
                    <a:pt x="20692" y="16743"/>
                    <a:pt x="20521" y="17587"/>
                  </a:cubicBezTo>
                  <a:cubicBezTo>
                    <a:pt x="20349" y="18431"/>
                    <a:pt x="19664" y="19274"/>
                    <a:pt x="17092" y="20034"/>
                  </a:cubicBezTo>
                  <a:cubicBezTo>
                    <a:pt x="14521" y="20793"/>
                    <a:pt x="10064" y="21468"/>
                    <a:pt x="7321" y="21468"/>
                  </a:cubicBezTo>
                  <a:cubicBezTo>
                    <a:pt x="4578" y="21468"/>
                    <a:pt x="3549" y="20793"/>
                    <a:pt x="3206" y="19949"/>
                  </a:cubicBezTo>
                  <a:cubicBezTo>
                    <a:pt x="2864" y="19105"/>
                    <a:pt x="3206" y="18093"/>
                    <a:pt x="3549" y="17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9150775" y="1732182"/>
              <a:ext cx="151975" cy="29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90" fill="norm" stroke="1" extrusionOk="0">
                  <a:moveTo>
                    <a:pt x="21540" y="1714"/>
                  </a:moveTo>
                  <a:cubicBezTo>
                    <a:pt x="17640" y="948"/>
                    <a:pt x="13740" y="182"/>
                    <a:pt x="11040" y="29"/>
                  </a:cubicBezTo>
                  <a:cubicBezTo>
                    <a:pt x="8340" y="-124"/>
                    <a:pt x="6840" y="336"/>
                    <a:pt x="5640" y="1408"/>
                  </a:cubicBezTo>
                  <a:cubicBezTo>
                    <a:pt x="4440" y="2480"/>
                    <a:pt x="3540" y="4165"/>
                    <a:pt x="2640" y="6693"/>
                  </a:cubicBezTo>
                  <a:cubicBezTo>
                    <a:pt x="1740" y="9221"/>
                    <a:pt x="840" y="12591"/>
                    <a:pt x="390" y="14812"/>
                  </a:cubicBezTo>
                  <a:cubicBezTo>
                    <a:pt x="-60" y="17033"/>
                    <a:pt x="-60" y="18106"/>
                    <a:pt x="90" y="19025"/>
                  </a:cubicBezTo>
                  <a:cubicBezTo>
                    <a:pt x="240" y="19944"/>
                    <a:pt x="540" y="20710"/>
                    <a:pt x="2490" y="21093"/>
                  </a:cubicBezTo>
                  <a:cubicBezTo>
                    <a:pt x="4440" y="21476"/>
                    <a:pt x="8040" y="21476"/>
                    <a:pt x="11340" y="21170"/>
                  </a:cubicBezTo>
                  <a:cubicBezTo>
                    <a:pt x="14640" y="20863"/>
                    <a:pt x="17640" y="20250"/>
                    <a:pt x="20640" y="19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9163049" y="1889212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9442449" y="1895562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9417049" y="199716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9783618" y="1774912"/>
              <a:ext cx="274782" cy="29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46" fill="norm" stroke="1" extrusionOk="0">
                  <a:moveTo>
                    <a:pt x="20416" y="0"/>
                  </a:moveTo>
                  <a:cubicBezTo>
                    <a:pt x="16788" y="1409"/>
                    <a:pt x="13161" y="2817"/>
                    <a:pt x="10687" y="3913"/>
                  </a:cubicBezTo>
                  <a:cubicBezTo>
                    <a:pt x="8214" y="5009"/>
                    <a:pt x="6895" y="5791"/>
                    <a:pt x="5988" y="6496"/>
                  </a:cubicBezTo>
                  <a:cubicBezTo>
                    <a:pt x="5081" y="7200"/>
                    <a:pt x="4587" y="7826"/>
                    <a:pt x="4752" y="8296"/>
                  </a:cubicBezTo>
                  <a:cubicBezTo>
                    <a:pt x="4916" y="8765"/>
                    <a:pt x="5741" y="9078"/>
                    <a:pt x="7637" y="9313"/>
                  </a:cubicBezTo>
                  <a:cubicBezTo>
                    <a:pt x="9533" y="9548"/>
                    <a:pt x="12501" y="9704"/>
                    <a:pt x="14397" y="10017"/>
                  </a:cubicBezTo>
                  <a:cubicBezTo>
                    <a:pt x="16294" y="10330"/>
                    <a:pt x="17118" y="10800"/>
                    <a:pt x="17283" y="11426"/>
                  </a:cubicBezTo>
                  <a:cubicBezTo>
                    <a:pt x="17448" y="12052"/>
                    <a:pt x="16953" y="12835"/>
                    <a:pt x="14727" y="14087"/>
                  </a:cubicBezTo>
                  <a:cubicBezTo>
                    <a:pt x="12501" y="15339"/>
                    <a:pt x="8544" y="17061"/>
                    <a:pt x="5988" y="18078"/>
                  </a:cubicBezTo>
                  <a:cubicBezTo>
                    <a:pt x="3432" y="19096"/>
                    <a:pt x="2278" y="19409"/>
                    <a:pt x="1371" y="19878"/>
                  </a:cubicBezTo>
                  <a:cubicBezTo>
                    <a:pt x="465" y="20348"/>
                    <a:pt x="-195" y="20974"/>
                    <a:pt x="52" y="21287"/>
                  </a:cubicBezTo>
                  <a:cubicBezTo>
                    <a:pt x="300" y="21600"/>
                    <a:pt x="1454" y="21600"/>
                    <a:pt x="4669" y="21443"/>
                  </a:cubicBezTo>
                  <a:cubicBezTo>
                    <a:pt x="7884" y="21287"/>
                    <a:pt x="13161" y="20974"/>
                    <a:pt x="16294" y="20896"/>
                  </a:cubicBezTo>
                  <a:cubicBezTo>
                    <a:pt x="19426" y="20817"/>
                    <a:pt x="20416" y="20974"/>
                    <a:pt x="21405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715499" y="2219412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728199" y="2155912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810749" y="2205489"/>
              <a:ext cx="88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43" y="4868"/>
                    <a:pt x="10286" y="-1303"/>
                    <a:pt x="13886" y="240"/>
                  </a:cubicBezTo>
                  <a:cubicBezTo>
                    <a:pt x="17486" y="1783"/>
                    <a:pt x="1954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785349" y="2282912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9982199" y="224481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9880963" y="1609812"/>
              <a:ext cx="10758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2468" y="7776"/>
                  </a:moveTo>
                  <a:cubicBezTo>
                    <a:pt x="1621" y="10656"/>
                    <a:pt x="774" y="13536"/>
                    <a:pt x="351" y="15696"/>
                  </a:cubicBezTo>
                  <a:cubicBezTo>
                    <a:pt x="-73" y="17856"/>
                    <a:pt x="-73" y="19296"/>
                    <a:pt x="139" y="19008"/>
                  </a:cubicBezTo>
                  <a:cubicBezTo>
                    <a:pt x="351" y="18720"/>
                    <a:pt x="774" y="16704"/>
                    <a:pt x="1833" y="13536"/>
                  </a:cubicBezTo>
                  <a:cubicBezTo>
                    <a:pt x="2892" y="10368"/>
                    <a:pt x="4586" y="6048"/>
                    <a:pt x="6280" y="3456"/>
                  </a:cubicBezTo>
                  <a:cubicBezTo>
                    <a:pt x="7974" y="864"/>
                    <a:pt x="9668" y="0"/>
                    <a:pt x="11574" y="0"/>
                  </a:cubicBezTo>
                  <a:cubicBezTo>
                    <a:pt x="13480" y="0"/>
                    <a:pt x="15598" y="864"/>
                    <a:pt x="17292" y="4608"/>
                  </a:cubicBezTo>
                  <a:cubicBezTo>
                    <a:pt x="18986" y="8352"/>
                    <a:pt x="20256" y="14976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0193479" y="1734543"/>
              <a:ext cx="137971" cy="32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95" fill="norm" stroke="1" extrusionOk="0">
                  <a:moveTo>
                    <a:pt x="21333" y="1413"/>
                  </a:moveTo>
                  <a:cubicBezTo>
                    <a:pt x="20351" y="852"/>
                    <a:pt x="19369" y="291"/>
                    <a:pt x="18060" y="80"/>
                  </a:cubicBezTo>
                  <a:cubicBezTo>
                    <a:pt x="16751" y="-130"/>
                    <a:pt x="15115" y="10"/>
                    <a:pt x="12660" y="1273"/>
                  </a:cubicBezTo>
                  <a:cubicBezTo>
                    <a:pt x="10206" y="2535"/>
                    <a:pt x="6933" y="4919"/>
                    <a:pt x="4478" y="7584"/>
                  </a:cubicBezTo>
                  <a:cubicBezTo>
                    <a:pt x="2024" y="10249"/>
                    <a:pt x="388" y="13195"/>
                    <a:pt x="60" y="15579"/>
                  </a:cubicBezTo>
                  <a:cubicBezTo>
                    <a:pt x="-267" y="17964"/>
                    <a:pt x="715" y="19787"/>
                    <a:pt x="3824" y="20628"/>
                  </a:cubicBezTo>
                  <a:cubicBezTo>
                    <a:pt x="6933" y="21470"/>
                    <a:pt x="12169" y="21330"/>
                    <a:pt x="17406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0420349" y="1749512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0474090" y="1774912"/>
              <a:ext cx="7961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1379" y="0"/>
                  </a:moveTo>
                  <a:cubicBezTo>
                    <a:pt x="14558" y="4985"/>
                    <a:pt x="7737" y="9969"/>
                    <a:pt x="4042" y="13385"/>
                  </a:cubicBezTo>
                  <a:cubicBezTo>
                    <a:pt x="347" y="16800"/>
                    <a:pt x="-221" y="18646"/>
                    <a:pt x="63" y="19754"/>
                  </a:cubicBezTo>
                  <a:cubicBezTo>
                    <a:pt x="347" y="20862"/>
                    <a:pt x="1484" y="21231"/>
                    <a:pt x="26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0572749" y="1984462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0575080" y="1889212"/>
              <a:ext cx="25333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65" h="20570" fill="norm" stroke="1" extrusionOk="0">
                  <a:moveTo>
                    <a:pt x="7558" y="7624"/>
                  </a:moveTo>
                  <a:cubicBezTo>
                    <a:pt x="2930" y="12706"/>
                    <a:pt x="-1699" y="17788"/>
                    <a:pt x="615" y="19694"/>
                  </a:cubicBezTo>
                  <a:cubicBezTo>
                    <a:pt x="2930" y="21600"/>
                    <a:pt x="12187" y="20329"/>
                    <a:pt x="16044" y="16518"/>
                  </a:cubicBezTo>
                  <a:cubicBezTo>
                    <a:pt x="19901" y="12706"/>
                    <a:pt x="18358" y="6353"/>
                    <a:pt x="168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0756899" y="1927312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0985499" y="1800312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1065605" y="1819362"/>
              <a:ext cx="9134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3240"/>
                    <a:pt x="11367" y="6480"/>
                    <a:pt x="7685" y="9450"/>
                  </a:cubicBezTo>
                  <a:cubicBezTo>
                    <a:pt x="4003" y="12420"/>
                    <a:pt x="1549" y="15120"/>
                    <a:pt x="567" y="17100"/>
                  </a:cubicBezTo>
                  <a:cubicBezTo>
                    <a:pt x="-415" y="19080"/>
                    <a:pt x="76" y="20340"/>
                    <a:pt x="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1160306" y="2047962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000"/>
                    <a:pt x="-1582" y="8000"/>
                    <a:pt x="1118" y="11600"/>
                  </a:cubicBezTo>
                  <a:cubicBezTo>
                    <a:pt x="3818" y="15200"/>
                    <a:pt x="11918" y="18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1188699" y="195906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1060479" y="1654262"/>
              <a:ext cx="11552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3761" y="0"/>
                  </a:moveTo>
                  <a:cubicBezTo>
                    <a:pt x="3369" y="3600"/>
                    <a:pt x="2976" y="7200"/>
                    <a:pt x="2190" y="9818"/>
                  </a:cubicBezTo>
                  <a:cubicBezTo>
                    <a:pt x="1405" y="12436"/>
                    <a:pt x="227" y="14073"/>
                    <a:pt x="30" y="13909"/>
                  </a:cubicBezTo>
                  <a:cubicBezTo>
                    <a:pt x="-166" y="13745"/>
                    <a:pt x="619" y="11782"/>
                    <a:pt x="1798" y="9818"/>
                  </a:cubicBezTo>
                  <a:cubicBezTo>
                    <a:pt x="2976" y="7855"/>
                    <a:pt x="4547" y="5891"/>
                    <a:pt x="6118" y="4418"/>
                  </a:cubicBezTo>
                  <a:cubicBezTo>
                    <a:pt x="7689" y="2945"/>
                    <a:pt x="9259" y="1964"/>
                    <a:pt x="11027" y="1964"/>
                  </a:cubicBezTo>
                  <a:cubicBezTo>
                    <a:pt x="12794" y="1964"/>
                    <a:pt x="14758" y="2945"/>
                    <a:pt x="16525" y="6382"/>
                  </a:cubicBezTo>
                  <a:cubicBezTo>
                    <a:pt x="18292" y="9818"/>
                    <a:pt x="19863" y="15709"/>
                    <a:pt x="21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1290299" y="1793962"/>
              <a:ext cx="100380" cy="27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23" fill="norm" stroke="1" extrusionOk="0">
                  <a:moveTo>
                    <a:pt x="5400" y="0"/>
                  </a:moveTo>
                  <a:cubicBezTo>
                    <a:pt x="9450" y="2658"/>
                    <a:pt x="13500" y="5317"/>
                    <a:pt x="16200" y="8058"/>
                  </a:cubicBezTo>
                  <a:cubicBezTo>
                    <a:pt x="18900" y="10800"/>
                    <a:pt x="20250" y="13625"/>
                    <a:pt x="20925" y="15535"/>
                  </a:cubicBezTo>
                  <a:cubicBezTo>
                    <a:pt x="21600" y="17446"/>
                    <a:pt x="21600" y="18443"/>
                    <a:pt x="19800" y="19440"/>
                  </a:cubicBezTo>
                  <a:cubicBezTo>
                    <a:pt x="18000" y="20437"/>
                    <a:pt x="14400" y="21434"/>
                    <a:pt x="10800" y="21517"/>
                  </a:cubicBezTo>
                  <a:cubicBezTo>
                    <a:pt x="7200" y="21600"/>
                    <a:pt x="3600" y="20769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1455399" y="1692362"/>
              <a:ext cx="76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300" y="1252"/>
                  </a:cubicBezTo>
                  <a:cubicBezTo>
                    <a:pt x="12600" y="2504"/>
                    <a:pt x="16200" y="5009"/>
                    <a:pt x="17700" y="7043"/>
                  </a:cubicBezTo>
                  <a:cubicBezTo>
                    <a:pt x="19200" y="9078"/>
                    <a:pt x="18600" y="10643"/>
                    <a:pt x="16200" y="12522"/>
                  </a:cubicBezTo>
                  <a:cubicBezTo>
                    <a:pt x="13800" y="14400"/>
                    <a:pt x="9600" y="16591"/>
                    <a:pt x="9600" y="18000"/>
                  </a:cubicBezTo>
                  <a:cubicBezTo>
                    <a:pt x="9600" y="19409"/>
                    <a:pt x="13800" y="20035"/>
                    <a:pt x="16500" y="20504"/>
                  </a:cubicBezTo>
                  <a:cubicBezTo>
                    <a:pt x="19200" y="20974"/>
                    <a:pt x="20400" y="212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183901" y="5007062"/>
              <a:ext cx="736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600" fill="norm" stroke="1" extrusionOk="0">
                  <a:moveTo>
                    <a:pt x="20312" y="0"/>
                  </a:moveTo>
                  <a:cubicBezTo>
                    <a:pt x="12723" y="3300"/>
                    <a:pt x="5134" y="6600"/>
                    <a:pt x="1923" y="9675"/>
                  </a:cubicBezTo>
                  <a:cubicBezTo>
                    <a:pt x="-1288" y="12750"/>
                    <a:pt x="-120" y="15600"/>
                    <a:pt x="2798" y="17550"/>
                  </a:cubicBezTo>
                  <a:cubicBezTo>
                    <a:pt x="5717" y="19500"/>
                    <a:pt x="10388" y="20550"/>
                    <a:pt x="150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333750" y="5037360"/>
              <a:ext cx="120650" cy="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315"/>
                  </a:moveTo>
                  <a:cubicBezTo>
                    <a:pt x="1895" y="-144"/>
                    <a:pt x="3789" y="-604"/>
                    <a:pt x="7389" y="2843"/>
                  </a:cubicBezTo>
                  <a:cubicBezTo>
                    <a:pt x="10989" y="6290"/>
                    <a:pt x="16295" y="13643"/>
                    <a:pt x="2160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467100" y="5038812"/>
              <a:ext cx="635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161"/>
                    <a:pt x="12960" y="6322"/>
                    <a:pt x="9360" y="9307"/>
                  </a:cubicBezTo>
                  <a:cubicBezTo>
                    <a:pt x="5760" y="12293"/>
                    <a:pt x="2880" y="15102"/>
                    <a:pt x="1440" y="17122"/>
                  </a:cubicBezTo>
                  <a:cubicBezTo>
                    <a:pt x="0" y="19141"/>
                    <a:pt x="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575050" y="5222962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603535" y="5112425"/>
              <a:ext cx="30406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93" h="20073" fill="norm" stroke="1" extrusionOk="0">
                  <a:moveTo>
                    <a:pt x="14232" y="14182"/>
                  </a:moveTo>
                  <a:cubicBezTo>
                    <a:pt x="7482" y="10255"/>
                    <a:pt x="732" y="6328"/>
                    <a:pt x="57" y="7309"/>
                  </a:cubicBezTo>
                  <a:cubicBezTo>
                    <a:pt x="-618" y="8291"/>
                    <a:pt x="4782" y="14182"/>
                    <a:pt x="10182" y="13200"/>
                  </a:cubicBezTo>
                  <a:cubicBezTo>
                    <a:pt x="15582" y="12218"/>
                    <a:pt x="20982" y="4364"/>
                    <a:pt x="18957" y="1418"/>
                  </a:cubicBezTo>
                  <a:cubicBezTo>
                    <a:pt x="16932" y="-1527"/>
                    <a:pt x="7482" y="437"/>
                    <a:pt x="5457" y="4364"/>
                  </a:cubicBezTo>
                  <a:cubicBezTo>
                    <a:pt x="3432" y="8291"/>
                    <a:pt x="8832" y="14182"/>
                    <a:pt x="14232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778250" y="5210262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032249" y="5013412"/>
              <a:ext cx="133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271"/>
                    <a:pt x="8229" y="12542"/>
                    <a:pt x="10971" y="16142"/>
                  </a:cubicBezTo>
                  <a:cubicBezTo>
                    <a:pt x="13714" y="19742"/>
                    <a:pt x="15086" y="20671"/>
                    <a:pt x="16629" y="21135"/>
                  </a:cubicBezTo>
                  <a:cubicBezTo>
                    <a:pt x="18171" y="21600"/>
                    <a:pt x="1988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121149" y="5045162"/>
              <a:ext cx="825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1938"/>
                    <a:pt x="14954" y="3877"/>
                    <a:pt x="11354" y="6438"/>
                  </a:cubicBezTo>
                  <a:cubicBezTo>
                    <a:pt x="7754" y="9000"/>
                    <a:pt x="3877" y="12185"/>
                    <a:pt x="1938" y="14815"/>
                  </a:cubicBezTo>
                  <a:cubicBezTo>
                    <a:pt x="0" y="17446"/>
                    <a:pt x="0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216400" y="5261062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248150" y="515946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318000" y="5019762"/>
              <a:ext cx="72220" cy="36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44" fill="norm" stroke="1" extrusionOk="0">
                  <a:moveTo>
                    <a:pt x="0" y="0"/>
                  </a:moveTo>
                  <a:cubicBezTo>
                    <a:pt x="6789" y="2147"/>
                    <a:pt x="13577" y="4295"/>
                    <a:pt x="17280" y="7200"/>
                  </a:cubicBezTo>
                  <a:cubicBezTo>
                    <a:pt x="20983" y="10105"/>
                    <a:pt x="21600" y="13768"/>
                    <a:pt x="20674" y="16168"/>
                  </a:cubicBezTo>
                  <a:cubicBezTo>
                    <a:pt x="19749" y="18568"/>
                    <a:pt x="17280" y="19705"/>
                    <a:pt x="14811" y="20463"/>
                  </a:cubicBezTo>
                  <a:cubicBezTo>
                    <a:pt x="12343" y="21221"/>
                    <a:pt x="9874" y="21600"/>
                    <a:pt x="7714" y="21537"/>
                  </a:cubicBezTo>
                  <a:cubicBezTo>
                    <a:pt x="5554" y="21474"/>
                    <a:pt x="3703" y="20968"/>
                    <a:pt x="1851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084574" y="4768162"/>
              <a:ext cx="157227" cy="1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60" fill="norm" stroke="1" extrusionOk="0">
                  <a:moveTo>
                    <a:pt x="8433" y="7717"/>
                  </a:moveTo>
                  <a:cubicBezTo>
                    <a:pt x="8433" y="6029"/>
                    <a:pt x="8433" y="4342"/>
                    <a:pt x="8001" y="4173"/>
                  </a:cubicBezTo>
                  <a:cubicBezTo>
                    <a:pt x="7569" y="4004"/>
                    <a:pt x="6705" y="5355"/>
                    <a:pt x="5841" y="7717"/>
                  </a:cubicBezTo>
                  <a:cubicBezTo>
                    <a:pt x="4977" y="10080"/>
                    <a:pt x="4113" y="13455"/>
                    <a:pt x="3105" y="16155"/>
                  </a:cubicBezTo>
                  <a:cubicBezTo>
                    <a:pt x="2097" y="18855"/>
                    <a:pt x="945" y="20880"/>
                    <a:pt x="369" y="21048"/>
                  </a:cubicBezTo>
                  <a:cubicBezTo>
                    <a:pt x="-207" y="21217"/>
                    <a:pt x="-207" y="19530"/>
                    <a:pt x="1089" y="15986"/>
                  </a:cubicBezTo>
                  <a:cubicBezTo>
                    <a:pt x="2385" y="12442"/>
                    <a:pt x="4977" y="7042"/>
                    <a:pt x="7137" y="3836"/>
                  </a:cubicBezTo>
                  <a:cubicBezTo>
                    <a:pt x="9297" y="629"/>
                    <a:pt x="11025" y="-383"/>
                    <a:pt x="12177" y="123"/>
                  </a:cubicBezTo>
                  <a:cubicBezTo>
                    <a:pt x="13329" y="629"/>
                    <a:pt x="13905" y="2654"/>
                    <a:pt x="15345" y="6029"/>
                  </a:cubicBezTo>
                  <a:cubicBezTo>
                    <a:pt x="16785" y="9405"/>
                    <a:pt x="19089" y="14130"/>
                    <a:pt x="21393" y="18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517900" y="5902412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683000" y="5826212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900"/>
                    <a:pt x="11520" y="1800"/>
                    <a:pt x="15120" y="5400"/>
                  </a:cubicBezTo>
                  <a:cubicBezTo>
                    <a:pt x="18720" y="9000"/>
                    <a:pt x="20160" y="15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784600" y="5781762"/>
              <a:ext cx="88900" cy="31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0"/>
                  </a:moveTo>
                  <a:cubicBezTo>
                    <a:pt x="18000" y="4962"/>
                    <a:pt x="14400" y="9924"/>
                    <a:pt x="11829" y="13062"/>
                  </a:cubicBezTo>
                  <a:cubicBezTo>
                    <a:pt x="9257" y="16200"/>
                    <a:pt x="7714" y="17514"/>
                    <a:pt x="6171" y="18681"/>
                  </a:cubicBezTo>
                  <a:cubicBezTo>
                    <a:pt x="4629" y="19849"/>
                    <a:pt x="3086" y="20870"/>
                    <a:pt x="2057" y="21235"/>
                  </a:cubicBezTo>
                  <a:cubicBezTo>
                    <a:pt x="1029" y="21600"/>
                    <a:pt x="514" y="21308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860800" y="5884522"/>
              <a:ext cx="158719" cy="22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87" fill="norm" stroke="1" extrusionOk="0">
                  <a:moveTo>
                    <a:pt x="8416" y="4824"/>
                  </a:moveTo>
                  <a:cubicBezTo>
                    <a:pt x="8696" y="3796"/>
                    <a:pt x="8977" y="2767"/>
                    <a:pt x="9958" y="1944"/>
                  </a:cubicBezTo>
                  <a:cubicBezTo>
                    <a:pt x="10940" y="1121"/>
                    <a:pt x="12623" y="504"/>
                    <a:pt x="14166" y="196"/>
                  </a:cubicBezTo>
                  <a:cubicBezTo>
                    <a:pt x="15709" y="-113"/>
                    <a:pt x="17112" y="-113"/>
                    <a:pt x="17953" y="607"/>
                  </a:cubicBezTo>
                  <a:cubicBezTo>
                    <a:pt x="18795" y="1327"/>
                    <a:pt x="19075" y="2767"/>
                    <a:pt x="18374" y="4413"/>
                  </a:cubicBezTo>
                  <a:cubicBezTo>
                    <a:pt x="17673" y="6058"/>
                    <a:pt x="15990" y="7910"/>
                    <a:pt x="14587" y="9144"/>
                  </a:cubicBezTo>
                  <a:cubicBezTo>
                    <a:pt x="13184" y="10378"/>
                    <a:pt x="12062" y="10996"/>
                    <a:pt x="12203" y="11304"/>
                  </a:cubicBezTo>
                  <a:cubicBezTo>
                    <a:pt x="12343" y="11613"/>
                    <a:pt x="13745" y="11613"/>
                    <a:pt x="15429" y="12024"/>
                  </a:cubicBezTo>
                  <a:cubicBezTo>
                    <a:pt x="17112" y="12436"/>
                    <a:pt x="19075" y="13258"/>
                    <a:pt x="20197" y="14184"/>
                  </a:cubicBezTo>
                  <a:cubicBezTo>
                    <a:pt x="21319" y="15110"/>
                    <a:pt x="21600" y="16138"/>
                    <a:pt x="19216" y="17373"/>
                  </a:cubicBezTo>
                  <a:cubicBezTo>
                    <a:pt x="16831" y="18607"/>
                    <a:pt x="11782" y="20047"/>
                    <a:pt x="8135" y="20767"/>
                  </a:cubicBezTo>
                  <a:cubicBezTo>
                    <a:pt x="4488" y="21487"/>
                    <a:pt x="2244" y="21487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492500" y="6567467"/>
              <a:ext cx="76200" cy="19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6527"/>
                  </a:moveTo>
                  <a:cubicBezTo>
                    <a:pt x="1800" y="5588"/>
                    <a:pt x="3600" y="4648"/>
                    <a:pt x="4500" y="3357"/>
                  </a:cubicBezTo>
                  <a:cubicBezTo>
                    <a:pt x="5400" y="2066"/>
                    <a:pt x="5400" y="422"/>
                    <a:pt x="6300" y="70"/>
                  </a:cubicBezTo>
                  <a:cubicBezTo>
                    <a:pt x="7200" y="-282"/>
                    <a:pt x="9000" y="657"/>
                    <a:pt x="10500" y="3475"/>
                  </a:cubicBezTo>
                  <a:cubicBezTo>
                    <a:pt x="12000" y="6292"/>
                    <a:pt x="13200" y="10988"/>
                    <a:pt x="13800" y="13922"/>
                  </a:cubicBezTo>
                  <a:cubicBezTo>
                    <a:pt x="14400" y="16857"/>
                    <a:pt x="14400" y="18031"/>
                    <a:pt x="15600" y="18970"/>
                  </a:cubicBezTo>
                  <a:cubicBezTo>
                    <a:pt x="16800" y="19909"/>
                    <a:pt x="19200" y="20614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613150" y="6569162"/>
              <a:ext cx="1079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5040"/>
                    <a:pt x="11435" y="10080"/>
                    <a:pt x="7835" y="13680"/>
                  </a:cubicBezTo>
                  <a:cubicBezTo>
                    <a:pt x="4235" y="17280"/>
                    <a:pt x="2118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740150" y="6632662"/>
              <a:ext cx="146050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860"/>
                    <a:pt x="15339" y="3719"/>
                    <a:pt x="12209" y="6795"/>
                  </a:cubicBezTo>
                  <a:cubicBezTo>
                    <a:pt x="9078" y="9870"/>
                    <a:pt x="5948" y="14162"/>
                    <a:pt x="4226" y="16736"/>
                  </a:cubicBezTo>
                  <a:cubicBezTo>
                    <a:pt x="2504" y="19311"/>
                    <a:pt x="2191" y="20170"/>
                    <a:pt x="2817" y="20742"/>
                  </a:cubicBezTo>
                  <a:cubicBezTo>
                    <a:pt x="3443" y="21314"/>
                    <a:pt x="5009" y="21600"/>
                    <a:pt x="6574" y="21600"/>
                  </a:cubicBezTo>
                  <a:cubicBezTo>
                    <a:pt x="8139" y="21600"/>
                    <a:pt x="9704" y="21314"/>
                    <a:pt x="11113" y="20885"/>
                  </a:cubicBezTo>
                  <a:cubicBezTo>
                    <a:pt x="12522" y="20456"/>
                    <a:pt x="13774" y="19883"/>
                    <a:pt x="14713" y="19240"/>
                  </a:cubicBezTo>
                  <a:cubicBezTo>
                    <a:pt x="15652" y="18596"/>
                    <a:pt x="16278" y="17881"/>
                    <a:pt x="16122" y="17237"/>
                  </a:cubicBezTo>
                  <a:cubicBezTo>
                    <a:pt x="15965" y="16593"/>
                    <a:pt x="15026" y="16021"/>
                    <a:pt x="12209" y="15950"/>
                  </a:cubicBezTo>
                  <a:cubicBezTo>
                    <a:pt x="9391" y="15878"/>
                    <a:pt x="4696" y="16307"/>
                    <a:pt x="0" y="16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492500" y="7483562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760"/>
                    <a:pt x="8640" y="11520"/>
                    <a:pt x="12240" y="15120"/>
                  </a:cubicBezTo>
                  <a:cubicBezTo>
                    <a:pt x="15840" y="18720"/>
                    <a:pt x="1872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549649" y="7458162"/>
              <a:ext cx="1206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4347"/>
                    <a:pt x="14021" y="8694"/>
                    <a:pt x="10421" y="12294"/>
                  </a:cubicBezTo>
                  <a:cubicBezTo>
                    <a:pt x="6821" y="15894"/>
                    <a:pt x="3411" y="18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708400" y="7558310"/>
              <a:ext cx="133350" cy="26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21600" y="116"/>
                  </a:moveTo>
                  <a:cubicBezTo>
                    <a:pt x="19886" y="-53"/>
                    <a:pt x="18171" y="-222"/>
                    <a:pt x="15771" y="1044"/>
                  </a:cubicBezTo>
                  <a:cubicBezTo>
                    <a:pt x="13371" y="2309"/>
                    <a:pt x="10286" y="5009"/>
                    <a:pt x="7714" y="7878"/>
                  </a:cubicBezTo>
                  <a:cubicBezTo>
                    <a:pt x="5143" y="10747"/>
                    <a:pt x="3086" y="13784"/>
                    <a:pt x="1886" y="15809"/>
                  </a:cubicBezTo>
                  <a:cubicBezTo>
                    <a:pt x="686" y="17834"/>
                    <a:pt x="343" y="18847"/>
                    <a:pt x="857" y="19606"/>
                  </a:cubicBezTo>
                  <a:cubicBezTo>
                    <a:pt x="1371" y="20365"/>
                    <a:pt x="2743" y="20872"/>
                    <a:pt x="4457" y="21125"/>
                  </a:cubicBezTo>
                  <a:cubicBezTo>
                    <a:pt x="6171" y="21378"/>
                    <a:pt x="8229" y="21378"/>
                    <a:pt x="10629" y="20956"/>
                  </a:cubicBezTo>
                  <a:cubicBezTo>
                    <a:pt x="13029" y="20534"/>
                    <a:pt x="15771" y="19691"/>
                    <a:pt x="17314" y="18762"/>
                  </a:cubicBezTo>
                  <a:cubicBezTo>
                    <a:pt x="18857" y="17834"/>
                    <a:pt x="19200" y="16822"/>
                    <a:pt x="18514" y="16231"/>
                  </a:cubicBezTo>
                  <a:cubicBezTo>
                    <a:pt x="17829" y="15641"/>
                    <a:pt x="16114" y="15472"/>
                    <a:pt x="12857" y="15387"/>
                  </a:cubicBezTo>
                  <a:cubicBezTo>
                    <a:pt x="9600" y="15303"/>
                    <a:pt x="4800" y="15303"/>
                    <a:pt x="0" y="15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318582" y="2964572"/>
              <a:ext cx="190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318582" y="3130895"/>
              <a:ext cx="158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184" y="17280"/>
                    <a:pt x="10368" y="21600"/>
                    <a:pt x="13968" y="19440"/>
                  </a:cubicBezTo>
                  <a:cubicBezTo>
                    <a:pt x="17568" y="17280"/>
                    <a:pt x="1958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981099" y="2832445"/>
              <a:ext cx="423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14"/>
                    <a:pt x="0" y="11829"/>
                    <a:pt x="0" y="15429"/>
                  </a:cubicBezTo>
                  <a:cubicBezTo>
                    <a:pt x="0" y="19029"/>
                    <a:pt x="10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9858332" y="3086445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4400"/>
                    <a:pt x="8337" y="7200"/>
                    <a:pt x="11937" y="3600"/>
                  </a:cubicBezTo>
                  <a:cubicBezTo>
                    <a:pt x="15537" y="0"/>
                    <a:pt x="18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881653" y="3237101"/>
              <a:ext cx="129080" cy="22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025" fill="norm" stroke="1" extrusionOk="0">
                  <a:moveTo>
                    <a:pt x="21245" y="3136"/>
                  </a:moveTo>
                  <a:cubicBezTo>
                    <a:pt x="19851" y="2541"/>
                    <a:pt x="18458" y="1947"/>
                    <a:pt x="16368" y="1253"/>
                  </a:cubicBezTo>
                  <a:cubicBezTo>
                    <a:pt x="14277" y="560"/>
                    <a:pt x="11490" y="-233"/>
                    <a:pt x="8703" y="64"/>
                  </a:cubicBezTo>
                  <a:cubicBezTo>
                    <a:pt x="5916" y="361"/>
                    <a:pt x="3129" y="1749"/>
                    <a:pt x="1561" y="2938"/>
                  </a:cubicBezTo>
                  <a:cubicBezTo>
                    <a:pt x="-7" y="4127"/>
                    <a:pt x="-355" y="5117"/>
                    <a:pt x="342" y="5712"/>
                  </a:cubicBezTo>
                  <a:cubicBezTo>
                    <a:pt x="1039" y="6306"/>
                    <a:pt x="2780" y="6505"/>
                    <a:pt x="4522" y="6306"/>
                  </a:cubicBezTo>
                  <a:cubicBezTo>
                    <a:pt x="6264" y="6108"/>
                    <a:pt x="8006" y="5514"/>
                    <a:pt x="10445" y="4721"/>
                  </a:cubicBezTo>
                  <a:cubicBezTo>
                    <a:pt x="12884" y="3928"/>
                    <a:pt x="16019" y="2938"/>
                    <a:pt x="17587" y="3235"/>
                  </a:cubicBezTo>
                  <a:cubicBezTo>
                    <a:pt x="19155" y="3532"/>
                    <a:pt x="19155" y="5117"/>
                    <a:pt x="18806" y="7595"/>
                  </a:cubicBezTo>
                  <a:cubicBezTo>
                    <a:pt x="18458" y="10072"/>
                    <a:pt x="17761" y="13440"/>
                    <a:pt x="17413" y="16017"/>
                  </a:cubicBezTo>
                  <a:cubicBezTo>
                    <a:pt x="17064" y="18593"/>
                    <a:pt x="17064" y="20376"/>
                    <a:pt x="17587" y="20872"/>
                  </a:cubicBezTo>
                  <a:cubicBezTo>
                    <a:pt x="18110" y="21367"/>
                    <a:pt x="19155" y="20574"/>
                    <a:pt x="20200" y="19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0226632" y="306104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0319766" y="2991195"/>
              <a:ext cx="846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10"/>
                    <a:pt x="0" y="11421"/>
                    <a:pt x="0" y="15021"/>
                  </a:cubicBezTo>
                  <a:cubicBezTo>
                    <a:pt x="0" y="18621"/>
                    <a:pt x="1080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0713466" y="2838795"/>
              <a:ext cx="846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39"/>
                    <a:pt x="0" y="12077"/>
                    <a:pt x="0" y="15677"/>
                  </a:cubicBezTo>
                  <a:cubicBezTo>
                    <a:pt x="0" y="19277"/>
                    <a:pt x="108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0607632" y="3124545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0629768" y="3239788"/>
              <a:ext cx="96741" cy="23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386" fill="norm" stroke="1" extrusionOk="0">
                  <a:moveTo>
                    <a:pt x="2044" y="1680"/>
                  </a:moveTo>
                  <a:cubicBezTo>
                    <a:pt x="3394" y="895"/>
                    <a:pt x="4744" y="109"/>
                    <a:pt x="6544" y="11"/>
                  </a:cubicBezTo>
                  <a:cubicBezTo>
                    <a:pt x="8344" y="-87"/>
                    <a:pt x="10594" y="502"/>
                    <a:pt x="11944" y="1288"/>
                  </a:cubicBezTo>
                  <a:cubicBezTo>
                    <a:pt x="13294" y="2073"/>
                    <a:pt x="13744" y="3055"/>
                    <a:pt x="12394" y="4331"/>
                  </a:cubicBezTo>
                  <a:cubicBezTo>
                    <a:pt x="11044" y="5608"/>
                    <a:pt x="7894" y="7178"/>
                    <a:pt x="5194" y="8160"/>
                  </a:cubicBezTo>
                  <a:cubicBezTo>
                    <a:pt x="2494" y="9142"/>
                    <a:pt x="244" y="9535"/>
                    <a:pt x="919" y="9633"/>
                  </a:cubicBezTo>
                  <a:cubicBezTo>
                    <a:pt x="1594" y="9731"/>
                    <a:pt x="5194" y="9535"/>
                    <a:pt x="8344" y="9437"/>
                  </a:cubicBezTo>
                  <a:cubicBezTo>
                    <a:pt x="11494" y="9338"/>
                    <a:pt x="14194" y="9338"/>
                    <a:pt x="16669" y="10517"/>
                  </a:cubicBezTo>
                  <a:cubicBezTo>
                    <a:pt x="19144" y="11695"/>
                    <a:pt x="21394" y="14051"/>
                    <a:pt x="20269" y="16015"/>
                  </a:cubicBezTo>
                  <a:cubicBezTo>
                    <a:pt x="19144" y="17978"/>
                    <a:pt x="14644" y="19549"/>
                    <a:pt x="11269" y="20433"/>
                  </a:cubicBezTo>
                  <a:cubicBezTo>
                    <a:pt x="7894" y="21317"/>
                    <a:pt x="5644" y="21513"/>
                    <a:pt x="3619" y="21317"/>
                  </a:cubicBezTo>
                  <a:cubicBezTo>
                    <a:pt x="1594" y="21120"/>
                    <a:pt x="-206" y="20531"/>
                    <a:pt x="19" y="19648"/>
                  </a:cubicBezTo>
                  <a:cubicBezTo>
                    <a:pt x="244" y="18764"/>
                    <a:pt x="2494" y="17586"/>
                    <a:pt x="4744" y="16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0807917" y="3257895"/>
              <a:ext cx="117216" cy="17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371" fill="norm" stroke="1" extrusionOk="0">
                  <a:moveTo>
                    <a:pt x="20985" y="0"/>
                  </a:moveTo>
                  <a:cubicBezTo>
                    <a:pt x="16438" y="781"/>
                    <a:pt x="11890" y="1561"/>
                    <a:pt x="8101" y="3643"/>
                  </a:cubicBezTo>
                  <a:cubicBezTo>
                    <a:pt x="4311" y="5725"/>
                    <a:pt x="1280" y="9108"/>
                    <a:pt x="332" y="12231"/>
                  </a:cubicBezTo>
                  <a:cubicBezTo>
                    <a:pt x="-615" y="15354"/>
                    <a:pt x="522" y="18217"/>
                    <a:pt x="2985" y="19778"/>
                  </a:cubicBezTo>
                  <a:cubicBezTo>
                    <a:pt x="5448" y="21340"/>
                    <a:pt x="9238" y="21600"/>
                    <a:pt x="11890" y="21210"/>
                  </a:cubicBezTo>
                  <a:cubicBezTo>
                    <a:pt x="14543" y="20819"/>
                    <a:pt x="16059" y="19778"/>
                    <a:pt x="16059" y="18867"/>
                  </a:cubicBezTo>
                  <a:cubicBezTo>
                    <a:pt x="16059" y="17957"/>
                    <a:pt x="14543" y="17176"/>
                    <a:pt x="11890" y="16395"/>
                  </a:cubicBezTo>
                  <a:cubicBezTo>
                    <a:pt x="9238" y="15614"/>
                    <a:pt x="5448" y="14834"/>
                    <a:pt x="1659" y="14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1052132" y="3105495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1131248" y="3041995"/>
              <a:ext cx="3518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0"/>
                  </a:moveTo>
                  <a:cubicBezTo>
                    <a:pt x="3333" y="5538"/>
                    <a:pt x="792" y="11077"/>
                    <a:pt x="156" y="14538"/>
                  </a:cubicBezTo>
                  <a:cubicBezTo>
                    <a:pt x="-479" y="18000"/>
                    <a:pt x="792" y="19385"/>
                    <a:pt x="4603" y="20215"/>
                  </a:cubicBezTo>
                  <a:cubicBezTo>
                    <a:pt x="8415" y="21046"/>
                    <a:pt x="14768" y="21323"/>
                    <a:pt x="21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1533510" y="2851495"/>
              <a:ext cx="1392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291"/>
                    <a:pt x="1783" y="6583"/>
                    <a:pt x="240" y="10183"/>
                  </a:cubicBezTo>
                  <a:cubicBezTo>
                    <a:pt x="-1303" y="13783"/>
                    <a:pt x="4868" y="1769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1414082" y="3107826"/>
              <a:ext cx="2413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42" y="11375"/>
                    <a:pt x="5684" y="2735"/>
                    <a:pt x="9284" y="575"/>
                  </a:cubicBezTo>
                  <a:cubicBezTo>
                    <a:pt x="12884" y="-1585"/>
                    <a:pt x="1724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1426782" y="3233029"/>
              <a:ext cx="124534" cy="21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546" fill="norm" stroke="1" extrusionOk="0">
                  <a:moveTo>
                    <a:pt x="9561" y="588"/>
                  </a:moveTo>
                  <a:cubicBezTo>
                    <a:pt x="11331" y="374"/>
                    <a:pt x="13102" y="160"/>
                    <a:pt x="14872" y="53"/>
                  </a:cubicBezTo>
                  <a:cubicBezTo>
                    <a:pt x="16643" y="-54"/>
                    <a:pt x="18413" y="-54"/>
                    <a:pt x="19652" y="588"/>
                  </a:cubicBezTo>
                  <a:cubicBezTo>
                    <a:pt x="20892" y="1229"/>
                    <a:pt x="21600" y="2512"/>
                    <a:pt x="19475" y="4116"/>
                  </a:cubicBezTo>
                  <a:cubicBezTo>
                    <a:pt x="17351" y="5720"/>
                    <a:pt x="12393" y="7645"/>
                    <a:pt x="9030" y="8928"/>
                  </a:cubicBezTo>
                  <a:cubicBezTo>
                    <a:pt x="5666" y="10211"/>
                    <a:pt x="3895" y="10853"/>
                    <a:pt x="3895" y="11174"/>
                  </a:cubicBezTo>
                  <a:cubicBezTo>
                    <a:pt x="3895" y="11495"/>
                    <a:pt x="5666" y="11495"/>
                    <a:pt x="7613" y="11601"/>
                  </a:cubicBezTo>
                  <a:cubicBezTo>
                    <a:pt x="9561" y="11708"/>
                    <a:pt x="11685" y="11922"/>
                    <a:pt x="13633" y="13098"/>
                  </a:cubicBezTo>
                  <a:cubicBezTo>
                    <a:pt x="15580" y="14275"/>
                    <a:pt x="17351" y="16413"/>
                    <a:pt x="17174" y="17910"/>
                  </a:cubicBezTo>
                  <a:cubicBezTo>
                    <a:pt x="16997" y="19407"/>
                    <a:pt x="14872" y="20263"/>
                    <a:pt x="12748" y="20797"/>
                  </a:cubicBezTo>
                  <a:cubicBezTo>
                    <a:pt x="10623" y="21332"/>
                    <a:pt x="8498" y="21546"/>
                    <a:pt x="6374" y="21546"/>
                  </a:cubicBezTo>
                  <a:cubicBezTo>
                    <a:pt x="4249" y="21546"/>
                    <a:pt x="2125" y="21332"/>
                    <a:pt x="1062" y="20691"/>
                  </a:cubicBezTo>
                  <a:cubicBezTo>
                    <a:pt x="0" y="20049"/>
                    <a:pt x="0" y="18980"/>
                    <a:pt x="0" y="1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1604582" y="3275448"/>
              <a:ext cx="152401" cy="20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21600" y="153"/>
                  </a:moveTo>
                  <a:cubicBezTo>
                    <a:pt x="20100" y="-63"/>
                    <a:pt x="18600" y="-279"/>
                    <a:pt x="15450" y="1233"/>
                  </a:cubicBezTo>
                  <a:cubicBezTo>
                    <a:pt x="12300" y="2745"/>
                    <a:pt x="7500" y="5985"/>
                    <a:pt x="4800" y="8685"/>
                  </a:cubicBezTo>
                  <a:cubicBezTo>
                    <a:pt x="2100" y="11385"/>
                    <a:pt x="1500" y="13545"/>
                    <a:pt x="1950" y="15597"/>
                  </a:cubicBezTo>
                  <a:cubicBezTo>
                    <a:pt x="2400" y="17649"/>
                    <a:pt x="3900" y="19593"/>
                    <a:pt x="6150" y="20457"/>
                  </a:cubicBezTo>
                  <a:cubicBezTo>
                    <a:pt x="8400" y="21321"/>
                    <a:pt x="11400" y="21105"/>
                    <a:pt x="12450" y="20457"/>
                  </a:cubicBezTo>
                  <a:cubicBezTo>
                    <a:pt x="13500" y="19809"/>
                    <a:pt x="12600" y="18729"/>
                    <a:pt x="10200" y="17865"/>
                  </a:cubicBezTo>
                  <a:cubicBezTo>
                    <a:pt x="7800" y="17001"/>
                    <a:pt x="3900" y="16353"/>
                    <a:pt x="0" y="15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9229682" y="3929772"/>
              <a:ext cx="152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700" y="4868"/>
                    <a:pt x="11400" y="-1303"/>
                    <a:pt x="15000" y="240"/>
                  </a:cubicBezTo>
                  <a:cubicBezTo>
                    <a:pt x="18600" y="1783"/>
                    <a:pt x="201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9242382" y="4070695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0118632" y="4039844"/>
              <a:ext cx="93654" cy="21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65" fill="norm" stroke="1" extrusionOk="0">
                  <a:moveTo>
                    <a:pt x="12" y="4357"/>
                  </a:moveTo>
                  <a:cubicBezTo>
                    <a:pt x="12" y="3298"/>
                    <a:pt x="12" y="2239"/>
                    <a:pt x="1185" y="1498"/>
                  </a:cubicBezTo>
                  <a:cubicBezTo>
                    <a:pt x="2359" y="757"/>
                    <a:pt x="4707" y="334"/>
                    <a:pt x="7994" y="122"/>
                  </a:cubicBezTo>
                  <a:cubicBezTo>
                    <a:pt x="11281" y="-90"/>
                    <a:pt x="15507" y="-90"/>
                    <a:pt x="17620" y="651"/>
                  </a:cubicBezTo>
                  <a:cubicBezTo>
                    <a:pt x="19733" y="1392"/>
                    <a:pt x="19733" y="2875"/>
                    <a:pt x="19029" y="4039"/>
                  </a:cubicBezTo>
                  <a:cubicBezTo>
                    <a:pt x="18325" y="5204"/>
                    <a:pt x="16916" y="6051"/>
                    <a:pt x="15272" y="6898"/>
                  </a:cubicBezTo>
                  <a:cubicBezTo>
                    <a:pt x="13629" y="7745"/>
                    <a:pt x="11751" y="8592"/>
                    <a:pt x="11751" y="9439"/>
                  </a:cubicBezTo>
                  <a:cubicBezTo>
                    <a:pt x="11751" y="10286"/>
                    <a:pt x="13629" y="11134"/>
                    <a:pt x="15507" y="11981"/>
                  </a:cubicBezTo>
                  <a:cubicBezTo>
                    <a:pt x="17385" y="12828"/>
                    <a:pt x="19264" y="13675"/>
                    <a:pt x="20203" y="14628"/>
                  </a:cubicBezTo>
                  <a:cubicBezTo>
                    <a:pt x="21142" y="15581"/>
                    <a:pt x="21142" y="16639"/>
                    <a:pt x="18559" y="17804"/>
                  </a:cubicBezTo>
                  <a:cubicBezTo>
                    <a:pt x="15977" y="18969"/>
                    <a:pt x="10812" y="20239"/>
                    <a:pt x="7055" y="20875"/>
                  </a:cubicBezTo>
                  <a:cubicBezTo>
                    <a:pt x="3299" y="21510"/>
                    <a:pt x="951" y="21510"/>
                    <a:pt x="246" y="20981"/>
                  </a:cubicBezTo>
                  <a:cubicBezTo>
                    <a:pt x="-458" y="20451"/>
                    <a:pt x="481" y="19392"/>
                    <a:pt x="1420" y="18651"/>
                  </a:cubicBezTo>
                  <a:cubicBezTo>
                    <a:pt x="2359" y="17910"/>
                    <a:pt x="3299" y="17486"/>
                    <a:pt x="4238" y="17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0271082" y="4027187"/>
              <a:ext cx="120651" cy="20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1212"/>
                  </a:moveTo>
                  <a:cubicBezTo>
                    <a:pt x="20084" y="558"/>
                    <a:pt x="18568" y="-97"/>
                    <a:pt x="17242" y="12"/>
                  </a:cubicBezTo>
                  <a:cubicBezTo>
                    <a:pt x="15916" y="121"/>
                    <a:pt x="14779" y="994"/>
                    <a:pt x="12316" y="3176"/>
                  </a:cubicBezTo>
                  <a:cubicBezTo>
                    <a:pt x="9853" y="5358"/>
                    <a:pt x="6063" y="8848"/>
                    <a:pt x="3979" y="11903"/>
                  </a:cubicBezTo>
                  <a:cubicBezTo>
                    <a:pt x="1895" y="14958"/>
                    <a:pt x="1516" y="17576"/>
                    <a:pt x="2084" y="19212"/>
                  </a:cubicBezTo>
                  <a:cubicBezTo>
                    <a:pt x="2653" y="20848"/>
                    <a:pt x="4168" y="21503"/>
                    <a:pt x="6632" y="21503"/>
                  </a:cubicBezTo>
                  <a:cubicBezTo>
                    <a:pt x="9095" y="21503"/>
                    <a:pt x="12505" y="20848"/>
                    <a:pt x="14400" y="19976"/>
                  </a:cubicBezTo>
                  <a:cubicBezTo>
                    <a:pt x="16295" y="19103"/>
                    <a:pt x="16674" y="18012"/>
                    <a:pt x="15916" y="17467"/>
                  </a:cubicBezTo>
                  <a:cubicBezTo>
                    <a:pt x="15158" y="16921"/>
                    <a:pt x="13263" y="16921"/>
                    <a:pt x="10421" y="16812"/>
                  </a:cubicBezTo>
                  <a:cubicBezTo>
                    <a:pt x="7579" y="16703"/>
                    <a:pt x="3789" y="16485"/>
                    <a:pt x="0" y="16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0074232" y="3956395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8" y="15840"/>
                    <a:pt x="1176" y="10080"/>
                    <a:pt x="3086" y="6480"/>
                  </a:cubicBezTo>
                  <a:cubicBezTo>
                    <a:pt x="4996" y="2880"/>
                    <a:pt x="8229" y="1440"/>
                    <a:pt x="11535" y="720"/>
                  </a:cubicBezTo>
                  <a:cubicBezTo>
                    <a:pt x="14841" y="0"/>
                    <a:pt x="182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144082" y="3694593"/>
              <a:ext cx="118836" cy="18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74" fill="norm" stroke="1" extrusionOk="0">
                  <a:moveTo>
                    <a:pt x="20463" y="171"/>
                  </a:moveTo>
                  <a:cubicBezTo>
                    <a:pt x="18568" y="-78"/>
                    <a:pt x="16674" y="-326"/>
                    <a:pt x="13642" y="1536"/>
                  </a:cubicBezTo>
                  <a:cubicBezTo>
                    <a:pt x="10611" y="3398"/>
                    <a:pt x="6442" y="7371"/>
                    <a:pt x="4737" y="10846"/>
                  </a:cubicBezTo>
                  <a:cubicBezTo>
                    <a:pt x="3032" y="14322"/>
                    <a:pt x="3789" y="17302"/>
                    <a:pt x="5116" y="19040"/>
                  </a:cubicBezTo>
                  <a:cubicBezTo>
                    <a:pt x="6442" y="20777"/>
                    <a:pt x="8337" y="21274"/>
                    <a:pt x="11179" y="21274"/>
                  </a:cubicBezTo>
                  <a:cubicBezTo>
                    <a:pt x="14021" y="21274"/>
                    <a:pt x="17811" y="20777"/>
                    <a:pt x="19705" y="19908"/>
                  </a:cubicBezTo>
                  <a:cubicBezTo>
                    <a:pt x="21600" y="19040"/>
                    <a:pt x="21600" y="17798"/>
                    <a:pt x="20653" y="17053"/>
                  </a:cubicBezTo>
                  <a:cubicBezTo>
                    <a:pt x="19705" y="16308"/>
                    <a:pt x="17811" y="16060"/>
                    <a:pt x="15726" y="15812"/>
                  </a:cubicBezTo>
                  <a:cubicBezTo>
                    <a:pt x="13642" y="15564"/>
                    <a:pt x="11368" y="15315"/>
                    <a:pt x="8716" y="15315"/>
                  </a:cubicBezTo>
                  <a:cubicBezTo>
                    <a:pt x="6063" y="15315"/>
                    <a:pt x="3032" y="15564"/>
                    <a:pt x="0" y="15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0620332" y="3905595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0582232" y="4013545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1117749" y="3765895"/>
              <a:ext cx="423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15"/>
                    <a:pt x="0" y="11631"/>
                    <a:pt x="0" y="15231"/>
                  </a:cubicBezTo>
                  <a:cubicBezTo>
                    <a:pt x="0" y="18831"/>
                    <a:pt x="10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1090232" y="3784945"/>
              <a:ext cx="146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462"/>
                    <a:pt x="14087" y="6923"/>
                    <a:pt x="10800" y="9831"/>
                  </a:cubicBezTo>
                  <a:cubicBezTo>
                    <a:pt x="7513" y="12738"/>
                    <a:pt x="4696" y="15092"/>
                    <a:pt x="2974" y="16962"/>
                  </a:cubicBezTo>
                  <a:cubicBezTo>
                    <a:pt x="1252" y="18831"/>
                    <a:pt x="626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1217232" y="3905595"/>
              <a:ext cx="12700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660" y="1033"/>
                  </a:cubicBezTo>
                  <a:cubicBezTo>
                    <a:pt x="13320" y="2066"/>
                    <a:pt x="10440" y="4132"/>
                    <a:pt x="7740" y="7137"/>
                  </a:cubicBezTo>
                  <a:cubicBezTo>
                    <a:pt x="5040" y="10143"/>
                    <a:pt x="2520" y="14087"/>
                    <a:pt x="1440" y="16529"/>
                  </a:cubicBezTo>
                  <a:cubicBezTo>
                    <a:pt x="360" y="18970"/>
                    <a:pt x="720" y="19910"/>
                    <a:pt x="1980" y="20567"/>
                  </a:cubicBezTo>
                  <a:cubicBezTo>
                    <a:pt x="3240" y="21224"/>
                    <a:pt x="5400" y="21600"/>
                    <a:pt x="8100" y="21600"/>
                  </a:cubicBezTo>
                  <a:cubicBezTo>
                    <a:pt x="10800" y="21600"/>
                    <a:pt x="14040" y="21224"/>
                    <a:pt x="15480" y="20567"/>
                  </a:cubicBezTo>
                  <a:cubicBezTo>
                    <a:pt x="16920" y="19910"/>
                    <a:pt x="16560" y="18970"/>
                    <a:pt x="14760" y="17937"/>
                  </a:cubicBezTo>
                  <a:cubicBezTo>
                    <a:pt x="12960" y="16904"/>
                    <a:pt x="9720" y="15777"/>
                    <a:pt x="7020" y="15214"/>
                  </a:cubicBezTo>
                  <a:cubicBezTo>
                    <a:pt x="4320" y="14650"/>
                    <a:pt x="2160" y="14650"/>
                    <a:pt x="0" y="14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486732" y="5956645"/>
              <a:ext cx="174908" cy="273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0299" y="0"/>
                  </a:moveTo>
                  <a:cubicBezTo>
                    <a:pt x="20299" y="718"/>
                    <a:pt x="20299" y="1437"/>
                    <a:pt x="20429" y="2122"/>
                  </a:cubicBezTo>
                  <a:cubicBezTo>
                    <a:pt x="20559" y="2806"/>
                    <a:pt x="20819" y="3458"/>
                    <a:pt x="21080" y="4084"/>
                  </a:cubicBezTo>
                  <a:cubicBezTo>
                    <a:pt x="21340" y="4711"/>
                    <a:pt x="21600" y="5312"/>
                    <a:pt x="21470" y="5939"/>
                  </a:cubicBezTo>
                  <a:cubicBezTo>
                    <a:pt x="21340" y="6565"/>
                    <a:pt x="20819" y="7217"/>
                    <a:pt x="20429" y="7877"/>
                  </a:cubicBezTo>
                  <a:cubicBezTo>
                    <a:pt x="20039" y="8536"/>
                    <a:pt x="19778" y="9205"/>
                    <a:pt x="19258" y="9890"/>
                  </a:cubicBezTo>
                  <a:cubicBezTo>
                    <a:pt x="18737" y="10574"/>
                    <a:pt x="17957" y="11276"/>
                    <a:pt x="17176" y="11944"/>
                  </a:cubicBezTo>
                  <a:cubicBezTo>
                    <a:pt x="16395" y="12613"/>
                    <a:pt x="15614" y="13247"/>
                    <a:pt x="14704" y="13874"/>
                  </a:cubicBezTo>
                  <a:cubicBezTo>
                    <a:pt x="13793" y="14500"/>
                    <a:pt x="12752" y="15118"/>
                    <a:pt x="11581" y="15753"/>
                  </a:cubicBezTo>
                  <a:cubicBezTo>
                    <a:pt x="10410" y="16388"/>
                    <a:pt x="9108" y="17039"/>
                    <a:pt x="7807" y="17649"/>
                  </a:cubicBezTo>
                  <a:cubicBezTo>
                    <a:pt x="6506" y="18259"/>
                    <a:pt x="5205" y="18827"/>
                    <a:pt x="3904" y="19387"/>
                  </a:cubicBezTo>
                  <a:cubicBezTo>
                    <a:pt x="2602" y="19946"/>
                    <a:pt x="1301" y="20497"/>
                    <a:pt x="651" y="20865"/>
                  </a:cubicBezTo>
                  <a:cubicBezTo>
                    <a:pt x="0" y="21232"/>
                    <a:pt x="0" y="21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537532" y="5975695"/>
              <a:ext cx="3390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0"/>
                  </a:moveTo>
                  <a:cubicBezTo>
                    <a:pt x="391" y="16560"/>
                    <a:pt x="782" y="15840"/>
                    <a:pt x="1227" y="15840"/>
                  </a:cubicBezTo>
                  <a:cubicBezTo>
                    <a:pt x="1672" y="15840"/>
                    <a:pt x="2171" y="16560"/>
                    <a:pt x="2636" y="16920"/>
                  </a:cubicBezTo>
                  <a:cubicBezTo>
                    <a:pt x="3101" y="17280"/>
                    <a:pt x="3533" y="17280"/>
                    <a:pt x="4025" y="16200"/>
                  </a:cubicBezTo>
                  <a:cubicBezTo>
                    <a:pt x="4517" y="15120"/>
                    <a:pt x="5070" y="12960"/>
                    <a:pt x="5663" y="11160"/>
                  </a:cubicBezTo>
                  <a:cubicBezTo>
                    <a:pt x="6256" y="9360"/>
                    <a:pt x="6890" y="7920"/>
                    <a:pt x="7422" y="6840"/>
                  </a:cubicBezTo>
                  <a:cubicBezTo>
                    <a:pt x="7955" y="5760"/>
                    <a:pt x="8387" y="5040"/>
                    <a:pt x="8831" y="4320"/>
                  </a:cubicBezTo>
                  <a:cubicBezTo>
                    <a:pt x="9276" y="3600"/>
                    <a:pt x="9735" y="2880"/>
                    <a:pt x="10193" y="2160"/>
                  </a:cubicBezTo>
                  <a:cubicBezTo>
                    <a:pt x="10652" y="1440"/>
                    <a:pt x="11110" y="720"/>
                    <a:pt x="11697" y="360"/>
                  </a:cubicBezTo>
                  <a:cubicBezTo>
                    <a:pt x="12283" y="0"/>
                    <a:pt x="12998" y="0"/>
                    <a:pt x="13564" y="0"/>
                  </a:cubicBezTo>
                  <a:cubicBezTo>
                    <a:pt x="14130" y="0"/>
                    <a:pt x="14548" y="0"/>
                    <a:pt x="15074" y="720"/>
                  </a:cubicBezTo>
                  <a:cubicBezTo>
                    <a:pt x="15600" y="1440"/>
                    <a:pt x="16234" y="2880"/>
                    <a:pt x="16847" y="4680"/>
                  </a:cubicBezTo>
                  <a:cubicBezTo>
                    <a:pt x="17461" y="6480"/>
                    <a:pt x="18054" y="8640"/>
                    <a:pt x="18701" y="11160"/>
                  </a:cubicBezTo>
                  <a:cubicBezTo>
                    <a:pt x="19348" y="13680"/>
                    <a:pt x="20049" y="16560"/>
                    <a:pt x="20542" y="18360"/>
                  </a:cubicBezTo>
                  <a:cubicBezTo>
                    <a:pt x="21034" y="20160"/>
                    <a:pt x="21317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898919" y="6192542"/>
              <a:ext cx="260914" cy="32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72" fill="norm" stroke="1" extrusionOk="0">
                  <a:moveTo>
                    <a:pt x="1614" y="5828"/>
                  </a:moveTo>
                  <a:cubicBezTo>
                    <a:pt x="1614" y="10456"/>
                    <a:pt x="1614" y="15085"/>
                    <a:pt x="1440" y="17820"/>
                  </a:cubicBezTo>
                  <a:cubicBezTo>
                    <a:pt x="1266" y="20555"/>
                    <a:pt x="917" y="21397"/>
                    <a:pt x="569" y="21467"/>
                  </a:cubicBezTo>
                  <a:cubicBezTo>
                    <a:pt x="220" y="21537"/>
                    <a:pt x="-128" y="20836"/>
                    <a:pt x="46" y="18381"/>
                  </a:cubicBezTo>
                  <a:cubicBezTo>
                    <a:pt x="220" y="15927"/>
                    <a:pt x="917" y="11719"/>
                    <a:pt x="1875" y="8493"/>
                  </a:cubicBezTo>
                  <a:cubicBezTo>
                    <a:pt x="2833" y="5267"/>
                    <a:pt x="4053" y="3023"/>
                    <a:pt x="5011" y="1690"/>
                  </a:cubicBezTo>
                  <a:cubicBezTo>
                    <a:pt x="5969" y="358"/>
                    <a:pt x="6666" y="-63"/>
                    <a:pt x="7275" y="7"/>
                  </a:cubicBezTo>
                  <a:cubicBezTo>
                    <a:pt x="7885" y="77"/>
                    <a:pt x="8407" y="638"/>
                    <a:pt x="9017" y="1831"/>
                  </a:cubicBezTo>
                  <a:cubicBezTo>
                    <a:pt x="9627" y="3023"/>
                    <a:pt x="10324" y="4846"/>
                    <a:pt x="10846" y="6108"/>
                  </a:cubicBezTo>
                  <a:cubicBezTo>
                    <a:pt x="11369" y="7371"/>
                    <a:pt x="11717" y="8072"/>
                    <a:pt x="12240" y="8072"/>
                  </a:cubicBezTo>
                  <a:cubicBezTo>
                    <a:pt x="12762" y="8072"/>
                    <a:pt x="13459" y="7371"/>
                    <a:pt x="14243" y="6319"/>
                  </a:cubicBezTo>
                  <a:cubicBezTo>
                    <a:pt x="15027" y="5267"/>
                    <a:pt x="15898" y="3864"/>
                    <a:pt x="16769" y="2672"/>
                  </a:cubicBezTo>
                  <a:cubicBezTo>
                    <a:pt x="17640" y="1480"/>
                    <a:pt x="18511" y="498"/>
                    <a:pt x="19120" y="358"/>
                  </a:cubicBezTo>
                  <a:cubicBezTo>
                    <a:pt x="19730" y="218"/>
                    <a:pt x="20078" y="919"/>
                    <a:pt x="20253" y="3373"/>
                  </a:cubicBezTo>
                  <a:cubicBezTo>
                    <a:pt x="20427" y="5828"/>
                    <a:pt x="20427" y="10036"/>
                    <a:pt x="20340" y="12911"/>
                  </a:cubicBezTo>
                  <a:cubicBezTo>
                    <a:pt x="20253" y="15786"/>
                    <a:pt x="20078" y="17329"/>
                    <a:pt x="19991" y="18451"/>
                  </a:cubicBezTo>
                  <a:cubicBezTo>
                    <a:pt x="19904" y="19573"/>
                    <a:pt x="19904" y="20275"/>
                    <a:pt x="20166" y="20345"/>
                  </a:cubicBezTo>
                  <a:cubicBezTo>
                    <a:pt x="20427" y="20415"/>
                    <a:pt x="20949" y="19854"/>
                    <a:pt x="21472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9237309" y="6196258"/>
              <a:ext cx="182874" cy="28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33" fill="norm" stroke="1" extrusionOk="0">
                  <a:moveTo>
                    <a:pt x="8788" y="6848"/>
                  </a:moveTo>
                  <a:cubicBezTo>
                    <a:pt x="7547" y="7168"/>
                    <a:pt x="6305" y="7488"/>
                    <a:pt x="5188" y="9568"/>
                  </a:cubicBezTo>
                  <a:cubicBezTo>
                    <a:pt x="4071" y="11648"/>
                    <a:pt x="3078" y="15488"/>
                    <a:pt x="2209" y="17888"/>
                  </a:cubicBezTo>
                  <a:cubicBezTo>
                    <a:pt x="1340" y="20288"/>
                    <a:pt x="595" y="21248"/>
                    <a:pt x="222" y="21328"/>
                  </a:cubicBezTo>
                  <a:cubicBezTo>
                    <a:pt x="-150" y="21408"/>
                    <a:pt x="-150" y="20608"/>
                    <a:pt x="967" y="17728"/>
                  </a:cubicBezTo>
                  <a:cubicBezTo>
                    <a:pt x="2084" y="14848"/>
                    <a:pt x="4319" y="9888"/>
                    <a:pt x="6057" y="6608"/>
                  </a:cubicBezTo>
                  <a:cubicBezTo>
                    <a:pt x="7795" y="3328"/>
                    <a:pt x="9036" y="1728"/>
                    <a:pt x="10278" y="848"/>
                  </a:cubicBezTo>
                  <a:cubicBezTo>
                    <a:pt x="11519" y="-32"/>
                    <a:pt x="12760" y="-192"/>
                    <a:pt x="13753" y="208"/>
                  </a:cubicBezTo>
                  <a:cubicBezTo>
                    <a:pt x="14747" y="608"/>
                    <a:pt x="15491" y="1568"/>
                    <a:pt x="16112" y="4288"/>
                  </a:cubicBezTo>
                  <a:cubicBezTo>
                    <a:pt x="16733" y="7008"/>
                    <a:pt x="17229" y="11488"/>
                    <a:pt x="17478" y="14128"/>
                  </a:cubicBezTo>
                  <a:cubicBezTo>
                    <a:pt x="17726" y="16768"/>
                    <a:pt x="17726" y="17568"/>
                    <a:pt x="17850" y="18368"/>
                  </a:cubicBezTo>
                  <a:cubicBezTo>
                    <a:pt x="17974" y="19168"/>
                    <a:pt x="18222" y="19968"/>
                    <a:pt x="17974" y="19888"/>
                  </a:cubicBezTo>
                  <a:cubicBezTo>
                    <a:pt x="17726" y="19808"/>
                    <a:pt x="16981" y="18848"/>
                    <a:pt x="15616" y="17808"/>
                  </a:cubicBezTo>
                  <a:cubicBezTo>
                    <a:pt x="14250" y="16768"/>
                    <a:pt x="12264" y="15648"/>
                    <a:pt x="10526" y="15008"/>
                  </a:cubicBezTo>
                  <a:cubicBezTo>
                    <a:pt x="8788" y="14368"/>
                    <a:pt x="7298" y="14208"/>
                    <a:pt x="7298" y="14128"/>
                  </a:cubicBezTo>
                  <a:cubicBezTo>
                    <a:pt x="7298" y="14048"/>
                    <a:pt x="8788" y="14048"/>
                    <a:pt x="11395" y="13808"/>
                  </a:cubicBezTo>
                  <a:cubicBezTo>
                    <a:pt x="14002" y="13568"/>
                    <a:pt x="17726" y="13088"/>
                    <a:pt x="21450" y="12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9484324" y="6200163"/>
              <a:ext cx="125362" cy="14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581" fill="norm" stroke="1" extrusionOk="0">
                  <a:moveTo>
                    <a:pt x="3131" y="11230"/>
                  </a:moveTo>
                  <a:cubicBezTo>
                    <a:pt x="2051" y="15372"/>
                    <a:pt x="971" y="19515"/>
                    <a:pt x="431" y="19219"/>
                  </a:cubicBezTo>
                  <a:cubicBezTo>
                    <a:pt x="-109" y="18923"/>
                    <a:pt x="-109" y="14189"/>
                    <a:pt x="251" y="10342"/>
                  </a:cubicBezTo>
                  <a:cubicBezTo>
                    <a:pt x="611" y="6495"/>
                    <a:pt x="1331" y="3536"/>
                    <a:pt x="4211" y="1761"/>
                  </a:cubicBezTo>
                  <a:cubicBezTo>
                    <a:pt x="7091" y="-14"/>
                    <a:pt x="12131" y="-606"/>
                    <a:pt x="15731" y="726"/>
                  </a:cubicBezTo>
                  <a:cubicBezTo>
                    <a:pt x="19331" y="2057"/>
                    <a:pt x="21491" y="5312"/>
                    <a:pt x="21311" y="8715"/>
                  </a:cubicBezTo>
                  <a:cubicBezTo>
                    <a:pt x="21131" y="12117"/>
                    <a:pt x="18611" y="15668"/>
                    <a:pt x="16091" y="17887"/>
                  </a:cubicBezTo>
                  <a:cubicBezTo>
                    <a:pt x="13571" y="20106"/>
                    <a:pt x="11051" y="20994"/>
                    <a:pt x="10331" y="20402"/>
                  </a:cubicBezTo>
                  <a:cubicBezTo>
                    <a:pt x="9611" y="19810"/>
                    <a:pt x="10691" y="17739"/>
                    <a:pt x="11771" y="15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9678270" y="6161953"/>
              <a:ext cx="154663" cy="25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85" fill="norm" stroke="1" extrusionOk="0">
                  <a:moveTo>
                    <a:pt x="16950" y="2987"/>
                  </a:moveTo>
                  <a:cubicBezTo>
                    <a:pt x="16658" y="2109"/>
                    <a:pt x="16366" y="1230"/>
                    <a:pt x="15490" y="616"/>
                  </a:cubicBezTo>
                  <a:cubicBezTo>
                    <a:pt x="14614" y="1"/>
                    <a:pt x="13155" y="-350"/>
                    <a:pt x="10674" y="528"/>
                  </a:cubicBezTo>
                  <a:cubicBezTo>
                    <a:pt x="8193" y="1406"/>
                    <a:pt x="4690" y="3513"/>
                    <a:pt x="2793" y="6060"/>
                  </a:cubicBezTo>
                  <a:cubicBezTo>
                    <a:pt x="896" y="8606"/>
                    <a:pt x="604" y="11591"/>
                    <a:pt x="312" y="14050"/>
                  </a:cubicBezTo>
                  <a:cubicBezTo>
                    <a:pt x="20" y="16509"/>
                    <a:pt x="-272" y="18440"/>
                    <a:pt x="458" y="19582"/>
                  </a:cubicBezTo>
                  <a:cubicBezTo>
                    <a:pt x="1187" y="20723"/>
                    <a:pt x="2939" y="21074"/>
                    <a:pt x="6587" y="21162"/>
                  </a:cubicBezTo>
                  <a:cubicBezTo>
                    <a:pt x="10236" y="21250"/>
                    <a:pt x="15782" y="21074"/>
                    <a:pt x="21328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9699582" y="6312245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9496382" y="6286845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812"/>
                    <a:pt x="17280" y="7624"/>
                    <a:pt x="19440" y="11224"/>
                  </a:cubicBezTo>
                  <a:cubicBezTo>
                    <a:pt x="21600" y="14824"/>
                    <a:pt x="17280" y="1821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9966282" y="6337645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9998032" y="6483695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962482" y="4648545"/>
              <a:ext cx="190076" cy="347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0" y="0"/>
                  </a:moveTo>
                  <a:cubicBezTo>
                    <a:pt x="720" y="447"/>
                    <a:pt x="1440" y="893"/>
                    <a:pt x="2520" y="1353"/>
                  </a:cubicBezTo>
                  <a:cubicBezTo>
                    <a:pt x="3600" y="1813"/>
                    <a:pt x="5040" y="2286"/>
                    <a:pt x="6120" y="2766"/>
                  </a:cubicBezTo>
                  <a:cubicBezTo>
                    <a:pt x="7200" y="3245"/>
                    <a:pt x="7920" y="3731"/>
                    <a:pt x="8880" y="4231"/>
                  </a:cubicBezTo>
                  <a:cubicBezTo>
                    <a:pt x="9840" y="4730"/>
                    <a:pt x="11040" y="5242"/>
                    <a:pt x="12480" y="5774"/>
                  </a:cubicBezTo>
                  <a:cubicBezTo>
                    <a:pt x="13920" y="6307"/>
                    <a:pt x="15600" y="6858"/>
                    <a:pt x="16800" y="7371"/>
                  </a:cubicBezTo>
                  <a:cubicBezTo>
                    <a:pt x="18000" y="7883"/>
                    <a:pt x="18720" y="8356"/>
                    <a:pt x="19200" y="8836"/>
                  </a:cubicBezTo>
                  <a:cubicBezTo>
                    <a:pt x="19680" y="9315"/>
                    <a:pt x="19920" y="9801"/>
                    <a:pt x="20040" y="10307"/>
                  </a:cubicBezTo>
                  <a:cubicBezTo>
                    <a:pt x="20160" y="10813"/>
                    <a:pt x="20160" y="11339"/>
                    <a:pt x="20280" y="11858"/>
                  </a:cubicBezTo>
                  <a:cubicBezTo>
                    <a:pt x="20400" y="12377"/>
                    <a:pt x="20640" y="12889"/>
                    <a:pt x="20880" y="13408"/>
                  </a:cubicBezTo>
                  <a:cubicBezTo>
                    <a:pt x="21120" y="13927"/>
                    <a:pt x="21360" y="14453"/>
                    <a:pt x="21480" y="14978"/>
                  </a:cubicBezTo>
                  <a:cubicBezTo>
                    <a:pt x="21600" y="15504"/>
                    <a:pt x="21600" y="16029"/>
                    <a:pt x="21240" y="16522"/>
                  </a:cubicBezTo>
                  <a:cubicBezTo>
                    <a:pt x="20880" y="17015"/>
                    <a:pt x="20160" y="17474"/>
                    <a:pt x="19200" y="17954"/>
                  </a:cubicBezTo>
                  <a:cubicBezTo>
                    <a:pt x="18240" y="18434"/>
                    <a:pt x="17040" y="18933"/>
                    <a:pt x="15480" y="19465"/>
                  </a:cubicBezTo>
                  <a:cubicBezTo>
                    <a:pt x="13920" y="19997"/>
                    <a:pt x="12000" y="20562"/>
                    <a:pt x="10560" y="20923"/>
                  </a:cubicBezTo>
                  <a:cubicBezTo>
                    <a:pt x="9120" y="21285"/>
                    <a:pt x="8160" y="21442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432382" y="4829161"/>
              <a:ext cx="38101" cy="63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627"/>
                  </a:moveTo>
                  <a:cubicBezTo>
                    <a:pt x="0" y="1268"/>
                    <a:pt x="0" y="909"/>
                    <a:pt x="600" y="551"/>
                  </a:cubicBezTo>
                  <a:cubicBezTo>
                    <a:pt x="1200" y="192"/>
                    <a:pt x="2400" y="-167"/>
                    <a:pt x="4200" y="84"/>
                  </a:cubicBezTo>
                  <a:cubicBezTo>
                    <a:pt x="6000" y="335"/>
                    <a:pt x="8400" y="1196"/>
                    <a:pt x="10200" y="2668"/>
                  </a:cubicBezTo>
                  <a:cubicBezTo>
                    <a:pt x="12000" y="4139"/>
                    <a:pt x="13200" y="6220"/>
                    <a:pt x="12600" y="8803"/>
                  </a:cubicBezTo>
                  <a:cubicBezTo>
                    <a:pt x="12000" y="11386"/>
                    <a:pt x="9600" y="14472"/>
                    <a:pt x="8400" y="16553"/>
                  </a:cubicBezTo>
                  <a:cubicBezTo>
                    <a:pt x="7200" y="18634"/>
                    <a:pt x="7200" y="19711"/>
                    <a:pt x="9600" y="20357"/>
                  </a:cubicBezTo>
                  <a:cubicBezTo>
                    <a:pt x="12000" y="21002"/>
                    <a:pt x="16800" y="21218"/>
                    <a:pt x="2160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603832" y="4840771"/>
              <a:ext cx="107951" cy="13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3834"/>
                  </a:moveTo>
                  <a:cubicBezTo>
                    <a:pt x="0" y="2120"/>
                    <a:pt x="0" y="406"/>
                    <a:pt x="847" y="63"/>
                  </a:cubicBezTo>
                  <a:cubicBezTo>
                    <a:pt x="1694" y="-280"/>
                    <a:pt x="3388" y="749"/>
                    <a:pt x="6353" y="3663"/>
                  </a:cubicBezTo>
                  <a:cubicBezTo>
                    <a:pt x="9318" y="6577"/>
                    <a:pt x="13553" y="11377"/>
                    <a:pt x="16094" y="14634"/>
                  </a:cubicBezTo>
                  <a:cubicBezTo>
                    <a:pt x="18635" y="17891"/>
                    <a:pt x="19482" y="19606"/>
                    <a:pt x="20118" y="20463"/>
                  </a:cubicBezTo>
                  <a:cubicBezTo>
                    <a:pt x="20753" y="21320"/>
                    <a:pt x="21176" y="21320"/>
                    <a:pt x="2160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691514" y="4865606"/>
              <a:ext cx="54136" cy="21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75" fill="norm" stroke="1" extrusionOk="0">
                  <a:moveTo>
                    <a:pt x="17924" y="1772"/>
                  </a:moveTo>
                  <a:cubicBezTo>
                    <a:pt x="19585" y="724"/>
                    <a:pt x="21247" y="-325"/>
                    <a:pt x="21247" y="94"/>
                  </a:cubicBezTo>
                  <a:cubicBezTo>
                    <a:pt x="21247" y="514"/>
                    <a:pt x="19585" y="2401"/>
                    <a:pt x="16262" y="5442"/>
                  </a:cubicBezTo>
                  <a:cubicBezTo>
                    <a:pt x="12939" y="8483"/>
                    <a:pt x="7955" y="12677"/>
                    <a:pt x="4632" y="15298"/>
                  </a:cubicBezTo>
                  <a:cubicBezTo>
                    <a:pt x="1309" y="17920"/>
                    <a:pt x="-353" y="18968"/>
                    <a:pt x="62" y="19702"/>
                  </a:cubicBezTo>
                  <a:cubicBezTo>
                    <a:pt x="478" y="20436"/>
                    <a:pt x="2970" y="20856"/>
                    <a:pt x="5462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5787982" y="5004145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5807032" y="493429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5927682" y="4946995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080082" y="4864445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129672" y="4877145"/>
              <a:ext cx="9646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4825" y="4877"/>
                    <a:pt x="8251" y="9755"/>
                    <a:pt x="4495" y="12890"/>
                  </a:cubicBezTo>
                  <a:cubicBezTo>
                    <a:pt x="738" y="16026"/>
                    <a:pt x="-201" y="17419"/>
                    <a:pt x="34" y="18581"/>
                  </a:cubicBezTo>
                  <a:cubicBezTo>
                    <a:pt x="269" y="19742"/>
                    <a:pt x="1677" y="20671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245182" y="5048595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270582" y="497874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183384" y="4728978"/>
              <a:ext cx="87199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2673" y="2908"/>
                  </a:moveTo>
                  <a:cubicBezTo>
                    <a:pt x="1130" y="4569"/>
                    <a:pt x="-413" y="6231"/>
                    <a:pt x="101" y="6438"/>
                  </a:cubicBezTo>
                  <a:cubicBezTo>
                    <a:pt x="616" y="6646"/>
                    <a:pt x="3187" y="5400"/>
                    <a:pt x="6016" y="3738"/>
                  </a:cubicBezTo>
                  <a:cubicBezTo>
                    <a:pt x="8844" y="2077"/>
                    <a:pt x="11930" y="0"/>
                    <a:pt x="13473" y="0"/>
                  </a:cubicBezTo>
                  <a:cubicBezTo>
                    <a:pt x="15016" y="0"/>
                    <a:pt x="15016" y="2077"/>
                    <a:pt x="16044" y="6023"/>
                  </a:cubicBezTo>
                  <a:cubicBezTo>
                    <a:pt x="17073" y="9969"/>
                    <a:pt x="19130" y="15785"/>
                    <a:pt x="21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730832" y="5172132"/>
              <a:ext cx="495301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7069"/>
                  </a:moveTo>
                  <a:cubicBezTo>
                    <a:pt x="3138" y="7069"/>
                    <a:pt x="6277" y="7069"/>
                    <a:pt x="9646" y="4909"/>
                  </a:cubicBezTo>
                  <a:cubicBezTo>
                    <a:pt x="13015" y="2749"/>
                    <a:pt x="16615" y="-1571"/>
                    <a:pt x="18646" y="589"/>
                  </a:cubicBezTo>
                  <a:cubicBezTo>
                    <a:pt x="20677" y="2749"/>
                    <a:pt x="21138" y="11389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5864182" y="5232745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300"/>
                    <a:pt x="10800" y="12600"/>
                    <a:pt x="14400" y="16200"/>
                  </a:cubicBezTo>
                  <a:cubicBezTo>
                    <a:pt x="18000" y="19800"/>
                    <a:pt x="198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927682" y="5239095"/>
              <a:ext cx="158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04" y="4320"/>
                    <a:pt x="11808" y="8640"/>
                    <a:pt x="8208" y="12240"/>
                  </a:cubicBezTo>
                  <a:cubicBezTo>
                    <a:pt x="4608" y="15840"/>
                    <a:pt x="230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029282" y="5505795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6092782" y="537879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410282" y="4743795"/>
              <a:ext cx="101601" cy="8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777"/>
                    <a:pt x="18000" y="1554"/>
                    <a:pt x="16650" y="2849"/>
                  </a:cubicBezTo>
                  <a:cubicBezTo>
                    <a:pt x="15300" y="4144"/>
                    <a:pt x="14400" y="5957"/>
                    <a:pt x="13050" y="7744"/>
                  </a:cubicBezTo>
                  <a:cubicBezTo>
                    <a:pt x="11700" y="9531"/>
                    <a:pt x="9900" y="11292"/>
                    <a:pt x="7875" y="13105"/>
                  </a:cubicBezTo>
                  <a:cubicBezTo>
                    <a:pt x="5850" y="14918"/>
                    <a:pt x="3600" y="16783"/>
                    <a:pt x="2250" y="18207"/>
                  </a:cubicBezTo>
                  <a:cubicBezTo>
                    <a:pt x="900" y="19632"/>
                    <a:pt x="450" y="206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711782" y="5797895"/>
              <a:ext cx="31751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1440" y="6310"/>
                    <a:pt x="2880" y="12620"/>
                    <a:pt x="3600" y="16382"/>
                  </a:cubicBezTo>
                  <a:cubicBezTo>
                    <a:pt x="4320" y="20144"/>
                    <a:pt x="4320" y="21357"/>
                    <a:pt x="7200" y="21479"/>
                  </a:cubicBezTo>
                  <a:cubicBezTo>
                    <a:pt x="10080" y="21600"/>
                    <a:pt x="15840" y="20629"/>
                    <a:pt x="2160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761360" y="5823295"/>
              <a:ext cx="7107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8156" y="4200"/>
                    <a:pt x="14979" y="8400"/>
                    <a:pt x="12120" y="11325"/>
                  </a:cubicBezTo>
                  <a:cubicBezTo>
                    <a:pt x="9261" y="14250"/>
                    <a:pt x="6720" y="15900"/>
                    <a:pt x="4497" y="17325"/>
                  </a:cubicBezTo>
                  <a:cubicBezTo>
                    <a:pt x="2273" y="18750"/>
                    <a:pt x="367" y="19950"/>
                    <a:pt x="50" y="20625"/>
                  </a:cubicBezTo>
                  <a:cubicBezTo>
                    <a:pt x="-268" y="21300"/>
                    <a:pt x="1003" y="21450"/>
                    <a:pt x="2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886635" y="5928728"/>
              <a:ext cx="70682" cy="25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56" fill="norm" stroke="1" extrusionOk="0">
                  <a:moveTo>
                    <a:pt x="16132" y="5522"/>
                  </a:moveTo>
                  <a:cubicBezTo>
                    <a:pt x="16767" y="4636"/>
                    <a:pt x="17402" y="3751"/>
                    <a:pt x="17720" y="2866"/>
                  </a:cubicBezTo>
                  <a:cubicBezTo>
                    <a:pt x="18038" y="1981"/>
                    <a:pt x="18038" y="1095"/>
                    <a:pt x="16132" y="564"/>
                  </a:cubicBezTo>
                  <a:cubicBezTo>
                    <a:pt x="14226" y="33"/>
                    <a:pt x="10414" y="-144"/>
                    <a:pt x="7555" y="122"/>
                  </a:cubicBezTo>
                  <a:cubicBezTo>
                    <a:pt x="4696" y="387"/>
                    <a:pt x="2790" y="1095"/>
                    <a:pt x="1520" y="1892"/>
                  </a:cubicBezTo>
                  <a:cubicBezTo>
                    <a:pt x="249" y="2689"/>
                    <a:pt x="-386" y="3574"/>
                    <a:pt x="249" y="4371"/>
                  </a:cubicBezTo>
                  <a:cubicBezTo>
                    <a:pt x="885" y="5167"/>
                    <a:pt x="2790" y="5876"/>
                    <a:pt x="5332" y="6053"/>
                  </a:cubicBezTo>
                  <a:cubicBezTo>
                    <a:pt x="7873" y="6230"/>
                    <a:pt x="11049" y="5876"/>
                    <a:pt x="13590" y="5345"/>
                  </a:cubicBezTo>
                  <a:cubicBezTo>
                    <a:pt x="16132" y="4813"/>
                    <a:pt x="18038" y="4105"/>
                    <a:pt x="19308" y="4194"/>
                  </a:cubicBezTo>
                  <a:cubicBezTo>
                    <a:pt x="20579" y="4282"/>
                    <a:pt x="21214" y="5167"/>
                    <a:pt x="21214" y="7735"/>
                  </a:cubicBezTo>
                  <a:cubicBezTo>
                    <a:pt x="21214" y="10302"/>
                    <a:pt x="20579" y="14551"/>
                    <a:pt x="20261" y="17118"/>
                  </a:cubicBezTo>
                  <a:cubicBezTo>
                    <a:pt x="19943" y="19686"/>
                    <a:pt x="19943" y="20571"/>
                    <a:pt x="19943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667332" y="6572595"/>
              <a:ext cx="38101" cy="19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0"/>
                  </a:moveTo>
                  <a:cubicBezTo>
                    <a:pt x="1200" y="5912"/>
                    <a:pt x="2400" y="11823"/>
                    <a:pt x="3000" y="15461"/>
                  </a:cubicBezTo>
                  <a:cubicBezTo>
                    <a:pt x="3600" y="19099"/>
                    <a:pt x="3600" y="20463"/>
                    <a:pt x="6600" y="21032"/>
                  </a:cubicBezTo>
                  <a:cubicBezTo>
                    <a:pt x="9600" y="21600"/>
                    <a:pt x="15600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740539" y="6623395"/>
              <a:ext cx="4744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4320"/>
                    <a:pt x="11659" y="8640"/>
                    <a:pt x="7902" y="12060"/>
                  </a:cubicBezTo>
                  <a:cubicBezTo>
                    <a:pt x="4146" y="15480"/>
                    <a:pt x="1328" y="18000"/>
                    <a:pt x="389" y="19440"/>
                  </a:cubicBezTo>
                  <a:cubicBezTo>
                    <a:pt x="-550" y="20880"/>
                    <a:pt x="389" y="21240"/>
                    <a:pt x="1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830437" y="6703078"/>
              <a:ext cx="89190" cy="20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277" fill="norm" stroke="1" extrusionOk="0">
                  <a:moveTo>
                    <a:pt x="463" y="4829"/>
                  </a:moveTo>
                  <a:cubicBezTo>
                    <a:pt x="-28" y="3749"/>
                    <a:pt x="-519" y="2669"/>
                    <a:pt x="1199" y="1805"/>
                  </a:cubicBezTo>
                  <a:cubicBezTo>
                    <a:pt x="2917" y="941"/>
                    <a:pt x="6845" y="293"/>
                    <a:pt x="10036" y="77"/>
                  </a:cubicBezTo>
                  <a:cubicBezTo>
                    <a:pt x="13226" y="-139"/>
                    <a:pt x="15681" y="77"/>
                    <a:pt x="16908" y="1049"/>
                  </a:cubicBezTo>
                  <a:cubicBezTo>
                    <a:pt x="18136" y="2021"/>
                    <a:pt x="18136" y="3749"/>
                    <a:pt x="16663" y="5477"/>
                  </a:cubicBezTo>
                  <a:cubicBezTo>
                    <a:pt x="15190" y="7205"/>
                    <a:pt x="12245" y="8933"/>
                    <a:pt x="9790" y="10121"/>
                  </a:cubicBezTo>
                  <a:cubicBezTo>
                    <a:pt x="7336" y="11309"/>
                    <a:pt x="5372" y="11957"/>
                    <a:pt x="5617" y="12281"/>
                  </a:cubicBezTo>
                  <a:cubicBezTo>
                    <a:pt x="5863" y="12605"/>
                    <a:pt x="8317" y="12605"/>
                    <a:pt x="10772" y="12713"/>
                  </a:cubicBezTo>
                  <a:cubicBezTo>
                    <a:pt x="13226" y="12821"/>
                    <a:pt x="15681" y="13037"/>
                    <a:pt x="17645" y="13577"/>
                  </a:cubicBezTo>
                  <a:cubicBezTo>
                    <a:pt x="19608" y="14117"/>
                    <a:pt x="21081" y="14981"/>
                    <a:pt x="20590" y="16277"/>
                  </a:cubicBezTo>
                  <a:cubicBezTo>
                    <a:pt x="20099" y="17573"/>
                    <a:pt x="17645" y="19301"/>
                    <a:pt x="15190" y="20273"/>
                  </a:cubicBezTo>
                  <a:cubicBezTo>
                    <a:pt x="12736" y="21245"/>
                    <a:pt x="10281" y="21461"/>
                    <a:pt x="8317" y="21137"/>
                  </a:cubicBezTo>
                  <a:cubicBezTo>
                    <a:pt x="6354" y="20813"/>
                    <a:pt x="4881" y="19949"/>
                    <a:pt x="4881" y="19085"/>
                  </a:cubicBezTo>
                  <a:cubicBezTo>
                    <a:pt x="4881" y="18221"/>
                    <a:pt x="6354" y="17357"/>
                    <a:pt x="7826" y="16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5976839" y="6755020"/>
              <a:ext cx="93411" cy="13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0921" fill="norm" stroke="1" extrusionOk="0">
                  <a:moveTo>
                    <a:pt x="8816" y="271"/>
                  </a:moveTo>
                  <a:cubicBezTo>
                    <a:pt x="5529" y="5588"/>
                    <a:pt x="2242" y="10904"/>
                    <a:pt x="834" y="14394"/>
                  </a:cubicBezTo>
                  <a:cubicBezTo>
                    <a:pt x="-575" y="17883"/>
                    <a:pt x="-105" y="19544"/>
                    <a:pt x="1538" y="20375"/>
                  </a:cubicBezTo>
                  <a:cubicBezTo>
                    <a:pt x="3182" y="21206"/>
                    <a:pt x="5999" y="21206"/>
                    <a:pt x="9286" y="19544"/>
                  </a:cubicBezTo>
                  <a:cubicBezTo>
                    <a:pt x="12573" y="17883"/>
                    <a:pt x="16329" y="14560"/>
                    <a:pt x="18442" y="11403"/>
                  </a:cubicBezTo>
                  <a:cubicBezTo>
                    <a:pt x="20555" y="8246"/>
                    <a:pt x="21025" y="5255"/>
                    <a:pt x="20555" y="3095"/>
                  </a:cubicBezTo>
                  <a:cubicBezTo>
                    <a:pt x="20086" y="935"/>
                    <a:pt x="18677" y="-394"/>
                    <a:pt x="15625" y="104"/>
                  </a:cubicBezTo>
                  <a:cubicBezTo>
                    <a:pt x="12573" y="603"/>
                    <a:pt x="7877" y="2929"/>
                    <a:pt x="3182" y="5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5648282" y="7455245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654632" y="7493345"/>
              <a:ext cx="139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284"/>
                    <a:pt x="13745" y="6568"/>
                    <a:pt x="10145" y="10168"/>
                  </a:cubicBezTo>
                  <a:cubicBezTo>
                    <a:pt x="6545" y="13768"/>
                    <a:pt x="3273" y="17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775282" y="7721945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832432" y="7673464"/>
              <a:ext cx="158751" cy="18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4197"/>
                  </a:moveTo>
                  <a:cubicBezTo>
                    <a:pt x="2016" y="2707"/>
                    <a:pt x="4032" y="1218"/>
                    <a:pt x="5904" y="473"/>
                  </a:cubicBezTo>
                  <a:cubicBezTo>
                    <a:pt x="7776" y="-272"/>
                    <a:pt x="9504" y="-272"/>
                    <a:pt x="10656" y="1466"/>
                  </a:cubicBezTo>
                  <a:cubicBezTo>
                    <a:pt x="11808" y="3204"/>
                    <a:pt x="12384" y="6680"/>
                    <a:pt x="11952" y="9659"/>
                  </a:cubicBezTo>
                  <a:cubicBezTo>
                    <a:pt x="11520" y="12638"/>
                    <a:pt x="10080" y="15121"/>
                    <a:pt x="9072" y="16983"/>
                  </a:cubicBezTo>
                  <a:cubicBezTo>
                    <a:pt x="8064" y="18845"/>
                    <a:pt x="7488" y="20087"/>
                    <a:pt x="8208" y="20707"/>
                  </a:cubicBezTo>
                  <a:cubicBezTo>
                    <a:pt x="8928" y="21328"/>
                    <a:pt x="10944" y="21328"/>
                    <a:pt x="13392" y="21328"/>
                  </a:cubicBezTo>
                  <a:cubicBezTo>
                    <a:pt x="15840" y="21328"/>
                    <a:pt x="18720" y="21328"/>
                    <a:pt x="2160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452305" y="8636345"/>
              <a:ext cx="4712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20910" y="0"/>
                  </a:moveTo>
                  <a:cubicBezTo>
                    <a:pt x="18093" y="472"/>
                    <a:pt x="15275" y="944"/>
                    <a:pt x="13397" y="2125"/>
                  </a:cubicBezTo>
                  <a:cubicBezTo>
                    <a:pt x="11519" y="3305"/>
                    <a:pt x="10580" y="5193"/>
                    <a:pt x="8232" y="7908"/>
                  </a:cubicBezTo>
                  <a:cubicBezTo>
                    <a:pt x="5884" y="10623"/>
                    <a:pt x="2127" y="14164"/>
                    <a:pt x="719" y="16584"/>
                  </a:cubicBezTo>
                  <a:cubicBezTo>
                    <a:pt x="-690" y="19003"/>
                    <a:pt x="249" y="20302"/>
                    <a:pt x="1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144139" y="6832945"/>
              <a:ext cx="1569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154"/>
                    <a:pt x="-1582" y="8308"/>
                    <a:pt x="1118" y="11908"/>
                  </a:cubicBezTo>
                  <a:cubicBezTo>
                    <a:pt x="3818" y="15508"/>
                    <a:pt x="11918" y="1855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224273" y="6849878"/>
              <a:ext cx="102912" cy="95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0769" fill="norm" stroke="1" extrusionOk="0">
                  <a:moveTo>
                    <a:pt x="16656" y="459"/>
                  </a:moveTo>
                  <a:cubicBezTo>
                    <a:pt x="14496" y="0"/>
                    <a:pt x="12336" y="-460"/>
                    <a:pt x="9528" y="919"/>
                  </a:cubicBezTo>
                  <a:cubicBezTo>
                    <a:pt x="6720" y="2297"/>
                    <a:pt x="3264" y="5514"/>
                    <a:pt x="1536" y="8272"/>
                  </a:cubicBezTo>
                  <a:cubicBezTo>
                    <a:pt x="-192" y="11029"/>
                    <a:pt x="-192" y="13327"/>
                    <a:pt x="240" y="15625"/>
                  </a:cubicBezTo>
                  <a:cubicBezTo>
                    <a:pt x="672" y="17923"/>
                    <a:pt x="1536" y="20221"/>
                    <a:pt x="4128" y="20680"/>
                  </a:cubicBezTo>
                  <a:cubicBezTo>
                    <a:pt x="6720" y="21140"/>
                    <a:pt x="11040" y="19761"/>
                    <a:pt x="14280" y="17463"/>
                  </a:cubicBezTo>
                  <a:cubicBezTo>
                    <a:pt x="17520" y="15166"/>
                    <a:pt x="19680" y="11949"/>
                    <a:pt x="20544" y="8961"/>
                  </a:cubicBezTo>
                  <a:cubicBezTo>
                    <a:pt x="21408" y="5974"/>
                    <a:pt x="20976" y="3217"/>
                    <a:pt x="19896" y="2527"/>
                  </a:cubicBezTo>
                  <a:cubicBezTo>
                    <a:pt x="18816" y="1838"/>
                    <a:pt x="17088" y="3217"/>
                    <a:pt x="15360" y="4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384199" y="6845595"/>
              <a:ext cx="99220" cy="10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0728" fill="norm" stroke="1" extrusionOk="0">
                  <a:moveTo>
                    <a:pt x="12784" y="1281"/>
                  </a:moveTo>
                  <a:cubicBezTo>
                    <a:pt x="10580" y="434"/>
                    <a:pt x="8376" y="-413"/>
                    <a:pt x="6392" y="222"/>
                  </a:cubicBezTo>
                  <a:cubicBezTo>
                    <a:pt x="4408" y="858"/>
                    <a:pt x="2645" y="2975"/>
                    <a:pt x="1543" y="5516"/>
                  </a:cubicBezTo>
                  <a:cubicBezTo>
                    <a:pt x="441" y="8058"/>
                    <a:pt x="0" y="11022"/>
                    <a:pt x="0" y="13563"/>
                  </a:cubicBezTo>
                  <a:cubicBezTo>
                    <a:pt x="0" y="16105"/>
                    <a:pt x="441" y="18222"/>
                    <a:pt x="1763" y="19493"/>
                  </a:cubicBezTo>
                  <a:cubicBezTo>
                    <a:pt x="3086" y="20763"/>
                    <a:pt x="5290" y="21187"/>
                    <a:pt x="8596" y="20128"/>
                  </a:cubicBezTo>
                  <a:cubicBezTo>
                    <a:pt x="11902" y="19069"/>
                    <a:pt x="16310" y="16528"/>
                    <a:pt x="18735" y="13775"/>
                  </a:cubicBezTo>
                  <a:cubicBezTo>
                    <a:pt x="21159" y="11022"/>
                    <a:pt x="21600" y="8058"/>
                    <a:pt x="18294" y="7211"/>
                  </a:cubicBezTo>
                  <a:cubicBezTo>
                    <a:pt x="14988" y="6363"/>
                    <a:pt x="7935" y="7634"/>
                    <a:pt x="882" y="8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058232" y="7096652"/>
              <a:ext cx="469901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3503" y="15950"/>
                    <a:pt x="7005" y="10736"/>
                    <a:pt x="10362" y="7012"/>
                  </a:cubicBezTo>
                  <a:cubicBezTo>
                    <a:pt x="13719" y="3288"/>
                    <a:pt x="16930" y="1054"/>
                    <a:pt x="18778" y="309"/>
                  </a:cubicBezTo>
                  <a:cubicBezTo>
                    <a:pt x="20627" y="-436"/>
                    <a:pt x="21114" y="309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9250048" y="7253763"/>
              <a:ext cx="132035" cy="24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50" fill="norm" stroke="1" extrusionOk="0">
                  <a:moveTo>
                    <a:pt x="17003" y="6496"/>
                  </a:moveTo>
                  <a:cubicBezTo>
                    <a:pt x="14978" y="4650"/>
                    <a:pt x="12953" y="2804"/>
                    <a:pt x="11265" y="1604"/>
                  </a:cubicBezTo>
                  <a:cubicBezTo>
                    <a:pt x="9578" y="404"/>
                    <a:pt x="8228" y="-150"/>
                    <a:pt x="6203" y="35"/>
                  </a:cubicBezTo>
                  <a:cubicBezTo>
                    <a:pt x="4178" y="219"/>
                    <a:pt x="1478" y="1142"/>
                    <a:pt x="465" y="2065"/>
                  </a:cubicBezTo>
                  <a:cubicBezTo>
                    <a:pt x="-547" y="2988"/>
                    <a:pt x="128" y="3912"/>
                    <a:pt x="2153" y="4373"/>
                  </a:cubicBezTo>
                  <a:cubicBezTo>
                    <a:pt x="4178" y="4835"/>
                    <a:pt x="7553" y="4835"/>
                    <a:pt x="10590" y="4650"/>
                  </a:cubicBezTo>
                  <a:cubicBezTo>
                    <a:pt x="13628" y="4465"/>
                    <a:pt x="16328" y="4096"/>
                    <a:pt x="17678" y="4373"/>
                  </a:cubicBezTo>
                  <a:cubicBezTo>
                    <a:pt x="19028" y="4650"/>
                    <a:pt x="19028" y="5573"/>
                    <a:pt x="19028" y="7512"/>
                  </a:cubicBezTo>
                  <a:cubicBezTo>
                    <a:pt x="19028" y="9450"/>
                    <a:pt x="19028" y="12404"/>
                    <a:pt x="19366" y="14896"/>
                  </a:cubicBezTo>
                  <a:cubicBezTo>
                    <a:pt x="19703" y="17388"/>
                    <a:pt x="20378" y="19419"/>
                    <a:pt x="21053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9693232" y="7061545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8000"/>
                    <a:pt x="9450" y="14400"/>
                    <a:pt x="12375" y="12600"/>
                  </a:cubicBezTo>
                  <a:cubicBezTo>
                    <a:pt x="15300" y="10800"/>
                    <a:pt x="16425" y="10800"/>
                    <a:pt x="17662" y="9000"/>
                  </a:cubicBezTo>
                  <a:cubicBezTo>
                    <a:pt x="18900" y="7200"/>
                    <a:pt x="202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9813882" y="7004395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75"/>
                    <a:pt x="7200" y="12150"/>
                    <a:pt x="3600" y="15750"/>
                  </a:cubicBezTo>
                  <a:cubicBezTo>
                    <a:pt x="0" y="19350"/>
                    <a:pt x="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0099632" y="6839295"/>
              <a:ext cx="196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400"/>
                    <a:pt x="17280" y="4800"/>
                    <a:pt x="19440" y="8400"/>
                  </a:cubicBezTo>
                  <a:cubicBezTo>
                    <a:pt x="21600" y="12000"/>
                    <a:pt x="17280" y="16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0171599" y="6897728"/>
              <a:ext cx="94485" cy="10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0885" fill="norm" stroke="1" extrusionOk="0">
                  <a:moveTo>
                    <a:pt x="13617" y="4922"/>
                  </a:moveTo>
                  <a:cubicBezTo>
                    <a:pt x="11270" y="4490"/>
                    <a:pt x="8922" y="4058"/>
                    <a:pt x="6809" y="4490"/>
                  </a:cubicBezTo>
                  <a:cubicBezTo>
                    <a:pt x="4696" y="4922"/>
                    <a:pt x="2817" y="6218"/>
                    <a:pt x="1643" y="8162"/>
                  </a:cubicBezTo>
                  <a:cubicBezTo>
                    <a:pt x="470" y="10106"/>
                    <a:pt x="0" y="12698"/>
                    <a:pt x="0" y="15074"/>
                  </a:cubicBezTo>
                  <a:cubicBezTo>
                    <a:pt x="0" y="17450"/>
                    <a:pt x="470" y="19610"/>
                    <a:pt x="2113" y="20474"/>
                  </a:cubicBezTo>
                  <a:cubicBezTo>
                    <a:pt x="3757" y="21338"/>
                    <a:pt x="6574" y="20906"/>
                    <a:pt x="10096" y="18530"/>
                  </a:cubicBezTo>
                  <a:cubicBezTo>
                    <a:pt x="13617" y="16154"/>
                    <a:pt x="17843" y="11834"/>
                    <a:pt x="19722" y="8378"/>
                  </a:cubicBezTo>
                  <a:cubicBezTo>
                    <a:pt x="21600" y="4922"/>
                    <a:pt x="21130" y="2330"/>
                    <a:pt x="19722" y="1034"/>
                  </a:cubicBezTo>
                  <a:cubicBezTo>
                    <a:pt x="18313" y="-262"/>
                    <a:pt x="15965" y="-262"/>
                    <a:pt x="14087" y="602"/>
                  </a:cubicBezTo>
                  <a:cubicBezTo>
                    <a:pt x="12209" y="1466"/>
                    <a:pt x="10800" y="3194"/>
                    <a:pt x="9391" y="4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0317087" y="6891749"/>
              <a:ext cx="108114" cy="9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0629" fill="norm" stroke="1" extrusionOk="0">
                  <a:moveTo>
                    <a:pt x="14373" y="998"/>
                  </a:moveTo>
                  <a:cubicBezTo>
                    <a:pt x="12335" y="98"/>
                    <a:pt x="10297" y="-802"/>
                    <a:pt x="7852" y="1223"/>
                  </a:cubicBezTo>
                  <a:cubicBezTo>
                    <a:pt x="5407" y="3248"/>
                    <a:pt x="2554" y="8198"/>
                    <a:pt x="1127" y="11798"/>
                  </a:cubicBezTo>
                  <a:cubicBezTo>
                    <a:pt x="-299" y="15398"/>
                    <a:pt x="-299" y="17648"/>
                    <a:pt x="720" y="18998"/>
                  </a:cubicBezTo>
                  <a:cubicBezTo>
                    <a:pt x="1739" y="20348"/>
                    <a:pt x="3776" y="20798"/>
                    <a:pt x="6018" y="20573"/>
                  </a:cubicBezTo>
                  <a:cubicBezTo>
                    <a:pt x="8259" y="20348"/>
                    <a:pt x="10705" y="19448"/>
                    <a:pt x="13354" y="17648"/>
                  </a:cubicBezTo>
                  <a:cubicBezTo>
                    <a:pt x="16003" y="15848"/>
                    <a:pt x="18856" y="13148"/>
                    <a:pt x="20078" y="10673"/>
                  </a:cubicBezTo>
                  <a:cubicBezTo>
                    <a:pt x="21301" y="8198"/>
                    <a:pt x="20893" y="5948"/>
                    <a:pt x="19671" y="5048"/>
                  </a:cubicBezTo>
                  <a:cubicBezTo>
                    <a:pt x="18448" y="4148"/>
                    <a:pt x="16410" y="4598"/>
                    <a:pt x="14169" y="5723"/>
                  </a:cubicBezTo>
                  <a:cubicBezTo>
                    <a:pt x="11927" y="6848"/>
                    <a:pt x="9482" y="8648"/>
                    <a:pt x="7037" y="1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0086932" y="7125045"/>
              <a:ext cx="355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4400"/>
                    <a:pt x="7714" y="7200"/>
                    <a:pt x="11314" y="3600"/>
                  </a:cubicBezTo>
                  <a:cubicBezTo>
                    <a:pt x="14914" y="0"/>
                    <a:pt x="182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0163132" y="7223676"/>
              <a:ext cx="150877" cy="166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22" fill="norm" stroke="1" extrusionOk="0">
                  <a:moveTo>
                    <a:pt x="0" y="1999"/>
                  </a:moveTo>
                  <a:cubicBezTo>
                    <a:pt x="1200" y="1189"/>
                    <a:pt x="2400" y="379"/>
                    <a:pt x="3750" y="109"/>
                  </a:cubicBezTo>
                  <a:cubicBezTo>
                    <a:pt x="5100" y="-161"/>
                    <a:pt x="6600" y="109"/>
                    <a:pt x="8100" y="514"/>
                  </a:cubicBezTo>
                  <a:cubicBezTo>
                    <a:pt x="9600" y="919"/>
                    <a:pt x="11100" y="1459"/>
                    <a:pt x="12000" y="2809"/>
                  </a:cubicBezTo>
                  <a:cubicBezTo>
                    <a:pt x="12900" y="4159"/>
                    <a:pt x="13200" y="6319"/>
                    <a:pt x="12600" y="7939"/>
                  </a:cubicBezTo>
                  <a:cubicBezTo>
                    <a:pt x="12000" y="9559"/>
                    <a:pt x="10500" y="10639"/>
                    <a:pt x="10500" y="11179"/>
                  </a:cubicBezTo>
                  <a:cubicBezTo>
                    <a:pt x="10500" y="11719"/>
                    <a:pt x="12000" y="11719"/>
                    <a:pt x="13500" y="11719"/>
                  </a:cubicBezTo>
                  <a:cubicBezTo>
                    <a:pt x="15000" y="11719"/>
                    <a:pt x="16500" y="11719"/>
                    <a:pt x="17850" y="12124"/>
                  </a:cubicBezTo>
                  <a:cubicBezTo>
                    <a:pt x="19200" y="12529"/>
                    <a:pt x="20400" y="13339"/>
                    <a:pt x="21000" y="14419"/>
                  </a:cubicBezTo>
                  <a:cubicBezTo>
                    <a:pt x="21600" y="15499"/>
                    <a:pt x="21600" y="16849"/>
                    <a:pt x="20250" y="18199"/>
                  </a:cubicBezTo>
                  <a:cubicBezTo>
                    <a:pt x="18900" y="19549"/>
                    <a:pt x="16200" y="20899"/>
                    <a:pt x="14250" y="21169"/>
                  </a:cubicBezTo>
                  <a:cubicBezTo>
                    <a:pt x="12300" y="21439"/>
                    <a:pt x="11100" y="20629"/>
                    <a:pt x="9900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0344388" y="7264745"/>
              <a:ext cx="111473" cy="11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327" fill="norm" stroke="1" extrusionOk="0">
                  <a:moveTo>
                    <a:pt x="19388" y="3600"/>
                  </a:moveTo>
                  <a:cubicBezTo>
                    <a:pt x="17425" y="2800"/>
                    <a:pt x="15461" y="2000"/>
                    <a:pt x="12712" y="3000"/>
                  </a:cubicBezTo>
                  <a:cubicBezTo>
                    <a:pt x="9963" y="4000"/>
                    <a:pt x="6428" y="6800"/>
                    <a:pt x="4072" y="9200"/>
                  </a:cubicBezTo>
                  <a:cubicBezTo>
                    <a:pt x="1716" y="11600"/>
                    <a:pt x="537" y="13600"/>
                    <a:pt x="145" y="15600"/>
                  </a:cubicBezTo>
                  <a:cubicBezTo>
                    <a:pt x="-248" y="17600"/>
                    <a:pt x="145" y="19600"/>
                    <a:pt x="1519" y="20600"/>
                  </a:cubicBezTo>
                  <a:cubicBezTo>
                    <a:pt x="2894" y="21600"/>
                    <a:pt x="5250" y="21600"/>
                    <a:pt x="8588" y="20400"/>
                  </a:cubicBezTo>
                  <a:cubicBezTo>
                    <a:pt x="11927" y="19200"/>
                    <a:pt x="16247" y="16800"/>
                    <a:pt x="18603" y="14200"/>
                  </a:cubicBezTo>
                  <a:cubicBezTo>
                    <a:pt x="20959" y="11600"/>
                    <a:pt x="21352" y="8800"/>
                    <a:pt x="19585" y="6400"/>
                  </a:cubicBezTo>
                  <a:cubicBezTo>
                    <a:pt x="17817" y="4000"/>
                    <a:pt x="13890" y="2000"/>
                    <a:pt x="99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0620332" y="7106937"/>
              <a:ext cx="146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939" y="10932"/>
                    <a:pt x="1878" y="1332"/>
                    <a:pt x="5478" y="132"/>
                  </a:cubicBezTo>
                  <a:cubicBezTo>
                    <a:pt x="9078" y="-1068"/>
                    <a:pt x="1533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0690182" y="7048845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0956882" y="6934545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1047707" y="6952469"/>
              <a:ext cx="94544" cy="10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673" fill="norm" stroke="1" extrusionOk="0">
                  <a:moveTo>
                    <a:pt x="12251" y="2662"/>
                  </a:moveTo>
                  <a:cubicBezTo>
                    <a:pt x="10843" y="1032"/>
                    <a:pt x="9434" y="-598"/>
                    <a:pt x="7321" y="217"/>
                  </a:cubicBezTo>
                  <a:cubicBezTo>
                    <a:pt x="5208" y="1032"/>
                    <a:pt x="2390" y="4293"/>
                    <a:pt x="982" y="7349"/>
                  </a:cubicBezTo>
                  <a:cubicBezTo>
                    <a:pt x="-427" y="10406"/>
                    <a:pt x="-427" y="13259"/>
                    <a:pt x="1686" y="15704"/>
                  </a:cubicBezTo>
                  <a:cubicBezTo>
                    <a:pt x="3799" y="18149"/>
                    <a:pt x="8025" y="20187"/>
                    <a:pt x="11077" y="20594"/>
                  </a:cubicBezTo>
                  <a:cubicBezTo>
                    <a:pt x="14130" y="21002"/>
                    <a:pt x="16008" y="19779"/>
                    <a:pt x="17651" y="17945"/>
                  </a:cubicBezTo>
                  <a:cubicBezTo>
                    <a:pt x="19295" y="16111"/>
                    <a:pt x="20703" y="13666"/>
                    <a:pt x="20938" y="11221"/>
                  </a:cubicBezTo>
                  <a:cubicBezTo>
                    <a:pt x="21173" y="8776"/>
                    <a:pt x="20234" y="6330"/>
                    <a:pt x="18121" y="5311"/>
                  </a:cubicBezTo>
                  <a:cubicBezTo>
                    <a:pt x="16008" y="4293"/>
                    <a:pt x="12721" y="4700"/>
                    <a:pt x="9434" y="5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1173725" y="6961647"/>
              <a:ext cx="136287" cy="11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0785" fill="norm" stroke="1" extrusionOk="0">
                  <a:moveTo>
                    <a:pt x="10495" y="2004"/>
                  </a:moveTo>
                  <a:cubicBezTo>
                    <a:pt x="9205" y="847"/>
                    <a:pt x="7916" y="-310"/>
                    <a:pt x="6465" y="76"/>
                  </a:cubicBezTo>
                  <a:cubicBezTo>
                    <a:pt x="5014" y="461"/>
                    <a:pt x="3402" y="2390"/>
                    <a:pt x="2113" y="4511"/>
                  </a:cubicBezTo>
                  <a:cubicBezTo>
                    <a:pt x="823" y="6633"/>
                    <a:pt x="-144" y="8947"/>
                    <a:pt x="17" y="11840"/>
                  </a:cubicBezTo>
                  <a:cubicBezTo>
                    <a:pt x="178" y="14733"/>
                    <a:pt x="1468" y="18204"/>
                    <a:pt x="3886" y="19747"/>
                  </a:cubicBezTo>
                  <a:cubicBezTo>
                    <a:pt x="6304" y="21290"/>
                    <a:pt x="9850" y="20904"/>
                    <a:pt x="12752" y="19940"/>
                  </a:cubicBezTo>
                  <a:cubicBezTo>
                    <a:pt x="15653" y="18976"/>
                    <a:pt x="17910" y="17433"/>
                    <a:pt x="19360" y="15311"/>
                  </a:cubicBezTo>
                  <a:cubicBezTo>
                    <a:pt x="20811" y="13190"/>
                    <a:pt x="21456" y="10490"/>
                    <a:pt x="19683" y="8561"/>
                  </a:cubicBezTo>
                  <a:cubicBezTo>
                    <a:pt x="17910" y="6633"/>
                    <a:pt x="13719" y="5476"/>
                    <a:pt x="10656" y="5669"/>
                  </a:cubicBezTo>
                  <a:cubicBezTo>
                    <a:pt x="7593" y="5861"/>
                    <a:pt x="5659" y="7404"/>
                    <a:pt x="3725" y="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842582" y="7217708"/>
              <a:ext cx="355601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2186" y="12218"/>
                    <a:pt x="4371" y="4364"/>
                    <a:pt x="7586" y="1418"/>
                  </a:cubicBezTo>
                  <a:cubicBezTo>
                    <a:pt x="10800" y="-1527"/>
                    <a:pt x="15043" y="437"/>
                    <a:pt x="17550" y="4364"/>
                  </a:cubicBezTo>
                  <a:cubicBezTo>
                    <a:pt x="20057" y="8291"/>
                    <a:pt x="20829" y="14182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982282" y="7309195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1045782" y="7314332"/>
              <a:ext cx="146051" cy="15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945"/>
                  </a:moveTo>
                  <a:cubicBezTo>
                    <a:pt x="1252" y="1058"/>
                    <a:pt x="2504" y="170"/>
                    <a:pt x="3913" y="22"/>
                  </a:cubicBezTo>
                  <a:cubicBezTo>
                    <a:pt x="5322" y="-126"/>
                    <a:pt x="6887" y="466"/>
                    <a:pt x="8139" y="2389"/>
                  </a:cubicBezTo>
                  <a:cubicBezTo>
                    <a:pt x="9391" y="4312"/>
                    <a:pt x="10330" y="7567"/>
                    <a:pt x="10330" y="9934"/>
                  </a:cubicBezTo>
                  <a:cubicBezTo>
                    <a:pt x="10330" y="12301"/>
                    <a:pt x="9391" y="13781"/>
                    <a:pt x="8765" y="15260"/>
                  </a:cubicBezTo>
                  <a:cubicBezTo>
                    <a:pt x="8139" y="16740"/>
                    <a:pt x="7826" y="18219"/>
                    <a:pt x="8765" y="18959"/>
                  </a:cubicBezTo>
                  <a:cubicBezTo>
                    <a:pt x="9704" y="19699"/>
                    <a:pt x="11896" y="19699"/>
                    <a:pt x="14243" y="19995"/>
                  </a:cubicBezTo>
                  <a:cubicBezTo>
                    <a:pt x="16591" y="20290"/>
                    <a:pt x="19096" y="20882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9299532" y="7721945"/>
              <a:ext cx="2000251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8514"/>
                  </a:moveTo>
                  <a:cubicBezTo>
                    <a:pt x="937" y="19543"/>
                    <a:pt x="1874" y="20571"/>
                    <a:pt x="2823" y="21086"/>
                  </a:cubicBezTo>
                  <a:cubicBezTo>
                    <a:pt x="3771" y="21600"/>
                    <a:pt x="4731" y="21600"/>
                    <a:pt x="5680" y="20571"/>
                  </a:cubicBezTo>
                  <a:cubicBezTo>
                    <a:pt x="6629" y="19543"/>
                    <a:pt x="7566" y="17486"/>
                    <a:pt x="8549" y="15943"/>
                  </a:cubicBezTo>
                  <a:cubicBezTo>
                    <a:pt x="9531" y="14400"/>
                    <a:pt x="10560" y="13371"/>
                    <a:pt x="11554" y="12343"/>
                  </a:cubicBezTo>
                  <a:cubicBezTo>
                    <a:pt x="12549" y="11314"/>
                    <a:pt x="13509" y="10286"/>
                    <a:pt x="14389" y="9771"/>
                  </a:cubicBezTo>
                  <a:cubicBezTo>
                    <a:pt x="15269" y="9257"/>
                    <a:pt x="16069" y="9257"/>
                    <a:pt x="16949" y="8229"/>
                  </a:cubicBezTo>
                  <a:cubicBezTo>
                    <a:pt x="17829" y="7200"/>
                    <a:pt x="18789" y="5143"/>
                    <a:pt x="19577" y="3600"/>
                  </a:cubicBezTo>
                  <a:cubicBezTo>
                    <a:pt x="20366" y="2057"/>
                    <a:pt x="2098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0213932" y="7887045"/>
              <a:ext cx="17382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4684" y="1309"/>
                  </a:moveTo>
                  <a:cubicBezTo>
                    <a:pt x="8328" y="655"/>
                    <a:pt x="11971" y="0"/>
                    <a:pt x="14313" y="0"/>
                  </a:cubicBezTo>
                  <a:cubicBezTo>
                    <a:pt x="16655" y="0"/>
                    <a:pt x="17696" y="655"/>
                    <a:pt x="18087" y="1636"/>
                  </a:cubicBezTo>
                  <a:cubicBezTo>
                    <a:pt x="18477" y="2618"/>
                    <a:pt x="18217" y="3927"/>
                    <a:pt x="17306" y="4909"/>
                  </a:cubicBezTo>
                  <a:cubicBezTo>
                    <a:pt x="16395" y="5891"/>
                    <a:pt x="14834" y="6545"/>
                    <a:pt x="13402" y="7091"/>
                  </a:cubicBezTo>
                  <a:cubicBezTo>
                    <a:pt x="11971" y="7636"/>
                    <a:pt x="10670" y="8073"/>
                    <a:pt x="10540" y="8618"/>
                  </a:cubicBezTo>
                  <a:cubicBezTo>
                    <a:pt x="10410" y="9164"/>
                    <a:pt x="11451" y="9818"/>
                    <a:pt x="13402" y="10909"/>
                  </a:cubicBezTo>
                  <a:cubicBezTo>
                    <a:pt x="15354" y="12000"/>
                    <a:pt x="18217" y="13527"/>
                    <a:pt x="19778" y="14836"/>
                  </a:cubicBezTo>
                  <a:cubicBezTo>
                    <a:pt x="21340" y="16145"/>
                    <a:pt x="21600" y="17236"/>
                    <a:pt x="21210" y="18109"/>
                  </a:cubicBezTo>
                  <a:cubicBezTo>
                    <a:pt x="20819" y="18982"/>
                    <a:pt x="19778" y="19636"/>
                    <a:pt x="16135" y="20182"/>
                  </a:cubicBezTo>
                  <a:cubicBezTo>
                    <a:pt x="12492" y="20727"/>
                    <a:pt x="6246" y="21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085005" y="8611868"/>
              <a:ext cx="233578" cy="8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475" fill="norm" stroke="1" extrusionOk="0">
                  <a:moveTo>
                    <a:pt x="2209" y="17865"/>
                  </a:moveTo>
                  <a:cubicBezTo>
                    <a:pt x="1431" y="19372"/>
                    <a:pt x="652" y="20879"/>
                    <a:pt x="263" y="20377"/>
                  </a:cubicBezTo>
                  <a:cubicBezTo>
                    <a:pt x="-126" y="19874"/>
                    <a:pt x="-126" y="17363"/>
                    <a:pt x="555" y="13846"/>
                  </a:cubicBezTo>
                  <a:cubicBezTo>
                    <a:pt x="1236" y="10330"/>
                    <a:pt x="2598" y="5809"/>
                    <a:pt x="3766" y="3046"/>
                  </a:cubicBezTo>
                  <a:cubicBezTo>
                    <a:pt x="4933" y="284"/>
                    <a:pt x="5906" y="-721"/>
                    <a:pt x="7074" y="535"/>
                  </a:cubicBezTo>
                  <a:cubicBezTo>
                    <a:pt x="8242" y="1791"/>
                    <a:pt x="9604" y="5307"/>
                    <a:pt x="10577" y="8070"/>
                  </a:cubicBezTo>
                  <a:cubicBezTo>
                    <a:pt x="11550" y="10832"/>
                    <a:pt x="12133" y="12842"/>
                    <a:pt x="13593" y="13093"/>
                  </a:cubicBezTo>
                  <a:cubicBezTo>
                    <a:pt x="15052" y="13344"/>
                    <a:pt x="17388" y="11837"/>
                    <a:pt x="18847" y="9828"/>
                  </a:cubicBezTo>
                  <a:cubicBezTo>
                    <a:pt x="20306" y="7819"/>
                    <a:pt x="20890" y="5307"/>
                    <a:pt x="21474" y="2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087971" y="8767538"/>
              <a:ext cx="224262" cy="9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19" fill="norm" stroke="1" extrusionOk="0">
                  <a:moveTo>
                    <a:pt x="2614" y="21119"/>
                  </a:moveTo>
                  <a:cubicBezTo>
                    <a:pt x="1605" y="20628"/>
                    <a:pt x="595" y="20137"/>
                    <a:pt x="192" y="18174"/>
                  </a:cubicBezTo>
                  <a:cubicBezTo>
                    <a:pt x="-212" y="16210"/>
                    <a:pt x="-10" y="12774"/>
                    <a:pt x="1100" y="9583"/>
                  </a:cubicBezTo>
                  <a:cubicBezTo>
                    <a:pt x="2210" y="6392"/>
                    <a:pt x="4229" y="3446"/>
                    <a:pt x="5844" y="1728"/>
                  </a:cubicBezTo>
                  <a:cubicBezTo>
                    <a:pt x="7459" y="10"/>
                    <a:pt x="8670" y="-481"/>
                    <a:pt x="9579" y="501"/>
                  </a:cubicBezTo>
                  <a:cubicBezTo>
                    <a:pt x="10487" y="1483"/>
                    <a:pt x="11093" y="3937"/>
                    <a:pt x="12506" y="6637"/>
                  </a:cubicBezTo>
                  <a:cubicBezTo>
                    <a:pt x="13919" y="9337"/>
                    <a:pt x="16139" y="12283"/>
                    <a:pt x="17754" y="11546"/>
                  </a:cubicBezTo>
                  <a:cubicBezTo>
                    <a:pt x="19369" y="10810"/>
                    <a:pt x="20379" y="6392"/>
                    <a:pt x="21388" y="1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547182" y="8520827"/>
              <a:ext cx="208178" cy="34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44" fill="norm" stroke="1" extrusionOk="0">
                  <a:moveTo>
                    <a:pt x="0" y="2859"/>
                  </a:moveTo>
                  <a:cubicBezTo>
                    <a:pt x="3709" y="2064"/>
                    <a:pt x="7418" y="1269"/>
                    <a:pt x="10582" y="739"/>
                  </a:cubicBezTo>
                  <a:cubicBezTo>
                    <a:pt x="13745" y="209"/>
                    <a:pt x="16364" y="-56"/>
                    <a:pt x="18109" y="10"/>
                  </a:cubicBezTo>
                  <a:cubicBezTo>
                    <a:pt x="19855" y="77"/>
                    <a:pt x="20727" y="474"/>
                    <a:pt x="21164" y="1070"/>
                  </a:cubicBezTo>
                  <a:cubicBezTo>
                    <a:pt x="21600" y="1667"/>
                    <a:pt x="21600" y="2462"/>
                    <a:pt x="20836" y="4582"/>
                  </a:cubicBezTo>
                  <a:cubicBezTo>
                    <a:pt x="20073" y="6702"/>
                    <a:pt x="18545" y="10148"/>
                    <a:pt x="17455" y="13196"/>
                  </a:cubicBezTo>
                  <a:cubicBezTo>
                    <a:pt x="16364" y="16243"/>
                    <a:pt x="15709" y="18894"/>
                    <a:pt x="1505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9578932" y="8718895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5429"/>
                    <a:pt x="9200" y="9257"/>
                    <a:pt x="12800" y="5657"/>
                  </a:cubicBezTo>
                  <a:cubicBezTo>
                    <a:pt x="16400" y="2057"/>
                    <a:pt x="19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9896432" y="871254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010732" y="8537076"/>
              <a:ext cx="171451" cy="31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21600" y="710"/>
                  </a:moveTo>
                  <a:cubicBezTo>
                    <a:pt x="20533" y="275"/>
                    <a:pt x="19467" y="-160"/>
                    <a:pt x="18133" y="57"/>
                  </a:cubicBezTo>
                  <a:cubicBezTo>
                    <a:pt x="16800" y="275"/>
                    <a:pt x="15200" y="1145"/>
                    <a:pt x="12533" y="3319"/>
                  </a:cubicBezTo>
                  <a:cubicBezTo>
                    <a:pt x="9867" y="5494"/>
                    <a:pt x="6133" y="8973"/>
                    <a:pt x="3867" y="11655"/>
                  </a:cubicBezTo>
                  <a:cubicBezTo>
                    <a:pt x="1600" y="14337"/>
                    <a:pt x="800" y="16221"/>
                    <a:pt x="533" y="17671"/>
                  </a:cubicBezTo>
                  <a:cubicBezTo>
                    <a:pt x="267" y="19121"/>
                    <a:pt x="533" y="20135"/>
                    <a:pt x="1467" y="20715"/>
                  </a:cubicBezTo>
                  <a:cubicBezTo>
                    <a:pt x="2400" y="21295"/>
                    <a:pt x="4000" y="21440"/>
                    <a:pt x="6000" y="21078"/>
                  </a:cubicBezTo>
                  <a:cubicBezTo>
                    <a:pt x="8000" y="20715"/>
                    <a:pt x="10400" y="19845"/>
                    <a:pt x="11867" y="18976"/>
                  </a:cubicBezTo>
                  <a:cubicBezTo>
                    <a:pt x="13333" y="18106"/>
                    <a:pt x="13867" y="17236"/>
                    <a:pt x="12533" y="16439"/>
                  </a:cubicBezTo>
                  <a:cubicBezTo>
                    <a:pt x="11200" y="15641"/>
                    <a:pt x="8000" y="14917"/>
                    <a:pt x="5600" y="14699"/>
                  </a:cubicBezTo>
                  <a:cubicBezTo>
                    <a:pt x="3200" y="14482"/>
                    <a:pt x="1600" y="14772"/>
                    <a:pt x="0" y="1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404432" y="8553795"/>
              <a:ext cx="1079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4114"/>
                    <a:pt x="12282" y="8229"/>
                    <a:pt x="8682" y="11829"/>
                  </a:cubicBezTo>
                  <a:cubicBezTo>
                    <a:pt x="5082" y="15429"/>
                    <a:pt x="2541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0334582" y="8706195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0537782" y="8756995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454482" y="4940645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479882" y="5035895"/>
              <a:ext cx="101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661916" y="4821732"/>
              <a:ext cx="141817" cy="22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40" fill="norm" stroke="1" extrusionOk="0">
                  <a:moveTo>
                    <a:pt x="20329" y="2809"/>
                  </a:moveTo>
                  <a:cubicBezTo>
                    <a:pt x="20011" y="1819"/>
                    <a:pt x="19694" y="828"/>
                    <a:pt x="18582" y="332"/>
                  </a:cubicBezTo>
                  <a:cubicBezTo>
                    <a:pt x="17470" y="-163"/>
                    <a:pt x="15564" y="-163"/>
                    <a:pt x="13658" y="729"/>
                  </a:cubicBezTo>
                  <a:cubicBezTo>
                    <a:pt x="11753" y="1620"/>
                    <a:pt x="9847" y="3404"/>
                    <a:pt x="8576" y="4791"/>
                  </a:cubicBezTo>
                  <a:cubicBezTo>
                    <a:pt x="7306" y="6178"/>
                    <a:pt x="6670" y="7169"/>
                    <a:pt x="6511" y="8160"/>
                  </a:cubicBezTo>
                  <a:cubicBezTo>
                    <a:pt x="6353" y="9151"/>
                    <a:pt x="6670" y="10142"/>
                    <a:pt x="7623" y="10637"/>
                  </a:cubicBezTo>
                  <a:cubicBezTo>
                    <a:pt x="8576" y="11132"/>
                    <a:pt x="10164" y="11132"/>
                    <a:pt x="10164" y="11430"/>
                  </a:cubicBezTo>
                  <a:cubicBezTo>
                    <a:pt x="10164" y="11727"/>
                    <a:pt x="8576" y="12321"/>
                    <a:pt x="6670" y="13411"/>
                  </a:cubicBezTo>
                  <a:cubicBezTo>
                    <a:pt x="4764" y="14501"/>
                    <a:pt x="2541" y="16087"/>
                    <a:pt x="1270" y="17375"/>
                  </a:cubicBezTo>
                  <a:cubicBezTo>
                    <a:pt x="0" y="18663"/>
                    <a:pt x="-318" y="19654"/>
                    <a:pt x="317" y="20347"/>
                  </a:cubicBezTo>
                  <a:cubicBezTo>
                    <a:pt x="953" y="21041"/>
                    <a:pt x="2541" y="21437"/>
                    <a:pt x="6194" y="21140"/>
                  </a:cubicBezTo>
                  <a:cubicBezTo>
                    <a:pt x="9847" y="20843"/>
                    <a:pt x="15564" y="19852"/>
                    <a:pt x="21282" y="18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841832" y="4972395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835482" y="489619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713611" y="4703578"/>
              <a:ext cx="96472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5905" y="10010"/>
                  </a:moveTo>
                  <a:cubicBezTo>
                    <a:pt x="4497" y="12117"/>
                    <a:pt x="3088" y="14224"/>
                    <a:pt x="1914" y="16595"/>
                  </a:cubicBezTo>
                  <a:cubicBezTo>
                    <a:pt x="740" y="18966"/>
                    <a:pt x="-199" y="21600"/>
                    <a:pt x="36" y="21600"/>
                  </a:cubicBezTo>
                  <a:cubicBezTo>
                    <a:pt x="271" y="21600"/>
                    <a:pt x="1679" y="18966"/>
                    <a:pt x="2853" y="15805"/>
                  </a:cubicBezTo>
                  <a:cubicBezTo>
                    <a:pt x="4027" y="12644"/>
                    <a:pt x="4966" y="8956"/>
                    <a:pt x="6140" y="5795"/>
                  </a:cubicBezTo>
                  <a:cubicBezTo>
                    <a:pt x="7314" y="2634"/>
                    <a:pt x="8723" y="0"/>
                    <a:pt x="9897" y="0"/>
                  </a:cubicBezTo>
                  <a:cubicBezTo>
                    <a:pt x="11071" y="0"/>
                    <a:pt x="12010" y="2634"/>
                    <a:pt x="13888" y="6322"/>
                  </a:cubicBezTo>
                  <a:cubicBezTo>
                    <a:pt x="15766" y="10010"/>
                    <a:pt x="18584" y="14751"/>
                    <a:pt x="21401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1" name="Drawing"/>
          <p:cNvGrpSpPr/>
          <p:nvPr/>
        </p:nvGrpSpPr>
        <p:grpSpPr>
          <a:xfrm>
            <a:off x="813796" y="1360939"/>
            <a:ext cx="12044954" cy="8310111"/>
            <a:chOff x="0" y="0"/>
            <a:chExt cx="12044953" cy="8310110"/>
          </a:xfrm>
        </p:grpSpPr>
        <p:sp>
          <p:nvSpPr>
            <p:cNvPr id="1456" name="Line"/>
            <p:cNvSpPr/>
            <p:nvPr/>
          </p:nvSpPr>
          <p:spPr>
            <a:xfrm>
              <a:off x="1167403" y="302760"/>
              <a:ext cx="31751" cy="35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0"/>
                  </a:moveTo>
                  <a:cubicBezTo>
                    <a:pt x="2880" y="3284"/>
                    <a:pt x="5760" y="6568"/>
                    <a:pt x="7920" y="9916"/>
                  </a:cubicBezTo>
                  <a:cubicBezTo>
                    <a:pt x="10080" y="13263"/>
                    <a:pt x="11520" y="16674"/>
                    <a:pt x="12240" y="18758"/>
                  </a:cubicBezTo>
                  <a:cubicBezTo>
                    <a:pt x="12960" y="20842"/>
                    <a:pt x="12960" y="21600"/>
                    <a:pt x="14400" y="21221"/>
                  </a:cubicBezTo>
                  <a:cubicBezTo>
                    <a:pt x="15840" y="20842"/>
                    <a:pt x="18720" y="19326"/>
                    <a:pt x="21600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180983" y="247711"/>
              <a:ext cx="259471" cy="40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9" fill="norm" stroke="1" extrusionOk="0">
                  <a:moveTo>
                    <a:pt x="450" y="3897"/>
                  </a:moveTo>
                  <a:cubicBezTo>
                    <a:pt x="450" y="3229"/>
                    <a:pt x="450" y="2561"/>
                    <a:pt x="276" y="1893"/>
                  </a:cubicBezTo>
                  <a:cubicBezTo>
                    <a:pt x="101" y="1225"/>
                    <a:pt x="-247" y="557"/>
                    <a:pt x="276" y="223"/>
                  </a:cubicBezTo>
                  <a:cubicBezTo>
                    <a:pt x="798" y="-111"/>
                    <a:pt x="2192" y="-111"/>
                    <a:pt x="5327" y="501"/>
                  </a:cubicBezTo>
                  <a:cubicBezTo>
                    <a:pt x="8463" y="1114"/>
                    <a:pt x="13340" y="2338"/>
                    <a:pt x="16563" y="3675"/>
                  </a:cubicBezTo>
                  <a:cubicBezTo>
                    <a:pt x="19785" y="5011"/>
                    <a:pt x="21353" y="6458"/>
                    <a:pt x="21353" y="8574"/>
                  </a:cubicBezTo>
                  <a:cubicBezTo>
                    <a:pt x="21353" y="10689"/>
                    <a:pt x="19785" y="13473"/>
                    <a:pt x="17085" y="15699"/>
                  </a:cubicBezTo>
                  <a:cubicBezTo>
                    <a:pt x="14385" y="17926"/>
                    <a:pt x="10553" y="19596"/>
                    <a:pt x="8114" y="20487"/>
                  </a:cubicBezTo>
                  <a:cubicBezTo>
                    <a:pt x="5676" y="21378"/>
                    <a:pt x="4630" y="21489"/>
                    <a:pt x="3672" y="21489"/>
                  </a:cubicBezTo>
                  <a:cubicBezTo>
                    <a:pt x="2714" y="21489"/>
                    <a:pt x="1843" y="21378"/>
                    <a:pt x="1843" y="20988"/>
                  </a:cubicBezTo>
                  <a:cubicBezTo>
                    <a:pt x="1843" y="20598"/>
                    <a:pt x="2714" y="19930"/>
                    <a:pt x="3585" y="19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592853" y="43611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567453" y="55041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063997" y="202157"/>
              <a:ext cx="138457" cy="44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89" fill="norm" stroke="1" extrusionOk="0">
                  <a:moveTo>
                    <a:pt x="21088" y="2729"/>
                  </a:moveTo>
                  <a:cubicBezTo>
                    <a:pt x="20766" y="2215"/>
                    <a:pt x="20443" y="1701"/>
                    <a:pt x="18670" y="1135"/>
                  </a:cubicBezTo>
                  <a:cubicBezTo>
                    <a:pt x="16897" y="569"/>
                    <a:pt x="13673" y="-48"/>
                    <a:pt x="10610" y="3"/>
                  </a:cubicBezTo>
                  <a:cubicBezTo>
                    <a:pt x="7548" y="55"/>
                    <a:pt x="4646" y="775"/>
                    <a:pt x="2873" y="1649"/>
                  </a:cubicBezTo>
                  <a:cubicBezTo>
                    <a:pt x="1100" y="2523"/>
                    <a:pt x="455" y="3552"/>
                    <a:pt x="1745" y="4426"/>
                  </a:cubicBezTo>
                  <a:cubicBezTo>
                    <a:pt x="3034" y="5301"/>
                    <a:pt x="6258" y="6021"/>
                    <a:pt x="8515" y="7049"/>
                  </a:cubicBezTo>
                  <a:cubicBezTo>
                    <a:pt x="10772" y="8078"/>
                    <a:pt x="12061" y="9415"/>
                    <a:pt x="11900" y="10238"/>
                  </a:cubicBezTo>
                  <a:cubicBezTo>
                    <a:pt x="11739" y="11061"/>
                    <a:pt x="10127" y="11369"/>
                    <a:pt x="8515" y="11575"/>
                  </a:cubicBezTo>
                  <a:cubicBezTo>
                    <a:pt x="6903" y="11781"/>
                    <a:pt x="5291" y="11883"/>
                    <a:pt x="3679" y="11935"/>
                  </a:cubicBezTo>
                  <a:cubicBezTo>
                    <a:pt x="2067" y="11986"/>
                    <a:pt x="455" y="11986"/>
                    <a:pt x="455" y="11935"/>
                  </a:cubicBezTo>
                  <a:cubicBezTo>
                    <a:pt x="455" y="11883"/>
                    <a:pt x="2067" y="11781"/>
                    <a:pt x="3679" y="12038"/>
                  </a:cubicBezTo>
                  <a:cubicBezTo>
                    <a:pt x="5291" y="12295"/>
                    <a:pt x="6903" y="12912"/>
                    <a:pt x="7709" y="13478"/>
                  </a:cubicBezTo>
                  <a:cubicBezTo>
                    <a:pt x="8515" y="14043"/>
                    <a:pt x="8515" y="14558"/>
                    <a:pt x="7548" y="15329"/>
                  </a:cubicBezTo>
                  <a:cubicBezTo>
                    <a:pt x="6581" y="16101"/>
                    <a:pt x="4646" y="17129"/>
                    <a:pt x="3357" y="17901"/>
                  </a:cubicBezTo>
                  <a:cubicBezTo>
                    <a:pt x="2067" y="18672"/>
                    <a:pt x="1422" y="19186"/>
                    <a:pt x="778" y="19752"/>
                  </a:cubicBezTo>
                  <a:cubicBezTo>
                    <a:pt x="133" y="20318"/>
                    <a:pt x="-512" y="20935"/>
                    <a:pt x="616" y="21243"/>
                  </a:cubicBezTo>
                  <a:cubicBezTo>
                    <a:pt x="1745" y="21552"/>
                    <a:pt x="4646" y="21552"/>
                    <a:pt x="7548" y="21346"/>
                  </a:cubicBezTo>
                  <a:cubicBezTo>
                    <a:pt x="10449" y="21141"/>
                    <a:pt x="13351" y="20729"/>
                    <a:pt x="16252" y="2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329183" y="277360"/>
              <a:ext cx="10822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8746" y="0"/>
                    <a:pt x="16253" y="0"/>
                    <a:pt x="13346" y="704"/>
                  </a:cubicBezTo>
                  <a:cubicBezTo>
                    <a:pt x="10438" y="1409"/>
                    <a:pt x="7115" y="2817"/>
                    <a:pt x="4415" y="5087"/>
                  </a:cubicBezTo>
                  <a:cubicBezTo>
                    <a:pt x="1715" y="7357"/>
                    <a:pt x="-362" y="10487"/>
                    <a:pt x="53" y="13148"/>
                  </a:cubicBezTo>
                  <a:cubicBezTo>
                    <a:pt x="469" y="15809"/>
                    <a:pt x="3376" y="18000"/>
                    <a:pt x="7323" y="19330"/>
                  </a:cubicBezTo>
                  <a:cubicBezTo>
                    <a:pt x="11269" y="20661"/>
                    <a:pt x="16253" y="21130"/>
                    <a:pt x="21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657536" y="221218"/>
              <a:ext cx="120572" cy="23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41" fill="norm" stroke="1" extrusionOk="0">
                  <a:moveTo>
                    <a:pt x="366" y="4497"/>
                  </a:moveTo>
                  <a:cubicBezTo>
                    <a:pt x="0" y="3541"/>
                    <a:pt x="-366" y="2585"/>
                    <a:pt x="732" y="1821"/>
                  </a:cubicBezTo>
                  <a:cubicBezTo>
                    <a:pt x="1831" y="1056"/>
                    <a:pt x="4393" y="482"/>
                    <a:pt x="6956" y="196"/>
                  </a:cubicBezTo>
                  <a:cubicBezTo>
                    <a:pt x="9519" y="-91"/>
                    <a:pt x="12081" y="-91"/>
                    <a:pt x="13729" y="387"/>
                  </a:cubicBezTo>
                  <a:cubicBezTo>
                    <a:pt x="15376" y="865"/>
                    <a:pt x="16109" y="1821"/>
                    <a:pt x="16658" y="2776"/>
                  </a:cubicBezTo>
                  <a:cubicBezTo>
                    <a:pt x="17207" y="3732"/>
                    <a:pt x="17573" y="4688"/>
                    <a:pt x="17024" y="5548"/>
                  </a:cubicBezTo>
                  <a:cubicBezTo>
                    <a:pt x="16475" y="6408"/>
                    <a:pt x="15010" y="7173"/>
                    <a:pt x="13546" y="7937"/>
                  </a:cubicBezTo>
                  <a:cubicBezTo>
                    <a:pt x="12081" y="8702"/>
                    <a:pt x="10617" y="9467"/>
                    <a:pt x="10617" y="10136"/>
                  </a:cubicBezTo>
                  <a:cubicBezTo>
                    <a:pt x="10617" y="10805"/>
                    <a:pt x="12081" y="11378"/>
                    <a:pt x="14095" y="12238"/>
                  </a:cubicBezTo>
                  <a:cubicBezTo>
                    <a:pt x="16109" y="13098"/>
                    <a:pt x="18671" y="14245"/>
                    <a:pt x="19953" y="15392"/>
                  </a:cubicBezTo>
                  <a:cubicBezTo>
                    <a:pt x="21234" y="16539"/>
                    <a:pt x="21234" y="17686"/>
                    <a:pt x="19403" y="18737"/>
                  </a:cubicBezTo>
                  <a:cubicBezTo>
                    <a:pt x="17573" y="19789"/>
                    <a:pt x="13912" y="20744"/>
                    <a:pt x="11166" y="21127"/>
                  </a:cubicBezTo>
                  <a:cubicBezTo>
                    <a:pt x="8420" y="21509"/>
                    <a:pt x="6590" y="21318"/>
                    <a:pt x="5492" y="21031"/>
                  </a:cubicBezTo>
                  <a:cubicBezTo>
                    <a:pt x="4393" y="20744"/>
                    <a:pt x="4027" y="20362"/>
                    <a:pt x="3661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856503" y="461510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021603" y="248152"/>
              <a:ext cx="247651" cy="22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3960"/>
                  </a:moveTo>
                  <a:cubicBezTo>
                    <a:pt x="1477" y="2560"/>
                    <a:pt x="2954" y="1160"/>
                    <a:pt x="4431" y="460"/>
                  </a:cubicBezTo>
                  <a:cubicBezTo>
                    <a:pt x="5908" y="-240"/>
                    <a:pt x="7385" y="-240"/>
                    <a:pt x="8308" y="1160"/>
                  </a:cubicBezTo>
                  <a:cubicBezTo>
                    <a:pt x="9231" y="2560"/>
                    <a:pt x="9600" y="5360"/>
                    <a:pt x="8954" y="7960"/>
                  </a:cubicBezTo>
                  <a:cubicBezTo>
                    <a:pt x="8308" y="10560"/>
                    <a:pt x="6646" y="12960"/>
                    <a:pt x="5446" y="14660"/>
                  </a:cubicBezTo>
                  <a:cubicBezTo>
                    <a:pt x="4246" y="16360"/>
                    <a:pt x="3508" y="17360"/>
                    <a:pt x="3046" y="18360"/>
                  </a:cubicBezTo>
                  <a:cubicBezTo>
                    <a:pt x="2585" y="19360"/>
                    <a:pt x="2400" y="20360"/>
                    <a:pt x="3138" y="20860"/>
                  </a:cubicBezTo>
                  <a:cubicBezTo>
                    <a:pt x="3877" y="21360"/>
                    <a:pt x="5538" y="21360"/>
                    <a:pt x="8769" y="20860"/>
                  </a:cubicBezTo>
                  <a:cubicBezTo>
                    <a:pt x="12000" y="20360"/>
                    <a:pt x="16800" y="19360"/>
                    <a:pt x="2160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256553" y="220210"/>
              <a:ext cx="12853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600" fill="norm" stroke="1" extrusionOk="0">
                  <a:moveTo>
                    <a:pt x="0" y="0"/>
                  </a:moveTo>
                  <a:cubicBezTo>
                    <a:pt x="3771" y="533"/>
                    <a:pt x="7543" y="1067"/>
                    <a:pt x="11314" y="2667"/>
                  </a:cubicBezTo>
                  <a:cubicBezTo>
                    <a:pt x="15086" y="4267"/>
                    <a:pt x="18857" y="6933"/>
                    <a:pt x="20229" y="9533"/>
                  </a:cubicBezTo>
                  <a:cubicBezTo>
                    <a:pt x="21600" y="12133"/>
                    <a:pt x="20571" y="14667"/>
                    <a:pt x="17314" y="16667"/>
                  </a:cubicBezTo>
                  <a:cubicBezTo>
                    <a:pt x="14057" y="18667"/>
                    <a:pt x="8571" y="20133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770903" y="37261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682003" y="544060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3168"/>
                    <a:pt x="15300" y="6336"/>
                    <a:pt x="11700" y="9936"/>
                  </a:cubicBezTo>
                  <a:cubicBezTo>
                    <a:pt x="8100" y="13536"/>
                    <a:pt x="4050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254907" y="187793"/>
              <a:ext cx="166962" cy="3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93" fill="norm" stroke="1" extrusionOk="0">
                  <a:moveTo>
                    <a:pt x="19023" y="2616"/>
                  </a:moveTo>
                  <a:cubicBezTo>
                    <a:pt x="20089" y="1634"/>
                    <a:pt x="21156" y="652"/>
                    <a:pt x="21023" y="223"/>
                  </a:cubicBezTo>
                  <a:cubicBezTo>
                    <a:pt x="20889" y="-207"/>
                    <a:pt x="19556" y="-84"/>
                    <a:pt x="16756" y="1204"/>
                  </a:cubicBezTo>
                  <a:cubicBezTo>
                    <a:pt x="13956" y="2493"/>
                    <a:pt x="9689" y="4948"/>
                    <a:pt x="6489" y="7648"/>
                  </a:cubicBezTo>
                  <a:cubicBezTo>
                    <a:pt x="3289" y="10348"/>
                    <a:pt x="1156" y="13293"/>
                    <a:pt x="356" y="15441"/>
                  </a:cubicBezTo>
                  <a:cubicBezTo>
                    <a:pt x="-444" y="17588"/>
                    <a:pt x="89" y="18938"/>
                    <a:pt x="2089" y="19798"/>
                  </a:cubicBezTo>
                  <a:cubicBezTo>
                    <a:pt x="4089" y="20657"/>
                    <a:pt x="7556" y="21025"/>
                    <a:pt x="11023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513853" y="202622"/>
              <a:ext cx="184151" cy="25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403"/>
                  </a:moveTo>
                  <a:cubicBezTo>
                    <a:pt x="18621" y="54"/>
                    <a:pt x="15641" y="-294"/>
                    <a:pt x="12662" y="403"/>
                  </a:cubicBezTo>
                  <a:cubicBezTo>
                    <a:pt x="9683" y="1100"/>
                    <a:pt x="6703" y="2841"/>
                    <a:pt x="5090" y="4671"/>
                  </a:cubicBezTo>
                  <a:cubicBezTo>
                    <a:pt x="3476" y="6500"/>
                    <a:pt x="3228" y="8416"/>
                    <a:pt x="3103" y="9809"/>
                  </a:cubicBezTo>
                  <a:cubicBezTo>
                    <a:pt x="2979" y="11203"/>
                    <a:pt x="2979" y="12074"/>
                    <a:pt x="3600" y="12422"/>
                  </a:cubicBezTo>
                  <a:cubicBezTo>
                    <a:pt x="4221" y="12771"/>
                    <a:pt x="5462" y="12596"/>
                    <a:pt x="6828" y="12422"/>
                  </a:cubicBezTo>
                  <a:cubicBezTo>
                    <a:pt x="8193" y="12248"/>
                    <a:pt x="9683" y="12074"/>
                    <a:pt x="11048" y="12422"/>
                  </a:cubicBezTo>
                  <a:cubicBezTo>
                    <a:pt x="12414" y="12771"/>
                    <a:pt x="13655" y="13641"/>
                    <a:pt x="14524" y="14861"/>
                  </a:cubicBezTo>
                  <a:cubicBezTo>
                    <a:pt x="15393" y="16080"/>
                    <a:pt x="15890" y="17648"/>
                    <a:pt x="15641" y="18693"/>
                  </a:cubicBezTo>
                  <a:cubicBezTo>
                    <a:pt x="15393" y="19738"/>
                    <a:pt x="14400" y="20261"/>
                    <a:pt x="11669" y="20609"/>
                  </a:cubicBezTo>
                  <a:cubicBezTo>
                    <a:pt x="8938" y="20958"/>
                    <a:pt x="4469" y="21132"/>
                    <a:pt x="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710703" y="493260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979255" y="213860"/>
              <a:ext cx="131499" cy="23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2" fill="norm" stroke="1" extrusionOk="0">
                  <a:moveTo>
                    <a:pt x="13071" y="0"/>
                  </a:moveTo>
                  <a:cubicBezTo>
                    <a:pt x="11014" y="1705"/>
                    <a:pt x="8957" y="3411"/>
                    <a:pt x="6729" y="6537"/>
                  </a:cubicBezTo>
                  <a:cubicBezTo>
                    <a:pt x="4500" y="9663"/>
                    <a:pt x="2100" y="14211"/>
                    <a:pt x="900" y="16958"/>
                  </a:cubicBezTo>
                  <a:cubicBezTo>
                    <a:pt x="-300" y="19705"/>
                    <a:pt x="-300" y="20653"/>
                    <a:pt x="900" y="21126"/>
                  </a:cubicBezTo>
                  <a:cubicBezTo>
                    <a:pt x="2100" y="21600"/>
                    <a:pt x="4500" y="21600"/>
                    <a:pt x="8100" y="21126"/>
                  </a:cubicBezTo>
                  <a:cubicBezTo>
                    <a:pt x="11700" y="20653"/>
                    <a:pt x="16500" y="19705"/>
                    <a:pt x="213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066303" y="410710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55"/>
                    <a:pt x="0" y="8509"/>
                    <a:pt x="0" y="12109"/>
                  </a:cubicBezTo>
                  <a:cubicBezTo>
                    <a:pt x="0" y="15709"/>
                    <a:pt x="10800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225053" y="220210"/>
              <a:ext cx="9475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12678" y="0"/>
                  </a:moveTo>
                  <a:cubicBezTo>
                    <a:pt x="16435" y="3537"/>
                    <a:pt x="20191" y="7074"/>
                    <a:pt x="20896" y="10232"/>
                  </a:cubicBezTo>
                  <a:cubicBezTo>
                    <a:pt x="21600" y="13389"/>
                    <a:pt x="19252" y="16168"/>
                    <a:pt x="15261" y="18000"/>
                  </a:cubicBezTo>
                  <a:cubicBezTo>
                    <a:pt x="11270" y="19832"/>
                    <a:pt x="5635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485403" y="44246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377453" y="601210"/>
              <a:ext cx="88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895265" y="202761"/>
              <a:ext cx="155289" cy="3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04" fill="norm" stroke="1" extrusionOk="0">
                  <a:moveTo>
                    <a:pt x="21129" y="1041"/>
                  </a:moveTo>
                  <a:cubicBezTo>
                    <a:pt x="19977" y="662"/>
                    <a:pt x="18825" y="283"/>
                    <a:pt x="17241" y="93"/>
                  </a:cubicBezTo>
                  <a:cubicBezTo>
                    <a:pt x="15657" y="-96"/>
                    <a:pt x="13641" y="-96"/>
                    <a:pt x="10905" y="1041"/>
                  </a:cubicBezTo>
                  <a:cubicBezTo>
                    <a:pt x="8169" y="2178"/>
                    <a:pt x="4713" y="4451"/>
                    <a:pt x="2553" y="7041"/>
                  </a:cubicBezTo>
                  <a:cubicBezTo>
                    <a:pt x="393" y="9630"/>
                    <a:pt x="-471" y="12536"/>
                    <a:pt x="249" y="14999"/>
                  </a:cubicBezTo>
                  <a:cubicBezTo>
                    <a:pt x="969" y="17462"/>
                    <a:pt x="3273" y="19483"/>
                    <a:pt x="6009" y="20493"/>
                  </a:cubicBezTo>
                  <a:cubicBezTo>
                    <a:pt x="8745" y="21504"/>
                    <a:pt x="11913" y="21504"/>
                    <a:pt x="15081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139188" y="250243"/>
              <a:ext cx="197116" cy="25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90" fill="norm" stroke="1" extrusionOk="0">
                  <a:moveTo>
                    <a:pt x="2786" y="2800"/>
                  </a:moveTo>
                  <a:cubicBezTo>
                    <a:pt x="2556" y="1915"/>
                    <a:pt x="2327" y="1029"/>
                    <a:pt x="2901" y="498"/>
                  </a:cubicBezTo>
                  <a:cubicBezTo>
                    <a:pt x="3476" y="-33"/>
                    <a:pt x="4854" y="-210"/>
                    <a:pt x="7152" y="321"/>
                  </a:cubicBezTo>
                  <a:cubicBezTo>
                    <a:pt x="9450" y="852"/>
                    <a:pt x="12667" y="2092"/>
                    <a:pt x="13931" y="3951"/>
                  </a:cubicBezTo>
                  <a:cubicBezTo>
                    <a:pt x="15195" y="5810"/>
                    <a:pt x="14505" y="8288"/>
                    <a:pt x="12208" y="10767"/>
                  </a:cubicBezTo>
                  <a:cubicBezTo>
                    <a:pt x="9910" y="13246"/>
                    <a:pt x="6003" y="15724"/>
                    <a:pt x="3476" y="17318"/>
                  </a:cubicBezTo>
                  <a:cubicBezTo>
                    <a:pt x="948" y="18911"/>
                    <a:pt x="-201" y="19620"/>
                    <a:pt x="29" y="20062"/>
                  </a:cubicBezTo>
                  <a:cubicBezTo>
                    <a:pt x="259" y="20505"/>
                    <a:pt x="1867" y="20682"/>
                    <a:pt x="5659" y="20859"/>
                  </a:cubicBezTo>
                  <a:cubicBezTo>
                    <a:pt x="9450" y="21036"/>
                    <a:pt x="15425" y="21213"/>
                    <a:pt x="21399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368053" y="531360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5200"/>
                    <a:pt x="10286" y="10400"/>
                    <a:pt x="6686" y="14000"/>
                  </a:cubicBezTo>
                  <a:cubicBezTo>
                    <a:pt x="3086" y="17600"/>
                    <a:pt x="1543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665221" y="320562"/>
              <a:ext cx="140983" cy="20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0823" fill="norm" stroke="1" extrusionOk="0">
                  <a:moveTo>
                    <a:pt x="18702" y="127"/>
                  </a:moveTo>
                  <a:cubicBezTo>
                    <a:pt x="16850" y="-89"/>
                    <a:pt x="14999" y="-305"/>
                    <a:pt x="11450" y="1963"/>
                  </a:cubicBezTo>
                  <a:cubicBezTo>
                    <a:pt x="7902" y="4231"/>
                    <a:pt x="2656" y="8983"/>
                    <a:pt x="804" y="12547"/>
                  </a:cubicBezTo>
                  <a:cubicBezTo>
                    <a:pt x="-1047" y="16111"/>
                    <a:pt x="496" y="18487"/>
                    <a:pt x="3427" y="19783"/>
                  </a:cubicBezTo>
                  <a:cubicBezTo>
                    <a:pt x="6359" y="21079"/>
                    <a:pt x="10679" y="21295"/>
                    <a:pt x="14227" y="19675"/>
                  </a:cubicBezTo>
                  <a:cubicBezTo>
                    <a:pt x="17776" y="18055"/>
                    <a:pt x="20553" y="14599"/>
                    <a:pt x="20553" y="11035"/>
                  </a:cubicBezTo>
                  <a:cubicBezTo>
                    <a:pt x="20553" y="7471"/>
                    <a:pt x="17776" y="3799"/>
                    <a:pt x="14999" y="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907803" y="239260"/>
              <a:ext cx="14456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600" fill="norm" stroke="1" extrusionOk="0">
                  <a:moveTo>
                    <a:pt x="5476" y="0"/>
                  </a:moveTo>
                  <a:cubicBezTo>
                    <a:pt x="6997" y="0"/>
                    <a:pt x="8518" y="0"/>
                    <a:pt x="11104" y="1494"/>
                  </a:cubicBezTo>
                  <a:cubicBezTo>
                    <a:pt x="13690" y="2989"/>
                    <a:pt x="17341" y="5977"/>
                    <a:pt x="19318" y="8762"/>
                  </a:cubicBezTo>
                  <a:cubicBezTo>
                    <a:pt x="21296" y="11547"/>
                    <a:pt x="21600" y="14128"/>
                    <a:pt x="18101" y="16234"/>
                  </a:cubicBezTo>
                  <a:cubicBezTo>
                    <a:pt x="14603" y="18340"/>
                    <a:pt x="7301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072903" y="127185"/>
              <a:ext cx="140235" cy="55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13" fill="norm" stroke="1" extrusionOk="0">
                  <a:moveTo>
                    <a:pt x="7624" y="1154"/>
                  </a:moveTo>
                  <a:cubicBezTo>
                    <a:pt x="8576" y="741"/>
                    <a:pt x="9529" y="327"/>
                    <a:pt x="11435" y="120"/>
                  </a:cubicBezTo>
                  <a:cubicBezTo>
                    <a:pt x="13341" y="-87"/>
                    <a:pt x="16200" y="-87"/>
                    <a:pt x="18265" y="616"/>
                  </a:cubicBezTo>
                  <a:cubicBezTo>
                    <a:pt x="20329" y="1320"/>
                    <a:pt x="21600" y="2727"/>
                    <a:pt x="20806" y="3927"/>
                  </a:cubicBezTo>
                  <a:cubicBezTo>
                    <a:pt x="20012" y="5127"/>
                    <a:pt x="17153" y="6120"/>
                    <a:pt x="14612" y="7237"/>
                  </a:cubicBezTo>
                  <a:cubicBezTo>
                    <a:pt x="12071" y="8354"/>
                    <a:pt x="9847" y="9596"/>
                    <a:pt x="10165" y="10796"/>
                  </a:cubicBezTo>
                  <a:cubicBezTo>
                    <a:pt x="10482" y="11996"/>
                    <a:pt x="13341" y="13154"/>
                    <a:pt x="15565" y="14479"/>
                  </a:cubicBezTo>
                  <a:cubicBezTo>
                    <a:pt x="17788" y="15803"/>
                    <a:pt x="19376" y="17292"/>
                    <a:pt x="17947" y="18492"/>
                  </a:cubicBezTo>
                  <a:cubicBezTo>
                    <a:pt x="16518" y="19692"/>
                    <a:pt x="12071" y="20603"/>
                    <a:pt x="8576" y="21058"/>
                  </a:cubicBezTo>
                  <a:cubicBezTo>
                    <a:pt x="5082" y="21513"/>
                    <a:pt x="2541" y="21513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951503" y="1629910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00"/>
                    <a:pt x="7200" y="11200"/>
                    <a:pt x="3600" y="14480"/>
                  </a:cubicBezTo>
                  <a:cubicBezTo>
                    <a:pt x="0" y="17760"/>
                    <a:pt x="0" y="18720"/>
                    <a:pt x="0" y="19680"/>
                  </a:cubicBezTo>
                  <a:cubicBezTo>
                    <a:pt x="0" y="20640"/>
                    <a:pt x="0" y="21600"/>
                    <a:pt x="3600" y="21600"/>
                  </a:cubicBezTo>
                  <a:cubicBezTo>
                    <a:pt x="7200" y="21600"/>
                    <a:pt x="14400" y="20640"/>
                    <a:pt x="21600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906257" y="1574877"/>
              <a:ext cx="237235" cy="33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77" fill="norm" stroke="1" extrusionOk="0">
                  <a:moveTo>
                    <a:pt x="2325" y="4785"/>
                  </a:moveTo>
                  <a:cubicBezTo>
                    <a:pt x="1573" y="4238"/>
                    <a:pt x="822" y="3691"/>
                    <a:pt x="352" y="3076"/>
                  </a:cubicBezTo>
                  <a:cubicBezTo>
                    <a:pt x="-117" y="2461"/>
                    <a:pt x="-305" y="1777"/>
                    <a:pt x="1010" y="1162"/>
                  </a:cubicBezTo>
                  <a:cubicBezTo>
                    <a:pt x="2325" y="547"/>
                    <a:pt x="5142" y="0"/>
                    <a:pt x="8053" y="0"/>
                  </a:cubicBezTo>
                  <a:cubicBezTo>
                    <a:pt x="10965" y="0"/>
                    <a:pt x="13970" y="547"/>
                    <a:pt x="16412" y="2119"/>
                  </a:cubicBezTo>
                  <a:cubicBezTo>
                    <a:pt x="18853" y="3691"/>
                    <a:pt x="20732" y="6289"/>
                    <a:pt x="21013" y="8818"/>
                  </a:cubicBezTo>
                  <a:cubicBezTo>
                    <a:pt x="21295" y="11347"/>
                    <a:pt x="19980" y="13808"/>
                    <a:pt x="18196" y="15790"/>
                  </a:cubicBezTo>
                  <a:cubicBezTo>
                    <a:pt x="16412" y="17772"/>
                    <a:pt x="14158" y="19276"/>
                    <a:pt x="12185" y="20165"/>
                  </a:cubicBezTo>
                  <a:cubicBezTo>
                    <a:pt x="10213" y="21053"/>
                    <a:pt x="8523" y="21327"/>
                    <a:pt x="7208" y="21463"/>
                  </a:cubicBezTo>
                  <a:cubicBezTo>
                    <a:pt x="5893" y="21600"/>
                    <a:pt x="4954" y="21600"/>
                    <a:pt x="5330" y="21532"/>
                  </a:cubicBezTo>
                  <a:cubicBezTo>
                    <a:pt x="5705" y="21463"/>
                    <a:pt x="7396" y="21327"/>
                    <a:pt x="9086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199153" y="1864860"/>
              <a:ext cx="63501" cy="24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0800" y="0"/>
                  </a:moveTo>
                  <a:cubicBezTo>
                    <a:pt x="7200" y="5169"/>
                    <a:pt x="3600" y="10338"/>
                    <a:pt x="1800" y="13477"/>
                  </a:cubicBezTo>
                  <a:cubicBezTo>
                    <a:pt x="0" y="16615"/>
                    <a:pt x="0" y="17723"/>
                    <a:pt x="0" y="18738"/>
                  </a:cubicBezTo>
                  <a:cubicBezTo>
                    <a:pt x="0" y="19754"/>
                    <a:pt x="0" y="20677"/>
                    <a:pt x="1800" y="21138"/>
                  </a:cubicBezTo>
                  <a:cubicBezTo>
                    <a:pt x="3600" y="21600"/>
                    <a:pt x="7200" y="21600"/>
                    <a:pt x="10800" y="21046"/>
                  </a:cubicBezTo>
                  <a:cubicBezTo>
                    <a:pt x="14400" y="20492"/>
                    <a:pt x="18000" y="19385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173753" y="1979160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5840"/>
                    <a:pt x="5891" y="10080"/>
                    <a:pt x="9491" y="6480"/>
                  </a:cubicBezTo>
                  <a:cubicBezTo>
                    <a:pt x="13091" y="2880"/>
                    <a:pt x="173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313453" y="1955133"/>
              <a:ext cx="120651" cy="10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8619"/>
                  </a:moveTo>
                  <a:cubicBezTo>
                    <a:pt x="1516" y="9890"/>
                    <a:pt x="3032" y="11160"/>
                    <a:pt x="4737" y="11160"/>
                  </a:cubicBezTo>
                  <a:cubicBezTo>
                    <a:pt x="6442" y="11160"/>
                    <a:pt x="8337" y="9890"/>
                    <a:pt x="10232" y="7772"/>
                  </a:cubicBezTo>
                  <a:cubicBezTo>
                    <a:pt x="12126" y="5654"/>
                    <a:pt x="14021" y="2690"/>
                    <a:pt x="13453" y="1207"/>
                  </a:cubicBezTo>
                  <a:cubicBezTo>
                    <a:pt x="12884" y="-275"/>
                    <a:pt x="9853" y="-275"/>
                    <a:pt x="7579" y="572"/>
                  </a:cubicBezTo>
                  <a:cubicBezTo>
                    <a:pt x="5305" y="1419"/>
                    <a:pt x="3789" y="3113"/>
                    <a:pt x="2842" y="6290"/>
                  </a:cubicBezTo>
                  <a:cubicBezTo>
                    <a:pt x="1895" y="9466"/>
                    <a:pt x="1516" y="14125"/>
                    <a:pt x="2274" y="17090"/>
                  </a:cubicBezTo>
                  <a:cubicBezTo>
                    <a:pt x="3032" y="20054"/>
                    <a:pt x="4926" y="21325"/>
                    <a:pt x="8337" y="20901"/>
                  </a:cubicBezTo>
                  <a:cubicBezTo>
                    <a:pt x="11747" y="20478"/>
                    <a:pt x="16674" y="18360"/>
                    <a:pt x="21600" y="16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446258" y="1941060"/>
              <a:ext cx="71614" cy="1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295" fill="norm" stroke="1" extrusionOk="0">
                  <a:moveTo>
                    <a:pt x="11268" y="0"/>
                  </a:moveTo>
                  <a:cubicBezTo>
                    <a:pt x="8182" y="0"/>
                    <a:pt x="5096" y="0"/>
                    <a:pt x="2936" y="794"/>
                  </a:cubicBezTo>
                  <a:cubicBezTo>
                    <a:pt x="776" y="1588"/>
                    <a:pt x="-458" y="3176"/>
                    <a:pt x="159" y="4447"/>
                  </a:cubicBezTo>
                  <a:cubicBezTo>
                    <a:pt x="776" y="5718"/>
                    <a:pt x="3245" y="6671"/>
                    <a:pt x="6331" y="7941"/>
                  </a:cubicBezTo>
                  <a:cubicBezTo>
                    <a:pt x="9416" y="9212"/>
                    <a:pt x="13119" y="10800"/>
                    <a:pt x="15896" y="12229"/>
                  </a:cubicBezTo>
                  <a:cubicBezTo>
                    <a:pt x="18673" y="13659"/>
                    <a:pt x="20525" y="14929"/>
                    <a:pt x="20833" y="16359"/>
                  </a:cubicBezTo>
                  <a:cubicBezTo>
                    <a:pt x="21142" y="17788"/>
                    <a:pt x="19908" y="19376"/>
                    <a:pt x="17439" y="20329"/>
                  </a:cubicBezTo>
                  <a:cubicBezTo>
                    <a:pt x="14971" y="21282"/>
                    <a:pt x="11268" y="21600"/>
                    <a:pt x="8799" y="20965"/>
                  </a:cubicBezTo>
                  <a:cubicBezTo>
                    <a:pt x="6331" y="20329"/>
                    <a:pt x="5096" y="18741"/>
                    <a:pt x="3862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567453" y="1826760"/>
              <a:ext cx="76201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7200" y="0"/>
                  </a:moveTo>
                  <a:cubicBezTo>
                    <a:pt x="4800" y="4713"/>
                    <a:pt x="2400" y="9425"/>
                    <a:pt x="1200" y="12665"/>
                  </a:cubicBezTo>
                  <a:cubicBezTo>
                    <a:pt x="0" y="15905"/>
                    <a:pt x="0" y="17673"/>
                    <a:pt x="0" y="19047"/>
                  </a:cubicBezTo>
                  <a:cubicBezTo>
                    <a:pt x="0" y="20422"/>
                    <a:pt x="0" y="21404"/>
                    <a:pt x="3600" y="21502"/>
                  </a:cubicBezTo>
                  <a:cubicBezTo>
                    <a:pt x="7200" y="21600"/>
                    <a:pt x="14400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548403" y="194741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808753" y="178866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815103" y="188391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425232" y="1587162"/>
              <a:ext cx="126472" cy="41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27" fill="norm" stroke="1" extrusionOk="0">
                  <a:moveTo>
                    <a:pt x="21157" y="561"/>
                  </a:moveTo>
                  <a:cubicBezTo>
                    <a:pt x="19741" y="237"/>
                    <a:pt x="18324" y="-87"/>
                    <a:pt x="16731" y="21"/>
                  </a:cubicBezTo>
                  <a:cubicBezTo>
                    <a:pt x="15137" y="129"/>
                    <a:pt x="13367" y="669"/>
                    <a:pt x="10711" y="2343"/>
                  </a:cubicBezTo>
                  <a:cubicBezTo>
                    <a:pt x="8055" y="4017"/>
                    <a:pt x="4514" y="6825"/>
                    <a:pt x="2390" y="9795"/>
                  </a:cubicBezTo>
                  <a:cubicBezTo>
                    <a:pt x="265" y="12765"/>
                    <a:pt x="-443" y="15897"/>
                    <a:pt x="265" y="17949"/>
                  </a:cubicBezTo>
                  <a:cubicBezTo>
                    <a:pt x="973" y="20001"/>
                    <a:pt x="3098" y="20973"/>
                    <a:pt x="6462" y="21243"/>
                  </a:cubicBezTo>
                  <a:cubicBezTo>
                    <a:pt x="9826" y="21513"/>
                    <a:pt x="14429" y="21081"/>
                    <a:pt x="19032" y="20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676762" y="1598160"/>
              <a:ext cx="147992" cy="29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66" fill="norm" stroke="1" extrusionOk="0">
                  <a:moveTo>
                    <a:pt x="12144" y="0"/>
                  </a:moveTo>
                  <a:cubicBezTo>
                    <a:pt x="9710" y="2757"/>
                    <a:pt x="7277" y="5515"/>
                    <a:pt x="5299" y="8579"/>
                  </a:cubicBezTo>
                  <a:cubicBezTo>
                    <a:pt x="3322" y="11643"/>
                    <a:pt x="1801" y="15013"/>
                    <a:pt x="888" y="17234"/>
                  </a:cubicBezTo>
                  <a:cubicBezTo>
                    <a:pt x="-25" y="19455"/>
                    <a:pt x="-329" y="20528"/>
                    <a:pt x="432" y="21064"/>
                  </a:cubicBezTo>
                  <a:cubicBezTo>
                    <a:pt x="1192" y="21600"/>
                    <a:pt x="3017" y="21600"/>
                    <a:pt x="6668" y="21064"/>
                  </a:cubicBezTo>
                  <a:cubicBezTo>
                    <a:pt x="10319" y="20528"/>
                    <a:pt x="15795" y="19455"/>
                    <a:pt x="21271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793003" y="1795010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002553" y="1902960"/>
              <a:ext cx="44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370853" y="1593512"/>
              <a:ext cx="81881" cy="30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298" fill="norm" stroke="1" extrusionOk="0">
                  <a:moveTo>
                    <a:pt x="0" y="769"/>
                  </a:moveTo>
                  <a:cubicBezTo>
                    <a:pt x="2700" y="325"/>
                    <a:pt x="5400" y="-119"/>
                    <a:pt x="9720" y="29"/>
                  </a:cubicBezTo>
                  <a:cubicBezTo>
                    <a:pt x="14040" y="177"/>
                    <a:pt x="19980" y="917"/>
                    <a:pt x="20790" y="2322"/>
                  </a:cubicBezTo>
                  <a:cubicBezTo>
                    <a:pt x="21600" y="3728"/>
                    <a:pt x="17280" y="5799"/>
                    <a:pt x="13770" y="7056"/>
                  </a:cubicBezTo>
                  <a:cubicBezTo>
                    <a:pt x="10260" y="8314"/>
                    <a:pt x="7560" y="8758"/>
                    <a:pt x="6210" y="9349"/>
                  </a:cubicBezTo>
                  <a:cubicBezTo>
                    <a:pt x="4860" y="9941"/>
                    <a:pt x="4860" y="10681"/>
                    <a:pt x="7560" y="11865"/>
                  </a:cubicBezTo>
                  <a:cubicBezTo>
                    <a:pt x="10260" y="13048"/>
                    <a:pt x="15660" y="14676"/>
                    <a:pt x="18360" y="16007"/>
                  </a:cubicBezTo>
                  <a:cubicBezTo>
                    <a:pt x="21060" y="17339"/>
                    <a:pt x="21060" y="18374"/>
                    <a:pt x="19710" y="19188"/>
                  </a:cubicBezTo>
                  <a:cubicBezTo>
                    <a:pt x="18360" y="20002"/>
                    <a:pt x="15660" y="20593"/>
                    <a:pt x="12960" y="20963"/>
                  </a:cubicBezTo>
                  <a:cubicBezTo>
                    <a:pt x="10260" y="21333"/>
                    <a:pt x="7560" y="21481"/>
                    <a:pt x="5400" y="20963"/>
                  </a:cubicBezTo>
                  <a:cubicBezTo>
                    <a:pt x="3240" y="20445"/>
                    <a:pt x="1620" y="19262"/>
                    <a:pt x="0" y="18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586753" y="1541010"/>
              <a:ext cx="15531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3456" y="0"/>
                  </a:moveTo>
                  <a:cubicBezTo>
                    <a:pt x="4896" y="0"/>
                    <a:pt x="6336" y="0"/>
                    <a:pt x="8208" y="862"/>
                  </a:cubicBezTo>
                  <a:cubicBezTo>
                    <a:pt x="10080" y="1724"/>
                    <a:pt x="12384" y="3448"/>
                    <a:pt x="14976" y="5628"/>
                  </a:cubicBezTo>
                  <a:cubicBezTo>
                    <a:pt x="17568" y="7808"/>
                    <a:pt x="20448" y="10445"/>
                    <a:pt x="21024" y="12777"/>
                  </a:cubicBezTo>
                  <a:cubicBezTo>
                    <a:pt x="21600" y="15110"/>
                    <a:pt x="19872" y="17138"/>
                    <a:pt x="15984" y="18558"/>
                  </a:cubicBezTo>
                  <a:cubicBezTo>
                    <a:pt x="12096" y="19977"/>
                    <a:pt x="6048" y="207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345453" y="2201410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383553" y="2303010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459753" y="2582410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5891"/>
                    <a:pt x="11400" y="11782"/>
                    <a:pt x="14700" y="15273"/>
                  </a:cubicBezTo>
                  <a:cubicBezTo>
                    <a:pt x="18000" y="18764"/>
                    <a:pt x="18900" y="19855"/>
                    <a:pt x="19650" y="20509"/>
                  </a:cubicBezTo>
                  <a:cubicBezTo>
                    <a:pt x="20400" y="21164"/>
                    <a:pt x="21000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453403" y="2601460"/>
              <a:ext cx="171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1145"/>
                    <a:pt x="17333" y="2291"/>
                    <a:pt x="14133" y="5236"/>
                  </a:cubicBezTo>
                  <a:cubicBezTo>
                    <a:pt x="10933" y="8182"/>
                    <a:pt x="6667" y="12927"/>
                    <a:pt x="4133" y="15955"/>
                  </a:cubicBezTo>
                  <a:cubicBezTo>
                    <a:pt x="1600" y="18982"/>
                    <a:pt x="8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653303" y="223316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7" y="2400"/>
                    <a:pt x="11733" y="4800"/>
                    <a:pt x="15333" y="8400"/>
                  </a:cubicBezTo>
                  <a:cubicBezTo>
                    <a:pt x="18933" y="12000"/>
                    <a:pt x="20267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646953" y="231571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7" y="0"/>
                    <a:pt x="11733" y="0"/>
                    <a:pt x="15333" y="3600"/>
                  </a:cubicBezTo>
                  <a:cubicBezTo>
                    <a:pt x="18933" y="7200"/>
                    <a:pt x="2026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653303" y="2531610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735853" y="2569710"/>
              <a:ext cx="107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250"/>
                    <a:pt x="13129" y="4500"/>
                    <a:pt x="9529" y="7725"/>
                  </a:cubicBezTo>
                  <a:cubicBezTo>
                    <a:pt x="5929" y="10950"/>
                    <a:pt x="2965" y="15150"/>
                    <a:pt x="1482" y="17625"/>
                  </a:cubicBezTo>
                  <a:cubicBezTo>
                    <a:pt x="0" y="20100"/>
                    <a:pt x="0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40513" y="3435693"/>
              <a:ext cx="252191" cy="42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84" fill="norm" stroke="1" extrusionOk="0">
                  <a:moveTo>
                    <a:pt x="12165" y="1761"/>
                  </a:moveTo>
                  <a:cubicBezTo>
                    <a:pt x="11808" y="1135"/>
                    <a:pt x="11451" y="509"/>
                    <a:pt x="10737" y="196"/>
                  </a:cubicBezTo>
                  <a:cubicBezTo>
                    <a:pt x="10023" y="-117"/>
                    <a:pt x="8952" y="-117"/>
                    <a:pt x="7345" y="666"/>
                  </a:cubicBezTo>
                  <a:cubicBezTo>
                    <a:pt x="5738" y="1448"/>
                    <a:pt x="3596" y="3013"/>
                    <a:pt x="2079" y="5361"/>
                  </a:cubicBezTo>
                  <a:cubicBezTo>
                    <a:pt x="562" y="7709"/>
                    <a:pt x="-331" y="10840"/>
                    <a:pt x="115" y="13553"/>
                  </a:cubicBezTo>
                  <a:cubicBezTo>
                    <a:pt x="562" y="16266"/>
                    <a:pt x="2347" y="18561"/>
                    <a:pt x="3596" y="19866"/>
                  </a:cubicBezTo>
                  <a:cubicBezTo>
                    <a:pt x="4846" y="21170"/>
                    <a:pt x="5560" y="21483"/>
                    <a:pt x="7613" y="20909"/>
                  </a:cubicBezTo>
                  <a:cubicBezTo>
                    <a:pt x="9666" y="20335"/>
                    <a:pt x="13057" y="18874"/>
                    <a:pt x="15557" y="17257"/>
                  </a:cubicBezTo>
                  <a:cubicBezTo>
                    <a:pt x="18056" y="15640"/>
                    <a:pt x="19662" y="13866"/>
                    <a:pt x="21269" y="12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36070" y="3456993"/>
              <a:ext cx="105834" cy="36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349"/>
                  </a:moveTo>
                  <a:cubicBezTo>
                    <a:pt x="17280" y="1475"/>
                    <a:pt x="12960" y="601"/>
                    <a:pt x="9720" y="227"/>
                  </a:cubicBezTo>
                  <a:cubicBezTo>
                    <a:pt x="6480" y="-148"/>
                    <a:pt x="4320" y="-23"/>
                    <a:pt x="3024" y="351"/>
                  </a:cubicBezTo>
                  <a:cubicBezTo>
                    <a:pt x="1728" y="726"/>
                    <a:pt x="1296" y="1350"/>
                    <a:pt x="864" y="3036"/>
                  </a:cubicBezTo>
                  <a:cubicBezTo>
                    <a:pt x="432" y="4721"/>
                    <a:pt x="0" y="7468"/>
                    <a:pt x="0" y="9965"/>
                  </a:cubicBezTo>
                  <a:cubicBezTo>
                    <a:pt x="0" y="12462"/>
                    <a:pt x="432" y="14710"/>
                    <a:pt x="2808" y="16583"/>
                  </a:cubicBezTo>
                  <a:cubicBezTo>
                    <a:pt x="5184" y="18455"/>
                    <a:pt x="9504" y="19954"/>
                    <a:pt x="13824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272053" y="3496247"/>
              <a:ext cx="101111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01" fill="norm" stroke="1" extrusionOk="0">
                  <a:moveTo>
                    <a:pt x="0" y="441"/>
                  </a:moveTo>
                  <a:cubicBezTo>
                    <a:pt x="2204" y="171"/>
                    <a:pt x="4408" y="-99"/>
                    <a:pt x="6612" y="36"/>
                  </a:cubicBezTo>
                  <a:cubicBezTo>
                    <a:pt x="8816" y="171"/>
                    <a:pt x="11020" y="711"/>
                    <a:pt x="13886" y="2466"/>
                  </a:cubicBezTo>
                  <a:cubicBezTo>
                    <a:pt x="16751" y="4221"/>
                    <a:pt x="20278" y="7191"/>
                    <a:pt x="20939" y="9621"/>
                  </a:cubicBezTo>
                  <a:cubicBezTo>
                    <a:pt x="21600" y="12051"/>
                    <a:pt x="19396" y="13941"/>
                    <a:pt x="16751" y="15831"/>
                  </a:cubicBezTo>
                  <a:cubicBezTo>
                    <a:pt x="14106" y="17721"/>
                    <a:pt x="11020" y="19611"/>
                    <a:pt x="7935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33953" y="3700010"/>
              <a:ext cx="171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176"/>
                    <a:pt x="6933" y="6353"/>
                    <a:pt x="10000" y="9847"/>
                  </a:cubicBezTo>
                  <a:cubicBezTo>
                    <a:pt x="13067" y="13341"/>
                    <a:pt x="15733" y="17153"/>
                    <a:pt x="17600" y="19165"/>
                  </a:cubicBezTo>
                  <a:cubicBezTo>
                    <a:pt x="19467" y="21176"/>
                    <a:pt x="20533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87953" y="3477760"/>
              <a:ext cx="10621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1223" y="0"/>
                  </a:moveTo>
                  <a:cubicBezTo>
                    <a:pt x="6928" y="1878"/>
                    <a:pt x="12634" y="3757"/>
                    <a:pt x="16302" y="6000"/>
                  </a:cubicBezTo>
                  <a:cubicBezTo>
                    <a:pt x="19970" y="8243"/>
                    <a:pt x="21600" y="10852"/>
                    <a:pt x="19562" y="13461"/>
                  </a:cubicBezTo>
                  <a:cubicBezTo>
                    <a:pt x="17525" y="16070"/>
                    <a:pt x="11819" y="18678"/>
                    <a:pt x="7947" y="20035"/>
                  </a:cubicBezTo>
                  <a:cubicBezTo>
                    <a:pt x="4075" y="21391"/>
                    <a:pt x="2038" y="21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-1" y="3466876"/>
              <a:ext cx="138705" cy="43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0" fill="norm" stroke="1" extrusionOk="0">
                  <a:moveTo>
                    <a:pt x="21446" y="1475"/>
                  </a:moveTo>
                  <a:cubicBezTo>
                    <a:pt x="20137" y="953"/>
                    <a:pt x="18828" y="432"/>
                    <a:pt x="17028" y="171"/>
                  </a:cubicBezTo>
                  <a:cubicBezTo>
                    <a:pt x="15228" y="-90"/>
                    <a:pt x="12937" y="-90"/>
                    <a:pt x="10646" y="432"/>
                  </a:cubicBezTo>
                  <a:cubicBezTo>
                    <a:pt x="8355" y="953"/>
                    <a:pt x="6064" y="1997"/>
                    <a:pt x="3937" y="4240"/>
                  </a:cubicBezTo>
                  <a:cubicBezTo>
                    <a:pt x="1810" y="6484"/>
                    <a:pt x="-154" y="9927"/>
                    <a:pt x="10" y="12745"/>
                  </a:cubicBezTo>
                  <a:cubicBezTo>
                    <a:pt x="173" y="15562"/>
                    <a:pt x="2464" y="17753"/>
                    <a:pt x="5082" y="19110"/>
                  </a:cubicBezTo>
                  <a:cubicBezTo>
                    <a:pt x="7701" y="20467"/>
                    <a:pt x="10646" y="20988"/>
                    <a:pt x="13591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926107" y="3526118"/>
              <a:ext cx="221453" cy="43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4" fill="norm" stroke="1" extrusionOk="0">
                  <a:moveTo>
                    <a:pt x="4279" y="121"/>
                  </a:moveTo>
                  <a:cubicBezTo>
                    <a:pt x="3056" y="2323"/>
                    <a:pt x="1834" y="4525"/>
                    <a:pt x="1019" y="6779"/>
                  </a:cubicBezTo>
                  <a:cubicBezTo>
                    <a:pt x="204" y="9033"/>
                    <a:pt x="-204" y="11340"/>
                    <a:pt x="102" y="13647"/>
                  </a:cubicBezTo>
                  <a:cubicBezTo>
                    <a:pt x="407" y="15954"/>
                    <a:pt x="1426" y="18261"/>
                    <a:pt x="2445" y="19624"/>
                  </a:cubicBezTo>
                  <a:cubicBezTo>
                    <a:pt x="3464" y="20987"/>
                    <a:pt x="4483" y="21406"/>
                    <a:pt x="5909" y="21459"/>
                  </a:cubicBezTo>
                  <a:cubicBezTo>
                    <a:pt x="7336" y="21511"/>
                    <a:pt x="9170" y="21196"/>
                    <a:pt x="11309" y="19886"/>
                  </a:cubicBezTo>
                  <a:cubicBezTo>
                    <a:pt x="13449" y="18575"/>
                    <a:pt x="15894" y="16268"/>
                    <a:pt x="17626" y="13280"/>
                  </a:cubicBezTo>
                  <a:cubicBezTo>
                    <a:pt x="19358" y="10292"/>
                    <a:pt x="20377" y="6622"/>
                    <a:pt x="20887" y="4525"/>
                  </a:cubicBezTo>
                  <a:cubicBezTo>
                    <a:pt x="21396" y="2428"/>
                    <a:pt x="21396" y="1903"/>
                    <a:pt x="21192" y="1327"/>
                  </a:cubicBezTo>
                  <a:cubicBezTo>
                    <a:pt x="20988" y="750"/>
                    <a:pt x="20581" y="121"/>
                    <a:pt x="20071" y="16"/>
                  </a:cubicBezTo>
                  <a:cubicBezTo>
                    <a:pt x="19562" y="-89"/>
                    <a:pt x="18951" y="330"/>
                    <a:pt x="18747" y="907"/>
                  </a:cubicBezTo>
                  <a:cubicBezTo>
                    <a:pt x="18543" y="1484"/>
                    <a:pt x="18747" y="2218"/>
                    <a:pt x="18951" y="2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185569" y="3716858"/>
              <a:ext cx="90288" cy="22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310" fill="norm" stroke="1" extrusionOk="0">
                  <a:moveTo>
                    <a:pt x="13161" y="3238"/>
                  </a:moveTo>
                  <a:cubicBezTo>
                    <a:pt x="13161" y="2228"/>
                    <a:pt x="13161" y="1219"/>
                    <a:pt x="11961" y="613"/>
                  </a:cubicBezTo>
                  <a:cubicBezTo>
                    <a:pt x="10761" y="8"/>
                    <a:pt x="8361" y="-194"/>
                    <a:pt x="6201" y="210"/>
                  </a:cubicBezTo>
                  <a:cubicBezTo>
                    <a:pt x="4041" y="613"/>
                    <a:pt x="2121" y="1623"/>
                    <a:pt x="921" y="3238"/>
                  </a:cubicBezTo>
                  <a:cubicBezTo>
                    <a:pt x="-279" y="4853"/>
                    <a:pt x="-759" y="7073"/>
                    <a:pt x="2361" y="9395"/>
                  </a:cubicBezTo>
                  <a:cubicBezTo>
                    <a:pt x="5481" y="11716"/>
                    <a:pt x="12201" y="14139"/>
                    <a:pt x="16041" y="15855"/>
                  </a:cubicBezTo>
                  <a:cubicBezTo>
                    <a:pt x="19881" y="17570"/>
                    <a:pt x="20841" y="18580"/>
                    <a:pt x="20361" y="19387"/>
                  </a:cubicBezTo>
                  <a:cubicBezTo>
                    <a:pt x="19881" y="20195"/>
                    <a:pt x="17961" y="20800"/>
                    <a:pt x="15801" y="21103"/>
                  </a:cubicBezTo>
                  <a:cubicBezTo>
                    <a:pt x="13641" y="21406"/>
                    <a:pt x="11241" y="21406"/>
                    <a:pt x="9561" y="20901"/>
                  </a:cubicBezTo>
                  <a:cubicBezTo>
                    <a:pt x="7881" y="20397"/>
                    <a:pt x="6921" y="19387"/>
                    <a:pt x="5961" y="18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366173" y="3726964"/>
              <a:ext cx="188581" cy="20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129" fill="norm" stroke="1" extrusionOk="0">
                  <a:moveTo>
                    <a:pt x="1900" y="8184"/>
                  </a:moveTo>
                  <a:cubicBezTo>
                    <a:pt x="3074" y="8184"/>
                    <a:pt x="4247" y="8184"/>
                    <a:pt x="5656" y="7328"/>
                  </a:cubicBezTo>
                  <a:cubicBezTo>
                    <a:pt x="7065" y="6473"/>
                    <a:pt x="8708" y="4762"/>
                    <a:pt x="9647" y="3372"/>
                  </a:cubicBezTo>
                  <a:cubicBezTo>
                    <a:pt x="10587" y="1982"/>
                    <a:pt x="10821" y="912"/>
                    <a:pt x="10352" y="378"/>
                  </a:cubicBezTo>
                  <a:cubicBezTo>
                    <a:pt x="9882" y="-157"/>
                    <a:pt x="8708" y="-157"/>
                    <a:pt x="7065" y="592"/>
                  </a:cubicBezTo>
                  <a:cubicBezTo>
                    <a:pt x="5421" y="1340"/>
                    <a:pt x="3308" y="2837"/>
                    <a:pt x="1782" y="5724"/>
                  </a:cubicBezTo>
                  <a:cubicBezTo>
                    <a:pt x="256" y="8611"/>
                    <a:pt x="-683" y="12889"/>
                    <a:pt x="608" y="15883"/>
                  </a:cubicBezTo>
                  <a:cubicBezTo>
                    <a:pt x="1900" y="18877"/>
                    <a:pt x="5421" y="20588"/>
                    <a:pt x="9178" y="21015"/>
                  </a:cubicBezTo>
                  <a:cubicBezTo>
                    <a:pt x="12934" y="21443"/>
                    <a:pt x="16926" y="20588"/>
                    <a:pt x="20917" y="19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170703" y="3585710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50"/>
                    <a:pt x="4800" y="10500"/>
                    <a:pt x="8400" y="14100"/>
                  </a:cubicBezTo>
                  <a:cubicBezTo>
                    <a:pt x="12000" y="17700"/>
                    <a:pt x="16800" y="19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132966" y="3573486"/>
              <a:ext cx="254138" cy="31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21" fill="norm" stroke="1" extrusionOk="0">
                  <a:moveTo>
                    <a:pt x="496" y="3470"/>
                  </a:moveTo>
                  <a:cubicBezTo>
                    <a:pt x="145" y="2448"/>
                    <a:pt x="-206" y="1426"/>
                    <a:pt x="145" y="770"/>
                  </a:cubicBezTo>
                  <a:cubicBezTo>
                    <a:pt x="496" y="113"/>
                    <a:pt x="1550" y="-179"/>
                    <a:pt x="4448" y="113"/>
                  </a:cubicBezTo>
                  <a:cubicBezTo>
                    <a:pt x="7345" y="405"/>
                    <a:pt x="12087" y="1280"/>
                    <a:pt x="15248" y="2375"/>
                  </a:cubicBezTo>
                  <a:cubicBezTo>
                    <a:pt x="18409" y="3470"/>
                    <a:pt x="19989" y="4783"/>
                    <a:pt x="20692" y="6535"/>
                  </a:cubicBezTo>
                  <a:cubicBezTo>
                    <a:pt x="21394" y="8286"/>
                    <a:pt x="21218" y="10475"/>
                    <a:pt x="19638" y="12883"/>
                  </a:cubicBezTo>
                  <a:cubicBezTo>
                    <a:pt x="18057" y="15291"/>
                    <a:pt x="15072" y="17918"/>
                    <a:pt x="12174" y="19378"/>
                  </a:cubicBezTo>
                  <a:cubicBezTo>
                    <a:pt x="9277" y="20837"/>
                    <a:pt x="6467" y="21129"/>
                    <a:pt x="3657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088018" y="3502031"/>
              <a:ext cx="79636" cy="39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4" fill="norm" stroke="1" extrusionOk="0">
                  <a:moveTo>
                    <a:pt x="923" y="1456"/>
                  </a:moveTo>
                  <a:cubicBezTo>
                    <a:pt x="2060" y="759"/>
                    <a:pt x="3197" y="62"/>
                    <a:pt x="3765" y="4"/>
                  </a:cubicBezTo>
                  <a:cubicBezTo>
                    <a:pt x="4333" y="-54"/>
                    <a:pt x="4333" y="527"/>
                    <a:pt x="4049" y="2327"/>
                  </a:cubicBezTo>
                  <a:cubicBezTo>
                    <a:pt x="3765" y="4127"/>
                    <a:pt x="3197" y="7146"/>
                    <a:pt x="2344" y="10223"/>
                  </a:cubicBezTo>
                  <a:cubicBezTo>
                    <a:pt x="1491" y="13301"/>
                    <a:pt x="354" y="16436"/>
                    <a:pt x="70" y="18294"/>
                  </a:cubicBezTo>
                  <a:cubicBezTo>
                    <a:pt x="-214" y="20152"/>
                    <a:pt x="354" y="20733"/>
                    <a:pt x="2060" y="21081"/>
                  </a:cubicBezTo>
                  <a:cubicBezTo>
                    <a:pt x="3765" y="21430"/>
                    <a:pt x="6607" y="21546"/>
                    <a:pt x="9165" y="21314"/>
                  </a:cubicBezTo>
                  <a:cubicBezTo>
                    <a:pt x="11723" y="21081"/>
                    <a:pt x="13997" y="20501"/>
                    <a:pt x="15986" y="19688"/>
                  </a:cubicBezTo>
                  <a:cubicBezTo>
                    <a:pt x="17975" y="18875"/>
                    <a:pt x="19681" y="17830"/>
                    <a:pt x="21386" y="16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027953" y="373811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208839" y="3719060"/>
              <a:ext cx="146381" cy="14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093" fill="norm" stroke="1" extrusionOk="0">
                  <a:moveTo>
                    <a:pt x="12334" y="0"/>
                  </a:moveTo>
                  <a:cubicBezTo>
                    <a:pt x="8988" y="1217"/>
                    <a:pt x="5641" y="2434"/>
                    <a:pt x="3360" y="4411"/>
                  </a:cubicBezTo>
                  <a:cubicBezTo>
                    <a:pt x="1078" y="6389"/>
                    <a:pt x="-139" y="9127"/>
                    <a:pt x="13" y="12017"/>
                  </a:cubicBezTo>
                  <a:cubicBezTo>
                    <a:pt x="165" y="14907"/>
                    <a:pt x="1686" y="17949"/>
                    <a:pt x="4120" y="19623"/>
                  </a:cubicBezTo>
                  <a:cubicBezTo>
                    <a:pt x="6554" y="21296"/>
                    <a:pt x="9900" y="21600"/>
                    <a:pt x="12943" y="20231"/>
                  </a:cubicBezTo>
                  <a:cubicBezTo>
                    <a:pt x="15985" y="18862"/>
                    <a:pt x="18723" y="15820"/>
                    <a:pt x="20092" y="13234"/>
                  </a:cubicBezTo>
                  <a:cubicBezTo>
                    <a:pt x="21461" y="10648"/>
                    <a:pt x="21461" y="8518"/>
                    <a:pt x="19331" y="7149"/>
                  </a:cubicBezTo>
                  <a:cubicBezTo>
                    <a:pt x="17202" y="5780"/>
                    <a:pt x="12943" y="5172"/>
                    <a:pt x="10661" y="5020"/>
                  </a:cubicBezTo>
                  <a:cubicBezTo>
                    <a:pt x="8379" y="4868"/>
                    <a:pt x="8075" y="5172"/>
                    <a:pt x="7771" y="5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869239" y="3719060"/>
              <a:ext cx="110218" cy="17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73" fill="norm" stroke="1" extrusionOk="0">
                  <a:moveTo>
                    <a:pt x="18968" y="4684"/>
                  </a:moveTo>
                  <a:cubicBezTo>
                    <a:pt x="18968" y="3383"/>
                    <a:pt x="18968" y="2082"/>
                    <a:pt x="17949" y="1301"/>
                  </a:cubicBezTo>
                  <a:cubicBezTo>
                    <a:pt x="16930" y="520"/>
                    <a:pt x="14892" y="260"/>
                    <a:pt x="12243" y="1431"/>
                  </a:cubicBezTo>
                  <a:cubicBezTo>
                    <a:pt x="9594" y="2602"/>
                    <a:pt x="6334" y="5205"/>
                    <a:pt x="3888" y="7677"/>
                  </a:cubicBezTo>
                  <a:cubicBezTo>
                    <a:pt x="1443" y="10149"/>
                    <a:pt x="-187" y="12492"/>
                    <a:pt x="17" y="14964"/>
                  </a:cubicBezTo>
                  <a:cubicBezTo>
                    <a:pt x="221" y="17436"/>
                    <a:pt x="2258" y="20039"/>
                    <a:pt x="5111" y="20819"/>
                  </a:cubicBezTo>
                  <a:cubicBezTo>
                    <a:pt x="7964" y="21600"/>
                    <a:pt x="11632" y="20559"/>
                    <a:pt x="14892" y="17957"/>
                  </a:cubicBezTo>
                  <a:cubicBezTo>
                    <a:pt x="18153" y="15354"/>
                    <a:pt x="21005" y="11190"/>
                    <a:pt x="21209" y="7937"/>
                  </a:cubicBezTo>
                  <a:cubicBezTo>
                    <a:pt x="21413" y="4684"/>
                    <a:pt x="18968" y="2342"/>
                    <a:pt x="16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075703" y="3528560"/>
              <a:ext cx="82081" cy="36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1" fill="norm" stroke="1" extrusionOk="0">
                  <a:moveTo>
                    <a:pt x="4985" y="0"/>
                  </a:moveTo>
                  <a:cubicBezTo>
                    <a:pt x="3877" y="2997"/>
                    <a:pt x="2769" y="5993"/>
                    <a:pt x="2215" y="8240"/>
                  </a:cubicBezTo>
                  <a:cubicBezTo>
                    <a:pt x="1662" y="10488"/>
                    <a:pt x="1662" y="11986"/>
                    <a:pt x="1385" y="13172"/>
                  </a:cubicBezTo>
                  <a:cubicBezTo>
                    <a:pt x="1108" y="14358"/>
                    <a:pt x="554" y="15232"/>
                    <a:pt x="1385" y="15045"/>
                  </a:cubicBezTo>
                  <a:cubicBezTo>
                    <a:pt x="2215" y="14858"/>
                    <a:pt x="4431" y="13609"/>
                    <a:pt x="6923" y="12798"/>
                  </a:cubicBezTo>
                  <a:cubicBezTo>
                    <a:pt x="9415" y="11986"/>
                    <a:pt x="12185" y="11612"/>
                    <a:pt x="14677" y="11612"/>
                  </a:cubicBezTo>
                  <a:cubicBezTo>
                    <a:pt x="17169" y="11612"/>
                    <a:pt x="19385" y="11986"/>
                    <a:pt x="20492" y="12923"/>
                  </a:cubicBezTo>
                  <a:cubicBezTo>
                    <a:pt x="21600" y="13859"/>
                    <a:pt x="21600" y="15357"/>
                    <a:pt x="21323" y="16543"/>
                  </a:cubicBezTo>
                  <a:cubicBezTo>
                    <a:pt x="21046" y="17729"/>
                    <a:pt x="20492" y="18603"/>
                    <a:pt x="19108" y="19353"/>
                  </a:cubicBezTo>
                  <a:cubicBezTo>
                    <a:pt x="17723" y="20102"/>
                    <a:pt x="15508" y="20726"/>
                    <a:pt x="12462" y="21101"/>
                  </a:cubicBezTo>
                  <a:cubicBezTo>
                    <a:pt x="9415" y="21475"/>
                    <a:pt x="5538" y="21600"/>
                    <a:pt x="3323" y="20664"/>
                  </a:cubicBezTo>
                  <a:cubicBezTo>
                    <a:pt x="1108" y="19727"/>
                    <a:pt x="554" y="17729"/>
                    <a:pt x="0" y="15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235179" y="3541260"/>
              <a:ext cx="75475" cy="33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61" fill="norm" stroke="1" extrusionOk="0">
                  <a:moveTo>
                    <a:pt x="14194" y="0"/>
                  </a:moveTo>
                  <a:cubicBezTo>
                    <a:pt x="10594" y="1230"/>
                    <a:pt x="6994" y="2461"/>
                    <a:pt x="4594" y="4648"/>
                  </a:cubicBezTo>
                  <a:cubicBezTo>
                    <a:pt x="2194" y="6835"/>
                    <a:pt x="994" y="9980"/>
                    <a:pt x="394" y="12646"/>
                  </a:cubicBezTo>
                  <a:cubicBezTo>
                    <a:pt x="-206" y="15311"/>
                    <a:pt x="-206" y="17499"/>
                    <a:pt x="994" y="18934"/>
                  </a:cubicBezTo>
                  <a:cubicBezTo>
                    <a:pt x="2194" y="20370"/>
                    <a:pt x="4594" y="21053"/>
                    <a:pt x="7294" y="21327"/>
                  </a:cubicBezTo>
                  <a:cubicBezTo>
                    <a:pt x="9994" y="21600"/>
                    <a:pt x="12994" y="21463"/>
                    <a:pt x="15394" y="20848"/>
                  </a:cubicBezTo>
                  <a:cubicBezTo>
                    <a:pt x="17794" y="20233"/>
                    <a:pt x="19594" y="19139"/>
                    <a:pt x="21394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240803" y="373176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347036" y="3707822"/>
              <a:ext cx="135068" cy="1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001" fill="norm" stroke="1" extrusionOk="0">
                  <a:moveTo>
                    <a:pt x="18214" y="817"/>
                  </a:moveTo>
                  <a:cubicBezTo>
                    <a:pt x="14227" y="109"/>
                    <a:pt x="10239" y="-599"/>
                    <a:pt x="7082" y="817"/>
                  </a:cubicBezTo>
                  <a:cubicBezTo>
                    <a:pt x="3925" y="2234"/>
                    <a:pt x="1599" y="5775"/>
                    <a:pt x="602" y="8431"/>
                  </a:cubicBezTo>
                  <a:cubicBezTo>
                    <a:pt x="-395" y="11086"/>
                    <a:pt x="-63" y="12857"/>
                    <a:pt x="934" y="14096"/>
                  </a:cubicBezTo>
                  <a:cubicBezTo>
                    <a:pt x="1931" y="15335"/>
                    <a:pt x="3593" y="16044"/>
                    <a:pt x="5919" y="15512"/>
                  </a:cubicBezTo>
                  <a:cubicBezTo>
                    <a:pt x="8245" y="14981"/>
                    <a:pt x="11236" y="13211"/>
                    <a:pt x="13230" y="11440"/>
                  </a:cubicBezTo>
                  <a:cubicBezTo>
                    <a:pt x="15223" y="9670"/>
                    <a:pt x="16220" y="7899"/>
                    <a:pt x="16719" y="7899"/>
                  </a:cubicBezTo>
                  <a:cubicBezTo>
                    <a:pt x="17217" y="7899"/>
                    <a:pt x="17217" y="9670"/>
                    <a:pt x="17217" y="11440"/>
                  </a:cubicBezTo>
                  <a:cubicBezTo>
                    <a:pt x="17217" y="13211"/>
                    <a:pt x="17217" y="14981"/>
                    <a:pt x="17882" y="16575"/>
                  </a:cubicBezTo>
                  <a:cubicBezTo>
                    <a:pt x="18547" y="18168"/>
                    <a:pt x="19876" y="19585"/>
                    <a:pt x="21205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539253" y="374446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551953" y="364921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615816" y="3689427"/>
              <a:ext cx="107588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175" y="1521"/>
                  </a:moveTo>
                  <a:cubicBezTo>
                    <a:pt x="344" y="7910"/>
                    <a:pt x="-487" y="14299"/>
                    <a:pt x="344" y="14451"/>
                  </a:cubicBezTo>
                  <a:cubicBezTo>
                    <a:pt x="1175" y="14603"/>
                    <a:pt x="3667" y="8518"/>
                    <a:pt x="6159" y="4868"/>
                  </a:cubicBezTo>
                  <a:cubicBezTo>
                    <a:pt x="8651" y="1217"/>
                    <a:pt x="11144" y="0"/>
                    <a:pt x="13428" y="0"/>
                  </a:cubicBezTo>
                  <a:cubicBezTo>
                    <a:pt x="15713" y="0"/>
                    <a:pt x="17790" y="1217"/>
                    <a:pt x="19036" y="5020"/>
                  </a:cubicBezTo>
                  <a:cubicBezTo>
                    <a:pt x="20282" y="8823"/>
                    <a:pt x="20698" y="15211"/>
                    <a:pt x="211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285118" y="3540049"/>
              <a:ext cx="151223" cy="49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61" fill="norm" stroke="1" extrusionOk="0">
                  <a:moveTo>
                    <a:pt x="1367" y="21561"/>
                  </a:moveTo>
                  <a:cubicBezTo>
                    <a:pt x="776" y="18620"/>
                    <a:pt x="184" y="15678"/>
                    <a:pt x="36" y="12737"/>
                  </a:cubicBezTo>
                  <a:cubicBezTo>
                    <a:pt x="-112" y="9796"/>
                    <a:pt x="184" y="6855"/>
                    <a:pt x="1072" y="4787"/>
                  </a:cubicBezTo>
                  <a:cubicBezTo>
                    <a:pt x="1959" y="2718"/>
                    <a:pt x="3439" y="1524"/>
                    <a:pt x="4918" y="834"/>
                  </a:cubicBezTo>
                  <a:cubicBezTo>
                    <a:pt x="6398" y="145"/>
                    <a:pt x="7877" y="-39"/>
                    <a:pt x="9209" y="7"/>
                  </a:cubicBezTo>
                  <a:cubicBezTo>
                    <a:pt x="10540" y="53"/>
                    <a:pt x="11724" y="329"/>
                    <a:pt x="12907" y="1432"/>
                  </a:cubicBezTo>
                  <a:cubicBezTo>
                    <a:pt x="14091" y="2535"/>
                    <a:pt x="15274" y="4465"/>
                    <a:pt x="15422" y="5614"/>
                  </a:cubicBezTo>
                  <a:cubicBezTo>
                    <a:pt x="15570" y="6763"/>
                    <a:pt x="14683" y="7130"/>
                    <a:pt x="13499" y="7452"/>
                  </a:cubicBezTo>
                  <a:cubicBezTo>
                    <a:pt x="12315" y="7774"/>
                    <a:pt x="10836" y="8050"/>
                    <a:pt x="10984" y="8141"/>
                  </a:cubicBezTo>
                  <a:cubicBezTo>
                    <a:pt x="11132" y="8233"/>
                    <a:pt x="12907" y="8141"/>
                    <a:pt x="14535" y="8141"/>
                  </a:cubicBezTo>
                  <a:cubicBezTo>
                    <a:pt x="16162" y="8141"/>
                    <a:pt x="17641" y="8233"/>
                    <a:pt x="18973" y="8417"/>
                  </a:cubicBezTo>
                  <a:cubicBezTo>
                    <a:pt x="20304" y="8601"/>
                    <a:pt x="21488" y="8877"/>
                    <a:pt x="21044" y="9428"/>
                  </a:cubicBezTo>
                  <a:cubicBezTo>
                    <a:pt x="20600" y="9980"/>
                    <a:pt x="18529" y="10807"/>
                    <a:pt x="16458" y="11175"/>
                  </a:cubicBezTo>
                  <a:cubicBezTo>
                    <a:pt x="14387" y="11542"/>
                    <a:pt x="12315" y="11450"/>
                    <a:pt x="10244" y="1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5486411" y="3706360"/>
              <a:ext cx="67708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1600" fill="norm" stroke="1" extrusionOk="0">
                  <a:moveTo>
                    <a:pt x="14944" y="9781"/>
                  </a:moveTo>
                  <a:cubicBezTo>
                    <a:pt x="11768" y="9781"/>
                    <a:pt x="8591" y="9781"/>
                    <a:pt x="6050" y="10596"/>
                  </a:cubicBezTo>
                  <a:cubicBezTo>
                    <a:pt x="3509" y="11411"/>
                    <a:pt x="1603" y="13042"/>
                    <a:pt x="650" y="14875"/>
                  </a:cubicBezTo>
                  <a:cubicBezTo>
                    <a:pt x="-303" y="16709"/>
                    <a:pt x="-303" y="18747"/>
                    <a:pt x="1285" y="19970"/>
                  </a:cubicBezTo>
                  <a:cubicBezTo>
                    <a:pt x="2873" y="21192"/>
                    <a:pt x="6050" y="21600"/>
                    <a:pt x="9226" y="21600"/>
                  </a:cubicBezTo>
                  <a:cubicBezTo>
                    <a:pt x="12403" y="21600"/>
                    <a:pt x="15579" y="21192"/>
                    <a:pt x="17803" y="19970"/>
                  </a:cubicBezTo>
                  <a:cubicBezTo>
                    <a:pt x="20026" y="18747"/>
                    <a:pt x="21297" y="16709"/>
                    <a:pt x="19391" y="14060"/>
                  </a:cubicBezTo>
                  <a:cubicBezTo>
                    <a:pt x="17485" y="11411"/>
                    <a:pt x="12403" y="8151"/>
                    <a:pt x="8909" y="5706"/>
                  </a:cubicBezTo>
                  <a:cubicBezTo>
                    <a:pt x="5415" y="3260"/>
                    <a:pt x="3509" y="1630"/>
                    <a:pt x="16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5281640" y="3371694"/>
              <a:ext cx="133914" cy="9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73" fill="norm" stroke="1" extrusionOk="0">
                  <a:moveTo>
                    <a:pt x="1102" y="3893"/>
                  </a:moveTo>
                  <a:cubicBezTo>
                    <a:pt x="1777" y="6293"/>
                    <a:pt x="2452" y="8693"/>
                    <a:pt x="2114" y="11333"/>
                  </a:cubicBezTo>
                  <a:cubicBezTo>
                    <a:pt x="1777" y="13973"/>
                    <a:pt x="427" y="16853"/>
                    <a:pt x="89" y="17093"/>
                  </a:cubicBezTo>
                  <a:cubicBezTo>
                    <a:pt x="-248" y="17333"/>
                    <a:pt x="427" y="14933"/>
                    <a:pt x="1102" y="12533"/>
                  </a:cubicBezTo>
                  <a:cubicBezTo>
                    <a:pt x="1777" y="10133"/>
                    <a:pt x="2452" y="7733"/>
                    <a:pt x="3296" y="5093"/>
                  </a:cubicBezTo>
                  <a:cubicBezTo>
                    <a:pt x="4140" y="2453"/>
                    <a:pt x="5152" y="-427"/>
                    <a:pt x="7346" y="53"/>
                  </a:cubicBezTo>
                  <a:cubicBezTo>
                    <a:pt x="9540" y="533"/>
                    <a:pt x="12915" y="4373"/>
                    <a:pt x="15446" y="8453"/>
                  </a:cubicBezTo>
                  <a:cubicBezTo>
                    <a:pt x="17977" y="12533"/>
                    <a:pt x="19665" y="16853"/>
                    <a:pt x="21352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983063" y="3564679"/>
              <a:ext cx="135046" cy="22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385" fill="norm" stroke="1" extrusionOk="0">
                  <a:moveTo>
                    <a:pt x="16082" y="15329"/>
                  </a:moveTo>
                  <a:cubicBezTo>
                    <a:pt x="14470" y="12503"/>
                    <a:pt x="12858" y="9677"/>
                    <a:pt x="12697" y="7153"/>
                  </a:cubicBezTo>
                  <a:cubicBezTo>
                    <a:pt x="12536" y="4630"/>
                    <a:pt x="13825" y="2409"/>
                    <a:pt x="15276" y="1198"/>
                  </a:cubicBezTo>
                  <a:cubicBezTo>
                    <a:pt x="16727" y="-13"/>
                    <a:pt x="18339" y="-215"/>
                    <a:pt x="19467" y="189"/>
                  </a:cubicBezTo>
                  <a:cubicBezTo>
                    <a:pt x="20595" y="592"/>
                    <a:pt x="21240" y="1602"/>
                    <a:pt x="19467" y="3923"/>
                  </a:cubicBezTo>
                  <a:cubicBezTo>
                    <a:pt x="17694" y="6245"/>
                    <a:pt x="13503" y="9878"/>
                    <a:pt x="10118" y="12402"/>
                  </a:cubicBezTo>
                  <a:cubicBezTo>
                    <a:pt x="6733" y="14925"/>
                    <a:pt x="4153" y="16338"/>
                    <a:pt x="2380" y="17449"/>
                  </a:cubicBezTo>
                  <a:cubicBezTo>
                    <a:pt x="607" y="18559"/>
                    <a:pt x="-360" y="19366"/>
                    <a:pt x="124" y="19972"/>
                  </a:cubicBezTo>
                  <a:cubicBezTo>
                    <a:pt x="607" y="20578"/>
                    <a:pt x="2541" y="20981"/>
                    <a:pt x="6088" y="21183"/>
                  </a:cubicBezTo>
                  <a:cubicBezTo>
                    <a:pt x="9634" y="21385"/>
                    <a:pt x="14792" y="21385"/>
                    <a:pt x="1995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337154" y="3453643"/>
              <a:ext cx="112538" cy="488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00" fill="norm" stroke="1" extrusionOk="0">
                  <a:moveTo>
                    <a:pt x="8239" y="9161"/>
                  </a:moveTo>
                  <a:cubicBezTo>
                    <a:pt x="7039" y="11210"/>
                    <a:pt x="5839" y="13258"/>
                    <a:pt x="5239" y="15166"/>
                  </a:cubicBezTo>
                  <a:cubicBezTo>
                    <a:pt x="4639" y="17075"/>
                    <a:pt x="4639" y="18844"/>
                    <a:pt x="4239" y="19961"/>
                  </a:cubicBezTo>
                  <a:cubicBezTo>
                    <a:pt x="3839" y="21078"/>
                    <a:pt x="3039" y="21544"/>
                    <a:pt x="2239" y="21497"/>
                  </a:cubicBezTo>
                  <a:cubicBezTo>
                    <a:pt x="1439" y="21451"/>
                    <a:pt x="639" y="20892"/>
                    <a:pt x="239" y="18797"/>
                  </a:cubicBezTo>
                  <a:cubicBezTo>
                    <a:pt x="-161" y="16703"/>
                    <a:pt x="-161" y="13072"/>
                    <a:pt x="1039" y="9860"/>
                  </a:cubicBezTo>
                  <a:cubicBezTo>
                    <a:pt x="2239" y="6647"/>
                    <a:pt x="4639" y="3854"/>
                    <a:pt x="6439" y="2272"/>
                  </a:cubicBezTo>
                  <a:cubicBezTo>
                    <a:pt x="8239" y="689"/>
                    <a:pt x="9439" y="316"/>
                    <a:pt x="11039" y="130"/>
                  </a:cubicBezTo>
                  <a:cubicBezTo>
                    <a:pt x="12639" y="-56"/>
                    <a:pt x="14639" y="-56"/>
                    <a:pt x="16439" y="223"/>
                  </a:cubicBezTo>
                  <a:cubicBezTo>
                    <a:pt x="18239" y="503"/>
                    <a:pt x="19839" y="1061"/>
                    <a:pt x="20639" y="1899"/>
                  </a:cubicBezTo>
                  <a:cubicBezTo>
                    <a:pt x="21439" y="2737"/>
                    <a:pt x="21439" y="3854"/>
                    <a:pt x="20839" y="4646"/>
                  </a:cubicBezTo>
                  <a:cubicBezTo>
                    <a:pt x="20239" y="5437"/>
                    <a:pt x="19039" y="5903"/>
                    <a:pt x="17639" y="6322"/>
                  </a:cubicBezTo>
                  <a:cubicBezTo>
                    <a:pt x="16239" y="6741"/>
                    <a:pt x="14639" y="7113"/>
                    <a:pt x="14839" y="7392"/>
                  </a:cubicBezTo>
                  <a:cubicBezTo>
                    <a:pt x="15039" y="7672"/>
                    <a:pt x="17039" y="7858"/>
                    <a:pt x="18639" y="8137"/>
                  </a:cubicBezTo>
                  <a:cubicBezTo>
                    <a:pt x="20239" y="8416"/>
                    <a:pt x="21439" y="8789"/>
                    <a:pt x="21239" y="9394"/>
                  </a:cubicBezTo>
                  <a:cubicBezTo>
                    <a:pt x="21039" y="9999"/>
                    <a:pt x="19439" y="10837"/>
                    <a:pt x="16639" y="11349"/>
                  </a:cubicBezTo>
                  <a:cubicBezTo>
                    <a:pt x="13839" y="11861"/>
                    <a:pt x="9839" y="12047"/>
                    <a:pt x="5839" y="1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6514103" y="368096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6370946" y="3342331"/>
              <a:ext cx="117758" cy="10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60" fill="norm" stroke="1" extrusionOk="0">
                  <a:moveTo>
                    <a:pt x="1787" y="3016"/>
                  </a:moveTo>
                  <a:cubicBezTo>
                    <a:pt x="1401" y="5176"/>
                    <a:pt x="1015" y="7336"/>
                    <a:pt x="629" y="9712"/>
                  </a:cubicBezTo>
                  <a:cubicBezTo>
                    <a:pt x="244" y="12088"/>
                    <a:pt x="-142" y="14680"/>
                    <a:pt x="51" y="14896"/>
                  </a:cubicBezTo>
                  <a:cubicBezTo>
                    <a:pt x="244" y="15112"/>
                    <a:pt x="1015" y="12952"/>
                    <a:pt x="2751" y="10144"/>
                  </a:cubicBezTo>
                  <a:cubicBezTo>
                    <a:pt x="4487" y="7336"/>
                    <a:pt x="7187" y="3880"/>
                    <a:pt x="9501" y="1936"/>
                  </a:cubicBezTo>
                  <a:cubicBezTo>
                    <a:pt x="11815" y="-8"/>
                    <a:pt x="13744" y="-440"/>
                    <a:pt x="15094" y="424"/>
                  </a:cubicBezTo>
                  <a:cubicBezTo>
                    <a:pt x="16444" y="1288"/>
                    <a:pt x="17215" y="3448"/>
                    <a:pt x="18179" y="7120"/>
                  </a:cubicBezTo>
                  <a:cubicBezTo>
                    <a:pt x="19144" y="10792"/>
                    <a:pt x="20301" y="15976"/>
                    <a:pt x="21458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032343" y="3591515"/>
              <a:ext cx="167561" cy="16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923" fill="norm" stroke="1" extrusionOk="0">
                  <a:moveTo>
                    <a:pt x="12464" y="4992"/>
                  </a:moveTo>
                  <a:cubicBezTo>
                    <a:pt x="12734" y="3625"/>
                    <a:pt x="13004" y="2258"/>
                    <a:pt x="12464" y="1301"/>
                  </a:cubicBezTo>
                  <a:cubicBezTo>
                    <a:pt x="11924" y="344"/>
                    <a:pt x="10574" y="-203"/>
                    <a:pt x="9359" y="70"/>
                  </a:cubicBezTo>
                  <a:cubicBezTo>
                    <a:pt x="8144" y="344"/>
                    <a:pt x="7064" y="1438"/>
                    <a:pt x="5579" y="3898"/>
                  </a:cubicBezTo>
                  <a:cubicBezTo>
                    <a:pt x="4094" y="6359"/>
                    <a:pt x="2204" y="10187"/>
                    <a:pt x="1124" y="13058"/>
                  </a:cubicBezTo>
                  <a:cubicBezTo>
                    <a:pt x="44" y="15929"/>
                    <a:pt x="-226" y="17843"/>
                    <a:pt x="179" y="19210"/>
                  </a:cubicBezTo>
                  <a:cubicBezTo>
                    <a:pt x="584" y="20577"/>
                    <a:pt x="1664" y="21397"/>
                    <a:pt x="3959" y="20167"/>
                  </a:cubicBezTo>
                  <a:cubicBezTo>
                    <a:pt x="6254" y="18936"/>
                    <a:pt x="9764" y="15655"/>
                    <a:pt x="11789" y="13331"/>
                  </a:cubicBezTo>
                  <a:cubicBezTo>
                    <a:pt x="13814" y="11007"/>
                    <a:pt x="14354" y="9640"/>
                    <a:pt x="14624" y="9913"/>
                  </a:cubicBezTo>
                  <a:cubicBezTo>
                    <a:pt x="14894" y="10187"/>
                    <a:pt x="14894" y="12101"/>
                    <a:pt x="14894" y="13741"/>
                  </a:cubicBezTo>
                  <a:cubicBezTo>
                    <a:pt x="14894" y="15382"/>
                    <a:pt x="14894" y="16749"/>
                    <a:pt x="15299" y="17979"/>
                  </a:cubicBezTo>
                  <a:cubicBezTo>
                    <a:pt x="15704" y="19210"/>
                    <a:pt x="16514" y="20303"/>
                    <a:pt x="17594" y="20713"/>
                  </a:cubicBezTo>
                  <a:cubicBezTo>
                    <a:pt x="18674" y="21124"/>
                    <a:pt x="20024" y="20850"/>
                    <a:pt x="21374" y="2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213397" y="3623456"/>
              <a:ext cx="100101" cy="15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784" fill="norm" stroke="1" extrusionOk="0">
                  <a:moveTo>
                    <a:pt x="6447" y="6096"/>
                  </a:moveTo>
                  <a:cubicBezTo>
                    <a:pt x="5125" y="7248"/>
                    <a:pt x="3802" y="8400"/>
                    <a:pt x="2700" y="10272"/>
                  </a:cubicBezTo>
                  <a:cubicBezTo>
                    <a:pt x="1598" y="12144"/>
                    <a:pt x="717" y="14736"/>
                    <a:pt x="276" y="15168"/>
                  </a:cubicBezTo>
                  <a:cubicBezTo>
                    <a:pt x="-165" y="15600"/>
                    <a:pt x="-165" y="13872"/>
                    <a:pt x="937" y="11136"/>
                  </a:cubicBezTo>
                  <a:cubicBezTo>
                    <a:pt x="2039" y="8400"/>
                    <a:pt x="4243" y="4656"/>
                    <a:pt x="6447" y="2352"/>
                  </a:cubicBezTo>
                  <a:cubicBezTo>
                    <a:pt x="8651" y="48"/>
                    <a:pt x="10855" y="-816"/>
                    <a:pt x="13500" y="912"/>
                  </a:cubicBezTo>
                  <a:cubicBezTo>
                    <a:pt x="16145" y="2640"/>
                    <a:pt x="19231" y="6960"/>
                    <a:pt x="20333" y="10704"/>
                  </a:cubicBezTo>
                  <a:cubicBezTo>
                    <a:pt x="21435" y="14448"/>
                    <a:pt x="20553" y="17616"/>
                    <a:pt x="19672" y="2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333787" y="3454097"/>
              <a:ext cx="148940" cy="310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95" fill="norm" stroke="1" extrusionOk="0">
                  <a:moveTo>
                    <a:pt x="9050" y="19451"/>
                  </a:moveTo>
                  <a:cubicBezTo>
                    <a:pt x="11179" y="18437"/>
                    <a:pt x="13309" y="17422"/>
                    <a:pt x="14374" y="16407"/>
                  </a:cubicBezTo>
                  <a:cubicBezTo>
                    <a:pt x="15438" y="15392"/>
                    <a:pt x="15438" y="14378"/>
                    <a:pt x="14069" y="13870"/>
                  </a:cubicBezTo>
                  <a:cubicBezTo>
                    <a:pt x="12700" y="13363"/>
                    <a:pt x="9962" y="13363"/>
                    <a:pt x="7529" y="13943"/>
                  </a:cubicBezTo>
                  <a:cubicBezTo>
                    <a:pt x="5095" y="14523"/>
                    <a:pt x="2965" y="15682"/>
                    <a:pt x="1748" y="16625"/>
                  </a:cubicBezTo>
                  <a:cubicBezTo>
                    <a:pt x="531" y="17567"/>
                    <a:pt x="227" y="18292"/>
                    <a:pt x="75" y="19017"/>
                  </a:cubicBezTo>
                  <a:cubicBezTo>
                    <a:pt x="-77" y="19741"/>
                    <a:pt x="-77" y="20466"/>
                    <a:pt x="836" y="20901"/>
                  </a:cubicBezTo>
                  <a:cubicBezTo>
                    <a:pt x="1748" y="21336"/>
                    <a:pt x="3574" y="21481"/>
                    <a:pt x="5855" y="20974"/>
                  </a:cubicBezTo>
                  <a:cubicBezTo>
                    <a:pt x="8137" y="20466"/>
                    <a:pt x="10875" y="19307"/>
                    <a:pt x="13461" y="16625"/>
                  </a:cubicBezTo>
                  <a:cubicBezTo>
                    <a:pt x="16047" y="13943"/>
                    <a:pt x="18481" y="9739"/>
                    <a:pt x="19850" y="6984"/>
                  </a:cubicBezTo>
                  <a:cubicBezTo>
                    <a:pt x="21219" y="4230"/>
                    <a:pt x="21523" y="2925"/>
                    <a:pt x="21371" y="1911"/>
                  </a:cubicBezTo>
                  <a:cubicBezTo>
                    <a:pt x="21219" y="896"/>
                    <a:pt x="20610" y="171"/>
                    <a:pt x="19698" y="26"/>
                  </a:cubicBezTo>
                  <a:cubicBezTo>
                    <a:pt x="18785" y="-119"/>
                    <a:pt x="17568" y="316"/>
                    <a:pt x="16047" y="1983"/>
                  </a:cubicBezTo>
                  <a:cubicBezTo>
                    <a:pt x="14526" y="3650"/>
                    <a:pt x="12700" y="6549"/>
                    <a:pt x="11788" y="9521"/>
                  </a:cubicBezTo>
                  <a:cubicBezTo>
                    <a:pt x="10875" y="12493"/>
                    <a:pt x="10875" y="15537"/>
                    <a:pt x="10875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918667" y="3590107"/>
              <a:ext cx="132137" cy="17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23" fill="norm" stroke="1" extrusionOk="0">
                  <a:moveTo>
                    <a:pt x="14994" y="3323"/>
                  </a:moveTo>
                  <a:cubicBezTo>
                    <a:pt x="14319" y="2037"/>
                    <a:pt x="13644" y="752"/>
                    <a:pt x="12463" y="237"/>
                  </a:cubicBezTo>
                  <a:cubicBezTo>
                    <a:pt x="11282" y="-277"/>
                    <a:pt x="9594" y="-20"/>
                    <a:pt x="7569" y="1652"/>
                  </a:cubicBezTo>
                  <a:cubicBezTo>
                    <a:pt x="5544" y="3323"/>
                    <a:pt x="3181" y="6409"/>
                    <a:pt x="1663" y="9494"/>
                  </a:cubicBezTo>
                  <a:cubicBezTo>
                    <a:pt x="144" y="12580"/>
                    <a:pt x="-531" y="15666"/>
                    <a:pt x="481" y="17852"/>
                  </a:cubicBezTo>
                  <a:cubicBezTo>
                    <a:pt x="1494" y="20037"/>
                    <a:pt x="4194" y="21323"/>
                    <a:pt x="7907" y="21323"/>
                  </a:cubicBezTo>
                  <a:cubicBezTo>
                    <a:pt x="11619" y="21323"/>
                    <a:pt x="16344" y="20037"/>
                    <a:pt x="21069" y="1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021980" y="3636510"/>
              <a:ext cx="98674" cy="11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34" fill="norm" stroke="1" extrusionOk="0">
                  <a:moveTo>
                    <a:pt x="18667" y="5684"/>
                  </a:moveTo>
                  <a:cubicBezTo>
                    <a:pt x="18667" y="3789"/>
                    <a:pt x="18667" y="1895"/>
                    <a:pt x="17518" y="947"/>
                  </a:cubicBezTo>
                  <a:cubicBezTo>
                    <a:pt x="16369" y="0"/>
                    <a:pt x="14071" y="0"/>
                    <a:pt x="11084" y="1326"/>
                  </a:cubicBezTo>
                  <a:cubicBezTo>
                    <a:pt x="8096" y="2653"/>
                    <a:pt x="4420" y="5305"/>
                    <a:pt x="2352" y="7768"/>
                  </a:cubicBezTo>
                  <a:cubicBezTo>
                    <a:pt x="284" y="10232"/>
                    <a:pt x="-176" y="12505"/>
                    <a:pt x="54" y="14779"/>
                  </a:cubicBezTo>
                  <a:cubicBezTo>
                    <a:pt x="284" y="17053"/>
                    <a:pt x="1203" y="19326"/>
                    <a:pt x="2811" y="20463"/>
                  </a:cubicBezTo>
                  <a:cubicBezTo>
                    <a:pt x="4420" y="21600"/>
                    <a:pt x="6718" y="21600"/>
                    <a:pt x="9935" y="18000"/>
                  </a:cubicBezTo>
                  <a:cubicBezTo>
                    <a:pt x="13152" y="14400"/>
                    <a:pt x="17288" y="720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153563" y="3615997"/>
              <a:ext cx="189349" cy="14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933" fill="norm" stroke="1" extrusionOk="0">
                  <a:moveTo>
                    <a:pt x="4143" y="213"/>
                  </a:moveTo>
                  <a:cubicBezTo>
                    <a:pt x="3430" y="6385"/>
                    <a:pt x="2718" y="12556"/>
                    <a:pt x="2006" y="16259"/>
                  </a:cubicBezTo>
                  <a:cubicBezTo>
                    <a:pt x="1294" y="19962"/>
                    <a:pt x="582" y="21196"/>
                    <a:pt x="226" y="20887"/>
                  </a:cubicBezTo>
                  <a:cubicBezTo>
                    <a:pt x="-130" y="20579"/>
                    <a:pt x="-130" y="18727"/>
                    <a:pt x="701" y="15796"/>
                  </a:cubicBezTo>
                  <a:cubicBezTo>
                    <a:pt x="1532" y="12865"/>
                    <a:pt x="3193" y="8853"/>
                    <a:pt x="4499" y="6385"/>
                  </a:cubicBezTo>
                  <a:cubicBezTo>
                    <a:pt x="5804" y="3916"/>
                    <a:pt x="6754" y="2990"/>
                    <a:pt x="7584" y="3145"/>
                  </a:cubicBezTo>
                  <a:cubicBezTo>
                    <a:pt x="8415" y="3299"/>
                    <a:pt x="9127" y="4533"/>
                    <a:pt x="9602" y="6076"/>
                  </a:cubicBezTo>
                  <a:cubicBezTo>
                    <a:pt x="10077" y="7619"/>
                    <a:pt x="10314" y="9470"/>
                    <a:pt x="10433" y="11476"/>
                  </a:cubicBezTo>
                  <a:cubicBezTo>
                    <a:pt x="10551" y="13482"/>
                    <a:pt x="10551" y="15642"/>
                    <a:pt x="10433" y="15950"/>
                  </a:cubicBezTo>
                  <a:cubicBezTo>
                    <a:pt x="10314" y="16259"/>
                    <a:pt x="10077" y="14716"/>
                    <a:pt x="10670" y="12247"/>
                  </a:cubicBezTo>
                  <a:cubicBezTo>
                    <a:pt x="11263" y="9779"/>
                    <a:pt x="12688" y="6385"/>
                    <a:pt x="13874" y="4225"/>
                  </a:cubicBezTo>
                  <a:cubicBezTo>
                    <a:pt x="15061" y="2065"/>
                    <a:pt x="16011" y="1139"/>
                    <a:pt x="17079" y="522"/>
                  </a:cubicBezTo>
                  <a:cubicBezTo>
                    <a:pt x="18147" y="-95"/>
                    <a:pt x="19334" y="-404"/>
                    <a:pt x="20165" y="985"/>
                  </a:cubicBezTo>
                  <a:cubicBezTo>
                    <a:pt x="20995" y="2373"/>
                    <a:pt x="21470" y="5459"/>
                    <a:pt x="21114" y="8853"/>
                  </a:cubicBezTo>
                  <a:cubicBezTo>
                    <a:pt x="20758" y="12247"/>
                    <a:pt x="19571" y="15950"/>
                    <a:pt x="18384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350047" y="3579408"/>
              <a:ext cx="149490" cy="44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96" fill="norm" stroke="1" extrusionOk="0">
                  <a:moveTo>
                    <a:pt x="9925" y="3360"/>
                  </a:moveTo>
                  <a:cubicBezTo>
                    <a:pt x="8100" y="6824"/>
                    <a:pt x="6275" y="10288"/>
                    <a:pt x="4906" y="13141"/>
                  </a:cubicBezTo>
                  <a:cubicBezTo>
                    <a:pt x="3537" y="15994"/>
                    <a:pt x="2624" y="18236"/>
                    <a:pt x="1863" y="19611"/>
                  </a:cubicBezTo>
                  <a:cubicBezTo>
                    <a:pt x="1103" y="20987"/>
                    <a:pt x="494" y="21496"/>
                    <a:pt x="190" y="21496"/>
                  </a:cubicBezTo>
                  <a:cubicBezTo>
                    <a:pt x="-114" y="21496"/>
                    <a:pt x="-114" y="20987"/>
                    <a:pt x="647" y="19051"/>
                  </a:cubicBezTo>
                  <a:cubicBezTo>
                    <a:pt x="1407" y="17115"/>
                    <a:pt x="2928" y="13753"/>
                    <a:pt x="4906" y="10543"/>
                  </a:cubicBezTo>
                  <a:cubicBezTo>
                    <a:pt x="6883" y="7334"/>
                    <a:pt x="9317" y="4277"/>
                    <a:pt x="10990" y="2494"/>
                  </a:cubicBezTo>
                  <a:cubicBezTo>
                    <a:pt x="12663" y="711"/>
                    <a:pt x="13576" y="202"/>
                    <a:pt x="14793" y="49"/>
                  </a:cubicBezTo>
                  <a:cubicBezTo>
                    <a:pt x="16010" y="-104"/>
                    <a:pt x="17531" y="100"/>
                    <a:pt x="18900" y="711"/>
                  </a:cubicBezTo>
                  <a:cubicBezTo>
                    <a:pt x="20269" y="1322"/>
                    <a:pt x="21486" y="2341"/>
                    <a:pt x="21486" y="3513"/>
                  </a:cubicBezTo>
                  <a:cubicBezTo>
                    <a:pt x="21486" y="4685"/>
                    <a:pt x="20269" y="6009"/>
                    <a:pt x="18292" y="6926"/>
                  </a:cubicBezTo>
                  <a:cubicBezTo>
                    <a:pt x="16314" y="7843"/>
                    <a:pt x="13576" y="8353"/>
                    <a:pt x="11294" y="8556"/>
                  </a:cubicBezTo>
                  <a:cubicBezTo>
                    <a:pt x="9013" y="8760"/>
                    <a:pt x="7187" y="8658"/>
                    <a:pt x="6427" y="8251"/>
                  </a:cubicBezTo>
                  <a:cubicBezTo>
                    <a:pt x="5666" y="7843"/>
                    <a:pt x="5971" y="7130"/>
                    <a:pt x="6275" y="6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514353" y="3385216"/>
              <a:ext cx="298375" cy="37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48" fill="norm" stroke="1" extrusionOk="0">
                  <a:moveTo>
                    <a:pt x="0" y="14326"/>
                  </a:moveTo>
                  <a:cubicBezTo>
                    <a:pt x="608" y="14688"/>
                    <a:pt x="1217" y="15050"/>
                    <a:pt x="1445" y="15835"/>
                  </a:cubicBezTo>
                  <a:cubicBezTo>
                    <a:pt x="1673" y="16619"/>
                    <a:pt x="1521" y="17826"/>
                    <a:pt x="1445" y="18791"/>
                  </a:cubicBezTo>
                  <a:cubicBezTo>
                    <a:pt x="1369" y="19757"/>
                    <a:pt x="1369" y="20481"/>
                    <a:pt x="1749" y="20722"/>
                  </a:cubicBezTo>
                  <a:cubicBezTo>
                    <a:pt x="2130" y="20963"/>
                    <a:pt x="2890" y="20722"/>
                    <a:pt x="3803" y="19877"/>
                  </a:cubicBezTo>
                  <a:cubicBezTo>
                    <a:pt x="4715" y="19033"/>
                    <a:pt x="5780" y="17585"/>
                    <a:pt x="6465" y="16559"/>
                  </a:cubicBezTo>
                  <a:cubicBezTo>
                    <a:pt x="7149" y="15533"/>
                    <a:pt x="7454" y="14930"/>
                    <a:pt x="7606" y="14930"/>
                  </a:cubicBezTo>
                  <a:cubicBezTo>
                    <a:pt x="7758" y="14930"/>
                    <a:pt x="7758" y="15533"/>
                    <a:pt x="7758" y="16137"/>
                  </a:cubicBezTo>
                  <a:cubicBezTo>
                    <a:pt x="7758" y="16740"/>
                    <a:pt x="7758" y="17343"/>
                    <a:pt x="7910" y="17947"/>
                  </a:cubicBezTo>
                  <a:cubicBezTo>
                    <a:pt x="8062" y="18550"/>
                    <a:pt x="8366" y="19153"/>
                    <a:pt x="8975" y="19455"/>
                  </a:cubicBezTo>
                  <a:cubicBezTo>
                    <a:pt x="9583" y="19757"/>
                    <a:pt x="10496" y="19757"/>
                    <a:pt x="11561" y="19033"/>
                  </a:cubicBezTo>
                  <a:cubicBezTo>
                    <a:pt x="12625" y="18309"/>
                    <a:pt x="13842" y="16861"/>
                    <a:pt x="15439" y="13964"/>
                  </a:cubicBezTo>
                  <a:cubicBezTo>
                    <a:pt x="17037" y="11068"/>
                    <a:pt x="19014" y="6724"/>
                    <a:pt x="20155" y="4009"/>
                  </a:cubicBezTo>
                  <a:cubicBezTo>
                    <a:pt x="21296" y="1294"/>
                    <a:pt x="21600" y="208"/>
                    <a:pt x="21372" y="27"/>
                  </a:cubicBezTo>
                  <a:cubicBezTo>
                    <a:pt x="21144" y="-154"/>
                    <a:pt x="20383" y="570"/>
                    <a:pt x="19470" y="2621"/>
                  </a:cubicBezTo>
                  <a:cubicBezTo>
                    <a:pt x="18558" y="4673"/>
                    <a:pt x="17493" y="8052"/>
                    <a:pt x="16580" y="11068"/>
                  </a:cubicBezTo>
                  <a:cubicBezTo>
                    <a:pt x="15668" y="14085"/>
                    <a:pt x="14907" y="16740"/>
                    <a:pt x="14527" y="18369"/>
                  </a:cubicBezTo>
                  <a:cubicBezTo>
                    <a:pt x="14146" y="19998"/>
                    <a:pt x="14146" y="20601"/>
                    <a:pt x="14679" y="20963"/>
                  </a:cubicBezTo>
                  <a:cubicBezTo>
                    <a:pt x="15211" y="21325"/>
                    <a:pt x="16276" y="21446"/>
                    <a:pt x="17265" y="21265"/>
                  </a:cubicBezTo>
                  <a:cubicBezTo>
                    <a:pt x="18254" y="21084"/>
                    <a:pt x="19166" y="20601"/>
                    <a:pt x="20079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8717553" y="361111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811058" y="3577549"/>
              <a:ext cx="160496" cy="17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06" fill="norm" stroke="1" extrusionOk="0">
                  <a:moveTo>
                    <a:pt x="7706" y="7163"/>
                  </a:moveTo>
                  <a:cubicBezTo>
                    <a:pt x="10198" y="5877"/>
                    <a:pt x="12690" y="4592"/>
                    <a:pt x="14352" y="3306"/>
                  </a:cubicBezTo>
                  <a:cubicBezTo>
                    <a:pt x="16013" y="2020"/>
                    <a:pt x="16844" y="735"/>
                    <a:pt x="16429" y="220"/>
                  </a:cubicBezTo>
                  <a:cubicBezTo>
                    <a:pt x="16013" y="-294"/>
                    <a:pt x="14352" y="-37"/>
                    <a:pt x="11306" y="2406"/>
                  </a:cubicBezTo>
                  <a:cubicBezTo>
                    <a:pt x="8260" y="4849"/>
                    <a:pt x="3829" y="9477"/>
                    <a:pt x="1613" y="12820"/>
                  </a:cubicBezTo>
                  <a:cubicBezTo>
                    <a:pt x="-602" y="16163"/>
                    <a:pt x="-602" y="18220"/>
                    <a:pt x="2029" y="19506"/>
                  </a:cubicBezTo>
                  <a:cubicBezTo>
                    <a:pt x="4660" y="20792"/>
                    <a:pt x="9921" y="21306"/>
                    <a:pt x="13521" y="21306"/>
                  </a:cubicBezTo>
                  <a:cubicBezTo>
                    <a:pt x="17121" y="21306"/>
                    <a:pt x="19060" y="20792"/>
                    <a:pt x="20998" y="2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9366231" y="3476676"/>
              <a:ext cx="235825" cy="27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80" fill="norm" stroke="1" extrusionOk="0">
                  <a:moveTo>
                    <a:pt x="3926" y="7939"/>
                  </a:moveTo>
                  <a:cubicBezTo>
                    <a:pt x="3735" y="7121"/>
                    <a:pt x="3544" y="6302"/>
                    <a:pt x="3353" y="6712"/>
                  </a:cubicBezTo>
                  <a:cubicBezTo>
                    <a:pt x="3162" y="7121"/>
                    <a:pt x="2970" y="8757"/>
                    <a:pt x="2588" y="11130"/>
                  </a:cubicBezTo>
                  <a:cubicBezTo>
                    <a:pt x="2206" y="13502"/>
                    <a:pt x="1632" y="16612"/>
                    <a:pt x="1154" y="18575"/>
                  </a:cubicBezTo>
                  <a:cubicBezTo>
                    <a:pt x="677" y="20539"/>
                    <a:pt x="294" y="21357"/>
                    <a:pt x="103" y="21275"/>
                  </a:cubicBezTo>
                  <a:cubicBezTo>
                    <a:pt x="-88" y="21193"/>
                    <a:pt x="-88" y="20212"/>
                    <a:pt x="772" y="17021"/>
                  </a:cubicBezTo>
                  <a:cubicBezTo>
                    <a:pt x="1632" y="13830"/>
                    <a:pt x="3353" y="8430"/>
                    <a:pt x="4595" y="5075"/>
                  </a:cubicBezTo>
                  <a:cubicBezTo>
                    <a:pt x="5838" y="1721"/>
                    <a:pt x="6602" y="412"/>
                    <a:pt x="7271" y="84"/>
                  </a:cubicBezTo>
                  <a:cubicBezTo>
                    <a:pt x="7940" y="-243"/>
                    <a:pt x="8514" y="412"/>
                    <a:pt x="9087" y="1639"/>
                  </a:cubicBezTo>
                  <a:cubicBezTo>
                    <a:pt x="9661" y="2866"/>
                    <a:pt x="10234" y="4666"/>
                    <a:pt x="10808" y="5893"/>
                  </a:cubicBezTo>
                  <a:cubicBezTo>
                    <a:pt x="11381" y="7121"/>
                    <a:pt x="11954" y="7775"/>
                    <a:pt x="13101" y="7775"/>
                  </a:cubicBezTo>
                  <a:cubicBezTo>
                    <a:pt x="14248" y="7775"/>
                    <a:pt x="15969" y="7121"/>
                    <a:pt x="17211" y="6466"/>
                  </a:cubicBezTo>
                  <a:cubicBezTo>
                    <a:pt x="18454" y="5812"/>
                    <a:pt x="19218" y="5157"/>
                    <a:pt x="19792" y="4421"/>
                  </a:cubicBezTo>
                  <a:cubicBezTo>
                    <a:pt x="20365" y="3684"/>
                    <a:pt x="20747" y="2866"/>
                    <a:pt x="21034" y="2948"/>
                  </a:cubicBezTo>
                  <a:cubicBezTo>
                    <a:pt x="21321" y="3030"/>
                    <a:pt x="21512" y="4012"/>
                    <a:pt x="20843" y="6630"/>
                  </a:cubicBezTo>
                  <a:cubicBezTo>
                    <a:pt x="20174" y="9248"/>
                    <a:pt x="18645" y="13502"/>
                    <a:pt x="17785" y="16121"/>
                  </a:cubicBezTo>
                  <a:cubicBezTo>
                    <a:pt x="16924" y="18739"/>
                    <a:pt x="16733" y="19721"/>
                    <a:pt x="16542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9625603" y="3494358"/>
              <a:ext cx="151221" cy="28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12" fill="norm" stroke="1" extrusionOk="0">
                  <a:moveTo>
                    <a:pt x="11700" y="6286"/>
                  </a:moveTo>
                  <a:cubicBezTo>
                    <a:pt x="9000" y="9886"/>
                    <a:pt x="6300" y="13486"/>
                    <a:pt x="4650" y="15677"/>
                  </a:cubicBezTo>
                  <a:cubicBezTo>
                    <a:pt x="3000" y="17869"/>
                    <a:pt x="2400" y="18651"/>
                    <a:pt x="1650" y="19512"/>
                  </a:cubicBezTo>
                  <a:cubicBezTo>
                    <a:pt x="900" y="20373"/>
                    <a:pt x="0" y="21312"/>
                    <a:pt x="0" y="21312"/>
                  </a:cubicBezTo>
                  <a:cubicBezTo>
                    <a:pt x="0" y="21312"/>
                    <a:pt x="900" y="20373"/>
                    <a:pt x="3450" y="17634"/>
                  </a:cubicBezTo>
                  <a:cubicBezTo>
                    <a:pt x="6000" y="14895"/>
                    <a:pt x="10200" y="10355"/>
                    <a:pt x="12900" y="7225"/>
                  </a:cubicBezTo>
                  <a:cubicBezTo>
                    <a:pt x="15600" y="4095"/>
                    <a:pt x="16800" y="2373"/>
                    <a:pt x="18000" y="1277"/>
                  </a:cubicBezTo>
                  <a:cubicBezTo>
                    <a:pt x="19200" y="182"/>
                    <a:pt x="20400" y="-288"/>
                    <a:pt x="21000" y="182"/>
                  </a:cubicBezTo>
                  <a:cubicBezTo>
                    <a:pt x="21600" y="651"/>
                    <a:pt x="21600" y="2060"/>
                    <a:pt x="20850" y="5269"/>
                  </a:cubicBezTo>
                  <a:cubicBezTo>
                    <a:pt x="20100" y="8477"/>
                    <a:pt x="18600" y="13486"/>
                    <a:pt x="17850" y="16382"/>
                  </a:cubicBezTo>
                  <a:cubicBezTo>
                    <a:pt x="17100" y="19277"/>
                    <a:pt x="17100" y="20060"/>
                    <a:pt x="17100" y="20451"/>
                  </a:cubicBezTo>
                  <a:cubicBezTo>
                    <a:pt x="17100" y="20842"/>
                    <a:pt x="17100" y="20842"/>
                    <a:pt x="1710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9663703" y="3630160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6457"/>
                    <a:pt x="7920" y="11314"/>
                    <a:pt x="11520" y="7714"/>
                  </a:cubicBezTo>
                  <a:cubicBezTo>
                    <a:pt x="15120" y="4114"/>
                    <a:pt x="183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9829360" y="3483565"/>
              <a:ext cx="110304" cy="27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01" fill="norm" stroke="1" extrusionOk="0">
                  <a:moveTo>
                    <a:pt x="9674" y="5484"/>
                  </a:moveTo>
                  <a:cubicBezTo>
                    <a:pt x="6821" y="9276"/>
                    <a:pt x="3968" y="13069"/>
                    <a:pt x="2542" y="15377"/>
                  </a:cubicBezTo>
                  <a:cubicBezTo>
                    <a:pt x="1116" y="17686"/>
                    <a:pt x="1116" y="18510"/>
                    <a:pt x="912" y="19417"/>
                  </a:cubicBezTo>
                  <a:cubicBezTo>
                    <a:pt x="708" y="20324"/>
                    <a:pt x="301" y="21313"/>
                    <a:pt x="97" y="21396"/>
                  </a:cubicBezTo>
                  <a:cubicBezTo>
                    <a:pt x="-107" y="21478"/>
                    <a:pt x="-107" y="20654"/>
                    <a:pt x="1319" y="17438"/>
                  </a:cubicBezTo>
                  <a:cubicBezTo>
                    <a:pt x="2746" y="14223"/>
                    <a:pt x="5599" y="8617"/>
                    <a:pt x="7636" y="5402"/>
                  </a:cubicBezTo>
                  <a:cubicBezTo>
                    <a:pt x="9674" y="2186"/>
                    <a:pt x="10897" y="1362"/>
                    <a:pt x="12527" y="785"/>
                  </a:cubicBezTo>
                  <a:cubicBezTo>
                    <a:pt x="14157" y="208"/>
                    <a:pt x="16195" y="-122"/>
                    <a:pt x="17825" y="43"/>
                  </a:cubicBezTo>
                  <a:cubicBezTo>
                    <a:pt x="19455" y="208"/>
                    <a:pt x="20678" y="867"/>
                    <a:pt x="21085" y="2516"/>
                  </a:cubicBezTo>
                  <a:cubicBezTo>
                    <a:pt x="21493" y="4165"/>
                    <a:pt x="21085" y="6803"/>
                    <a:pt x="19863" y="8452"/>
                  </a:cubicBezTo>
                  <a:cubicBezTo>
                    <a:pt x="18640" y="10101"/>
                    <a:pt x="16602" y="10760"/>
                    <a:pt x="14565" y="11255"/>
                  </a:cubicBezTo>
                  <a:cubicBezTo>
                    <a:pt x="12527" y="11750"/>
                    <a:pt x="10489" y="12080"/>
                    <a:pt x="8655" y="11997"/>
                  </a:cubicBezTo>
                  <a:cubicBezTo>
                    <a:pt x="6821" y="11915"/>
                    <a:pt x="5191" y="11420"/>
                    <a:pt x="3561" y="1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956811" y="3466985"/>
              <a:ext cx="170443" cy="27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89" fill="norm" stroke="1" extrusionOk="0">
                  <a:moveTo>
                    <a:pt x="21473" y="2754"/>
                  </a:moveTo>
                  <a:cubicBezTo>
                    <a:pt x="21206" y="1787"/>
                    <a:pt x="20940" y="820"/>
                    <a:pt x="19873" y="337"/>
                  </a:cubicBezTo>
                  <a:cubicBezTo>
                    <a:pt x="18806" y="-147"/>
                    <a:pt x="16940" y="-147"/>
                    <a:pt x="14940" y="578"/>
                  </a:cubicBezTo>
                  <a:cubicBezTo>
                    <a:pt x="12940" y="1304"/>
                    <a:pt x="10806" y="2754"/>
                    <a:pt x="8673" y="4769"/>
                  </a:cubicBezTo>
                  <a:cubicBezTo>
                    <a:pt x="6540" y="6784"/>
                    <a:pt x="4406" y="9363"/>
                    <a:pt x="2940" y="11540"/>
                  </a:cubicBezTo>
                  <a:cubicBezTo>
                    <a:pt x="1473" y="13716"/>
                    <a:pt x="673" y="15489"/>
                    <a:pt x="273" y="17020"/>
                  </a:cubicBezTo>
                  <a:cubicBezTo>
                    <a:pt x="-127" y="18552"/>
                    <a:pt x="-127" y="19841"/>
                    <a:pt x="540" y="20566"/>
                  </a:cubicBezTo>
                  <a:cubicBezTo>
                    <a:pt x="1206" y="21292"/>
                    <a:pt x="2540" y="21453"/>
                    <a:pt x="5473" y="21131"/>
                  </a:cubicBezTo>
                  <a:cubicBezTo>
                    <a:pt x="8406" y="20808"/>
                    <a:pt x="12940" y="20002"/>
                    <a:pt x="17473" y="1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000253" y="3636510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0498326" y="3610611"/>
              <a:ext cx="111528" cy="15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78" fill="norm" stroke="1" extrusionOk="0">
                  <a:moveTo>
                    <a:pt x="21076" y="2625"/>
                  </a:moveTo>
                  <a:cubicBezTo>
                    <a:pt x="19876" y="1488"/>
                    <a:pt x="18676" y="351"/>
                    <a:pt x="17076" y="67"/>
                  </a:cubicBezTo>
                  <a:cubicBezTo>
                    <a:pt x="15476" y="-217"/>
                    <a:pt x="13476" y="351"/>
                    <a:pt x="10476" y="2767"/>
                  </a:cubicBezTo>
                  <a:cubicBezTo>
                    <a:pt x="7476" y="5183"/>
                    <a:pt x="3476" y="9446"/>
                    <a:pt x="1476" y="12857"/>
                  </a:cubicBezTo>
                  <a:cubicBezTo>
                    <a:pt x="-524" y="16267"/>
                    <a:pt x="-524" y="18825"/>
                    <a:pt x="1676" y="20104"/>
                  </a:cubicBezTo>
                  <a:cubicBezTo>
                    <a:pt x="3876" y="21383"/>
                    <a:pt x="8276" y="21383"/>
                    <a:pt x="11076" y="20815"/>
                  </a:cubicBezTo>
                  <a:cubicBezTo>
                    <a:pt x="13876" y="20246"/>
                    <a:pt x="15076" y="19109"/>
                    <a:pt x="15076" y="16694"/>
                  </a:cubicBezTo>
                  <a:cubicBezTo>
                    <a:pt x="15076" y="14278"/>
                    <a:pt x="13876" y="10583"/>
                    <a:pt x="12276" y="8309"/>
                  </a:cubicBezTo>
                  <a:cubicBezTo>
                    <a:pt x="10676" y="6036"/>
                    <a:pt x="8676" y="5183"/>
                    <a:pt x="8676" y="4615"/>
                  </a:cubicBezTo>
                  <a:cubicBezTo>
                    <a:pt x="8676" y="4046"/>
                    <a:pt x="10676" y="3762"/>
                    <a:pt x="12676" y="3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0647953" y="3598410"/>
              <a:ext cx="114301" cy="15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0"/>
                  </a:moveTo>
                  <a:cubicBezTo>
                    <a:pt x="800" y="6048"/>
                    <a:pt x="1600" y="12096"/>
                    <a:pt x="2200" y="15984"/>
                  </a:cubicBezTo>
                  <a:cubicBezTo>
                    <a:pt x="2800" y="19872"/>
                    <a:pt x="3200" y="21600"/>
                    <a:pt x="4000" y="21456"/>
                  </a:cubicBezTo>
                  <a:cubicBezTo>
                    <a:pt x="4800" y="21312"/>
                    <a:pt x="6000" y="19296"/>
                    <a:pt x="9000" y="16272"/>
                  </a:cubicBezTo>
                  <a:cubicBezTo>
                    <a:pt x="12000" y="13248"/>
                    <a:pt x="16800" y="9216"/>
                    <a:pt x="21600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0749553" y="3606685"/>
              <a:ext cx="84803" cy="16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36" fill="norm" stroke="1" extrusionOk="0">
                  <a:moveTo>
                    <a:pt x="0" y="11235"/>
                  </a:moveTo>
                  <a:cubicBezTo>
                    <a:pt x="2634" y="11781"/>
                    <a:pt x="5268" y="12328"/>
                    <a:pt x="7639" y="12055"/>
                  </a:cubicBezTo>
                  <a:cubicBezTo>
                    <a:pt x="10010" y="11781"/>
                    <a:pt x="12117" y="10688"/>
                    <a:pt x="14224" y="9321"/>
                  </a:cubicBezTo>
                  <a:cubicBezTo>
                    <a:pt x="16332" y="7954"/>
                    <a:pt x="18439" y="6313"/>
                    <a:pt x="19756" y="4673"/>
                  </a:cubicBezTo>
                  <a:cubicBezTo>
                    <a:pt x="21073" y="3032"/>
                    <a:pt x="21600" y="1392"/>
                    <a:pt x="20546" y="571"/>
                  </a:cubicBezTo>
                  <a:cubicBezTo>
                    <a:pt x="19493" y="-249"/>
                    <a:pt x="16859" y="-249"/>
                    <a:pt x="13434" y="981"/>
                  </a:cubicBezTo>
                  <a:cubicBezTo>
                    <a:pt x="10010" y="2212"/>
                    <a:pt x="5795" y="4673"/>
                    <a:pt x="3424" y="7954"/>
                  </a:cubicBezTo>
                  <a:cubicBezTo>
                    <a:pt x="1054" y="11235"/>
                    <a:pt x="527" y="15336"/>
                    <a:pt x="1317" y="17797"/>
                  </a:cubicBezTo>
                  <a:cubicBezTo>
                    <a:pt x="2107" y="20257"/>
                    <a:pt x="4215" y="21078"/>
                    <a:pt x="6849" y="21214"/>
                  </a:cubicBezTo>
                  <a:cubicBezTo>
                    <a:pt x="9483" y="21351"/>
                    <a:pt x="12644" y="20804"/>
                    <a:pt x="15805" y="2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0857503" y="3579360"/>
              <a:ext cx="127001" cy="20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5400"/>
                  </a:moveTo>
                  <a:cubicBezTo>
                    <a:pt x="3960" y="8775"/>
                    <a:pt x="7920" y="12150"/>
                    <a:pt x="9900" y="14512"/>
                  </a:cubicBezTo>
                  <a:cubicBezTo>
                    <a:pt x="11880" y="16875"/>
                    <a:pt x="11880" y="18225"/>
                    <a:pt x="11160" y="19238"/>
                  </a:cubicBezTo>
                  <a:cubicBezTo>
                    <a:pt x="10440" y="20250"/>
                    <a:pt x="9000" y="20925"/>
                    <a:pt x="7380" y="21262"/>
                  </a:cubicBezTo>
                  <a:cubicBezTo>
                    <a:pt x="5760" y="21600"/>
                    <a:pt x="3960" y="21600"/>
                    <a:pt x="2700" y="20138"/>
                  </a:cubicBezTo>
                  <a:cubicBezTo>
                    <a:pt x="1440" y="18675"/>
                    <a:pt x="720" y="15750"/>
                    <a:pt x="3960" y="12150"/>
                  </a:cubicBezTo>
                  <a:cubicBezTo>
                    <a:pt x="7200" y="8550"/>
                    <a:pt x="14400" y="42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1237372" y="3452610"/>
              <a:ext cx="215145" cy="29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10" fill="norm" stroke="1" extrusionOk="0">
                  <a:moveTo>
                    <a:pt x="3257" y="3199"/>
                  </a:moveTo>
                  <a:cubicBezTo>
                    <a:pt x="3467" y="6110"/>
                    <a:pt x="3677" y="9021"/>
                    <a:pt x="3782" y="11242"/>
                  </a:cubicBezTo>
                  <a:cubicBezTo>
                    <a:pt x="3886" y="13463"/>
                    <a:pt x="3886" y="14995"/>
                    <a:pt x="3782" y="16221"/>
                  </a:cubicBezTo>
                  <a:cubicBezTo>
                    <a:pt x="3677" y="17446"/>
                    <a:pt x="3467" y="18365"/>
                    <a:pt x="3362" y="18442"/>
                  </a:cubicBezTo>
                  <a:cubicBezTo>
                    <a:pt x="3257" y="18519"/>
                    <a:pt x="3257" y="17753"/>
                    <a:pt x="3362" y="15378"/>
                  </a:cubicBezTo>
                  <a:cubicBezTo>
                    <a:pt x="3467" y="13004"/>
                    <a:pt x="3677" y="9021"/>
                    <a:pt x="4096" y="6187"/>
                  </a:cubicBezTo>
                  <a:cubicBezTo>
                    <a:pt x="4516" y="3353"/>
                    <a:pt x="5145" y="1667"/>
                    <a:pt x="6298" y="748"/>
                  </a:cubicBezTo>
                  <a:cubicBezTo>
                    <a:pt x="7452" y="-171"/>
                    <a:pt x="9129" y="-324"/>
                    <a:pt x="11331" y="748"/>
                  </a:cubicBezTo>
                  <a:cubicBezTo>
                    <a:pt x="13533" y="1821"/>
                    <a:pt x="16259" y="4119"/>
                    <a:pt x="18252" y="6876"/>
                  </a:cubicBezTo>
                  <a:cubicBezTo>
                    <a:pt x="20244" y="9633"/>
                    <a:pt x="21502" y="12850"/>
                    <a:pt x="21292" y="15225"/>
                  </a:cubicBezTo>
                  <a:cubicBezTo>
                    <a:pt x="21083" y="17599"/>
                    <a:pt x="19405" y="19131"/>
                    <a:pt x="16050" y="20050"/>
                  </a:cubicBezTo>
                  <a:cubicBezTo>
                    <a:pt x="12694" y="20970"/>
                    <a:pt x="7661" y="21276"/>
                    <a:pt x="4516" y="21199"/>
                  </a:cubicBezTo>
                  <a:cubicBezTo>
                    <a:pt x="1370" y="21123"/>
                    <a:pt x="112" y="20663"/>
                    <a:pt x="7" y="20357"/>
                  </a:cubicBezTo>
                  <a:cubicBezTo>
                    <a:pt x="-98" y="20050"/>
                    <a:pt x="951" y="19897"/>
                    <a:pt x="2209" y="19974"/>
                  </a:cubicBezTo>
                  <a:cubicBezTo>
                    <a:pt x="3467" y="20050"/>
                    <a:pt x="4935" y="20357"/>
                    <a:pt x="6403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1439332" y="3693660"/>
              <a:ext cx="65872" cy="24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13" fill="norm" stroke="1" extrusionOk="0">
                  <a:moveTo>
                    <a:pt x="21006" y="0"/>
                  </a:moveTo>
                  <a:cubicBezTo>
                    <a:pt x="15606" y="5071"/>
                    <a:pt x="10206" y="10143"/>
                    <a:pt x="6831" y="13148"/>
                  </a:cubicBezTo>
                  <a:cubicBezTo>
                    <a:pt x="3456" y="16153"/>
                    <a:pt x="2106" y="17092"/>
                    <a:pt x="1093" y="18031"/>
                  </a:cubicBezTo>
                  <a:cubicBezTo>
                    <a:pt x="81" y="18970"/>
                    <a:pt x="-594" y="19910"/>
                    <a:pt x="756" y="20567"/>
                  </a:cubicBezTo>
                  <a:cubicBezTo>
                    <a:pt x="2106" y="21224"/>
                    <a:pt x="5481" y="21600"/>
                    <a:pt x="8856" y="21318"/>
                  </a:cubicBezTo>
                  <a:cubicBezTo>
                    <a:pt x="12231" y="21037"/>
                    <a:pt x="15606" y="20097"/>
                    <a:pt x="18981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1429003" y="381431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1536429" y="3809243"/>
              <a:ext cx="108475" cy="11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74" fill="norm" stroke="1" extrusionOk="0">
                  <a:moveTo>
                    <a:pt x="2596" y="4475"/>
                  </a:moveTo>
                  <a:cubicBezTo>
                    <a:pt x="4673" y="5260"/>
                    <a:pt x="6750" y="6046"/>
                    <a:pt x="8826" y="6046"/>
                  </a:cubicBezTo>
                  <a:cubicBezTo>
                    <a:pt x="10903" y="6046"/>
                    <a:pt x="12980" y="5260"/>
                    <a:pt x="14642" y="4082"/>
                  </a:cubicBezTo>
                  <a:cubicBezTo>
                    <a:pt x="16303" y="2904"/>
                    <a:pt x="17550" y="1333"/>
                    <a:pt x="17134" y="547"/>
                  </a:cubicBezTo>
                  <a:cubicBezTo>
                    <a:pt x="16719" y="-238"/>
                    <a:pt x="14642" y="-238"/>
                    <a:pt x="11734" y="940"/>
                  </a:cubicBezTo>
                  <a:cubicBezTo>
                    <a:pt x="8826" y="2118"/>
                    <a:pt x="5088" y="4475"/>
                    <a:pt x="2803" y="7420"/>
                  </a:cubicBezTo>
                  <a:cubicBezTo>
                    <a:pt x="519" y="10366"/>
                    <a:pt x="-312" y="13900"/>
                    <a:pt x="103" y="16453"/>
                  </a:cubicBezTo>
                  <a:cubicBezTo>
                    <a:pt x="519" y="19006"/>
                    <a:pt x="2180" y="20577"/>
                    <a:pt x="5919" y="20969"/>
                  </a:cubicBezTo>
                  <a:cubicBezTo>
                    <a:pt x="9657" y="21362"/>
                    <a:pt x="15473" y="20577"/>
                    <a:pt x="21288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1694488" y="3805283"/>
              <a:ext cx="72281" cy="16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85" fill="norm" stroke="1" extrusionOk="0">
                  <a:moveTo>
                    <a:pt x="13314" y="346"/>
                  </a:moveTo>
                  <a:cubicBezTo>
                    <a:pt x="10228" y="72"/>
                    <a:pt x="7143" y="-201"/>
                    <a:pt x="4674" y="209"/>
                  </a:cubicBezTo>
                  <a:cubicBezTo>
                    <a:pt x="2206" y="619"/>
                    <a:pt x="354" y="1713"/>
                    <a:pt x="46" y="2943"/>
                  </a:cubicBezTo>
                  <a:cubicBezTo>
                    <a:pt x="-263" y="4174"/>
                    <a:pt x="971" y="5541"/>
                    <a:pt x="4366" y="7318"/>
                  </a:cubicBezTo>
                  <a:cubicBezTo>
                    <a:pt x="7760" y="9095"/>
                    <a:pt x="13314" y="11283"/>
                    <a:pt x="16708" y="13060"/>
                  </a:cubicBezTo>
                  <a:cubicBezTo>
                    <a:pt x="20103" y="14837"/>
                    <a:pt x="21337" y="16204"/>
                    <a:pt x="21028" y="17434"/>
                  </a:cubicBezTo>
                  <a:cubicBezTo>
                    <a:pt x="20720" y="18665"/>
                    <a:pt x="18868" y="19758"/>
                    <a:pt x="16091" y="20442"/>
                  </a:cubicBezTo>
                  <a:cubicBezTo>
                    <a:pt x="13314" y="21126"/>
                    <a:pt x="9611" y="21399"/>
                    <a:pt x="7451" y="20579"/>
                  </a:cubicBezTo>
                  <a:cubicBezTo>
                    <a:pt x="5291" y="19758"/>
                    <a:pt x="4674" y="17845"/>
                    <a:pt x="4057" y="15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1816978" y="3686179"/>
              <a:ext cx="76096" cy="28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77" fill="norm" stroke="1" extrusionOk="0">
                  <a:moveTo>
                    <a:pt x="15590" y="1526"/>
                  </a:moveTo>
                  <a:cubicBezTo>
                    <a:pt x="17925" y="726"/>
                    <a:pt x="20260" y="-74"/>
                    <a:pt x="20844" y="6"/>
                  </a:cubicBezTo>
                  <a:cubicBezTo>
                    <a:pt x="21428" y="86"/>
                    <a:pt x="20260" y="1046"/>
                    <a:pt x="16758" y="3846"/>
                  </a:cubicBezTo>
                  <a:cubicBezTo>
                    <a:pt x="13255" y="6646"/>
                    <a:pt x="7417" y="11286"/>
                    <a:pt x="4206" y="14086"/>
                  </a:cubicBezTo>
                  <a:cubicBezTo>
                    <a:pt x="996" y="16886"/>
                    <a:pt x="412" y="17846"/>
                    <a:pt x="120" y="18806"/>
                  </a:cubicBezTo>
                  <a:cubicBezTo>
                    <a:pt x="-172" y="19766"/>
                    <a:pt x="-172" y="20726"/>
                    <a:pt x="3039" y="21126"/>
                  </a:cubicBezTo>
                  <a:cubicBezTo>
                    <a:pt x="6250" y="21526"/>
                    <a:pt x="12671" y="21366"/>
                    <a:pt x="19093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1803653" y="385241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00"/>
                    <a:pt x="9000" y="10800"/>
                    <a:pt x="12600" y="72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2032253" y="368096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586503" y="4709660"/>
              <a:ext cx="247651" cy="25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0"/>
                  </a:moveTo>
                  <a:cubicBezTo>
                    <a:pt x="923" y="176"/>
                    <a:pt x="1846" y="351"/>
                    <a:pt x="3415" y="1932"/>
                  </a:cubicBezTo>
                  <a:cubicBezTo>
                    <a:pt x="4985" y="3512"/>
                    <a:pt x="7200" y="6498"/>
                    <a:pt x="9415" y="9483"/>
                  </a:cubicBezTo>
                  <a:cubicBezTo>
                    <a:pt x="11631" y="12468"/>
                    <a:pt x="13846" y="15454"/>
                    <a:pt x="15231" y="17298"/>
                  </a:cubicBezTo>
                  <a:cubicBezTo>
                    <a:pt x="16615" y="19141"/>
                    <a:pt x="17169" y="19844"/>
                    <a:pt x="17815" y="20459"/>
                  </a:cubicBezTo>
                  <a:cubicBezTo>
                    <a:pt x="18462" y="21073"/>
                    <a:pt x="19200" y="21600"/>
                    <a:pt x="19846" y="21073"/>
                  </a:cubicBezTo>
                  <a:cubicBezTo>
                    <a:pt x="20492" y="20546"/>
                    <a:pt x="21046" y="18966"/>
                    <a:pt x="21600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765097" y="4722360"/>
              <a:ext cx="138907" cy="5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12" fill="norm" stroke="1" extrusionOk="0">
                  <a:moveTo>
                    <a:pt x="21477" y="0"/>
                  </a:moveTo>
                  <a:cubicBezTo>
                    <a:pt x="18859" y="2689"/>
                    <a:pt x="16241" y="5378"/>
                    <a:pt x="12968" y="8380"/>
                  </a:cubicBezTo>
                  <a:cubicBezTo>
                    <a:pt x="9695" y="11383"/>
                    <a:pt x="5768" y="14699"/>
                    <a:pt x="3477" y="16760"/>
                  </a:cubicBezTo>
                  <a:cubicBezTo>
                    <a:pt x="1186" y="18822"/>
                    <a:pt x="532" y="19628"/>
                    <a:pt x="204" y="20256"/>
                  </a:cubicBezTo>
                  <a:cubicBezTo>
                    <a:pt x="-123" y="20883"/>
                    <a:pt x="-123" y="21331"/>
                    <a:pt x="695" y="21466"/>
                  </a:cubicBezTo>
                  <a:cubicBezTo>
                    <a:pt x="1513" y="21600"/>
                    <a:pt x="3150" y="21421"/>
                    <a:pt x="4786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935753" y="513511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929403" y="4957310"/>
              <a:ext cx="55227" cy="4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699" fill="norm" stroke="1" extrusionOk="0">
                  <a:moveTo>
                    <a:pt x="19200" y="0"/>
                  </a:moveTo>
                  <a:cubicBezTo>
                    <a:pt x="16000" y="2817"/>
                    <a:pt x="12800" y="5635"/>
                    <a:pt x="10800" y="9391"/>
                  </a:cubicBezTo>
                  <a:cubicBezTo>
                    <a:pt x="8800" y="13148"/>
                    <a:pt x="8000" y="17843"/>
                    <a:pt x="10000" y="19722"/>
                  </a:cubicBezTo>
                  <a:cubicBezTo>
                    <a:pt x="12000" y="21600"/>
                    <a:pt x="16800" y="20661"/>
                    <a:pt x="19200" y="17843"/>
                  </a:cubicBezTo>
                  <a:cubicBezTo>
                    <a:pt x="21600" y="15026"/>
                    <a:pt x="21600" y="10330"/>
                    <a:pt x="18000" y="8452"/>
                  </a:cubicBezTo>
                  <a:cubicBezTo>
                    <a:pt x="14400" y="6574"/>
                    <a:pt x="7200" y="7513"/>
                    <a:pt x="0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748180" y="4407848"/>
              <a:ext cx="174874" cy="20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92" fill="norm" stroke="1" extrusionOk="0">
                  <a:moveTo>
                    <a:pt x="4324" y="2310"/>
                  </a:moveTo>
                  <a:cubicBezTo>
                    <a:pt x="3283" y="4710"/>
                    <a:pt x="2242" y="7110"/>
                    <a:pt x="1461" y="9183"/>
                  </a:cubicBezTo>
                  <a:cubicBezTo>
                    <a:pt x="681" y="11256"/>
                    <a:pt x="160" y="13001"/>
                    <a:pt x="30" y="13328"/>
                  </a:cubicBezTo>
                  <a:cubicBezTo>
                    <a:pt x="-100" y="13656"/>
                    <a:pt x="160" y="12565"/>
                    <a:pt x="1331" y="10274"/>
                  </a:cubicBezTo>
                  <a:cubicBezTo>
                    <a:pt x="2502" y="7983"/>
                    <a:pt x="4584" y="4492"/>
                    <a:pt x="6406" y="2419"/>
                  </a:cubicBezTo>
                  <a:cubicBezTo>
                    <a:pt x="8228" y="347"/>
                    <a:pt x="9789" y="-308"/>
                    <a:pt x="10960" y="128"/>
                  </a:cubicBezTo>
                  <a:cubicBezTo>
                    <a:pt x="12131" y="565"/>
                    <a:pt x="12912" y="2092"/>
                    <a:pt x="14604" y="5801"/>
                  </a:cubicBezTo>
                  <a:cubicBezTo>
                    <a:pt x="16295" y="9510"/>
                    <a:pt x="18898" y="15401"/>
                    <a:pt x="2150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208803" y="478586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0"/>
                    <a:pt x="8229" y="0"/>
                    <a:pt x="11829" y="3600"/>
                  </a:cubicBezTo>
                  <a:cubicBezTo>
                    <a:pt x="15429" y="7200"/>
                    <a:pt x="1851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215153" y="4944610"/>
              <a:ext cx="1841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10800"/>
                    <a:pt x="10924" y="21600"/>
                    <a:pt x="14524" y="21600"/>
                  </a:cubicBezTo>
                  <a:cubicBezTo>
                    <a:pt x="18124" y="21600"/>
                    <a:pt x="19862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053353" y="4690610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3167653" y="4677910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989853" y="4982710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8000"/>
                    <a:pt x="11160" y="14400"/>
                    <a:pt x="14760" y="10800"/>
                  </a:cubicBezTo>
                  <a:cubicBezTo>
                    <a:pt x="18360" y="7200"/>
                    <a:pt x="199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2996203" y="5077960"/>
              <a:ext cx="203201" cy="24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0"/>
                  </a:moveTo>
                  <a:cubicBezTo>
                    <a:pt x="19575" y="738"/>
                    <a:pt x="17550" y="1477"/>
                    <a:pt x="15188" y="3969"/>
                  </a:cubicBezTo>
                  <a:cubicBezTo>
                    <a:pt x="12825" y="6462"/>
                    <a:pt x="10125" y="10708"/>
                    <a:pt x="8662" y="13292"/>
                  </a:cubicBezTo>
                  <a:cubicBezTo>
                    <a:pt x="7200" y="15877"/>
                    <a:pt x="6975" y="16800"/>
                    <a:pt x="6975" y="17723"/>
                  </a:cubicBezTo>
                  <a:cubicBezTo>
                    <a:pt x="6975" y="18646"/>
                    <a:pt x="7200" y="19569"/>
                    <a:pt x="7875" y="20308"/>
                  </a:cubicBezTo>
                  <a:cubicBezTo>
                    <a:pt x="8550" y="21046"/>
                    <a:pt x="9675" y="21600"/>
                    <a:pt x="11138" y="21508"/>
                  </a:cubicBezTo>
                  <a:cubicBezTo>
                    <a:pt x="12600" y="21415"/>
                    <a:pt x="14400" y="20677"/>
                    <a:pt x="15413" y="19754"/>
                  </a:cubicBezTo>
                  <a:cubicBezTo>
                    <a:pt x="16425" y="18831"/>
                    <a:pt x="16650" y="17723"/>
                    <a:pt x="15413" y="16523"/>
                  </a:cubicBezTo>
                  <a:cubicBezTo>
                    <a:pt x="14175" y="15323"/>
                    <a:pt x="11475" y="14031"/>
                    <a:pt x="8662" y="12831"/>
                  </a:cubicBezTo>
                  <a:cubicBezTo>
                    <a:pt x="5850" y="11631"/>
                    <a:pt x="2925" y="10523"/>
                    <a:pt x="0" y="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510553" y="4919210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8720"/>
                    <a:pt x="9931" y="15840"/>
                    <a:pt x="13531" y="12240"/>
                  </a:cubicBezTo>
                  <a:cubicBezTo>
                    <a:pt x="17131" y="8640"/>
                    <a:pt x="1936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586753" y="4874760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59"/>
                    <a:pt x="14400" y="9318"/>
                    <a:pt x="18000" y="12918"/>
                  </a:cubicBezTo>
                  <a:cubicBezTo>
                    <a:pt x="21600" y="16518"/>
                    <a:pt x="216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024903" y="4674498"/>
              <a:ext cx="135232" cy="25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531" fill="norm" stroke="1" extrusionOk="0">
                  <a:moveTo>
                    <a:pt x="9818" y="3472"/>
                  </a:moveTo>
                  <a:cubicBezTo>
                    <a:pt x="9491" y="2587"/>
                    <a:pt x="9164" y="1701"/>
                    <a:pt x="9982" y="1082"/>
                  </a:cubicBezTo>
                  <a:cubicBezTo>
                    <a:pt x="10800" y="462"/>
                    <a:pt x="12764" y="108"/>
                    <a:pt x="14564" y="20"/>
                  </a:cubicBezTo>
                  <a:cubicBezTo>
                    <a:pt x="16364" y="-69"/>
                    <a:pt x="18000" y="108"/>
                    <a:pt x="19309" y="1170"/>
                  </a:cubicBezTo>
                  <a:cubicBezTo>
                    <a:pt x="20618" y="2233"/>
                    <a:pt x="21600" y="4180"/>
                    <a:pt x="20291" y="5862"/>
                  </a:cubicBezTo>
                  <a:cubicBezTo>
                    <a:pt x="18982" y="7544"/>
                    <a:pt x="15382" y="8961"/>
                    <a:pt x="12764" y="9846"/>
                  </a:cubicBezTo>
                  <a:cubicBezTo>
                    <a:pt x="10145" y="10731"/>
                    <a:pt x="8509" y="11085"/>
                    <a:pt x="8509" y="11439"/>
                  </a:cubicBezTo>
                  <a:cubicBezTo>
                    <a:pt x="8509" y="11793"/>
                    <a:pt x="10145" y="12147"/>
                    <a:pt x="12273" y="12944"/>
                  </a:cubicBezTo>
                  <a:cubicBezTo>
                    <a:pt x="14400" y="13741"/>
                    <a:pt x="17018" y="14980"/>
                    <a:pt x="18491" y="16042"/>
                  </a:cubicBezTo>
                  <a:cubicBezTo>
                    <a:pt x="19964" y="17105"/>
                    <a:pt x="20291" y="17990"/>
                    <a:pt x="18982" y="18875"/>
                  </a:cubicBezTo>
                  <a:cubicBezTo>
                    <a:pt x="17673" y="19761"/>
                    <a:pt x="14727" y="20646"/>
                    <a:pt x="11291" y="21088"/>
                  </a:cubicBezTo>
                  <a:cubicBezTo>
                    <a:pt x="7855" y="21531"/>
                    <a:pt x="3927" y="21531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980453" y="5041143"/>
              <a:ext cx="279401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3764" y="13673"/>
                    <a:pt x="7527" y="6473"/>
                    <a:pt x="10718" y="2873"/>
                  </a:cubicBezTo>
                  <a:cubicBezTo>
                    <a:pt x="13909" y="-727"/>
                    <a:pt x="16527" y="-727"/>
                    <a:pt x="18245" y="1673"/>
                  </a:cubicBezTo>
                  <a:cubicBezTo>
                    <a:pt x="19964" y="4073"/>
                    <a:pt x="20782" y="8873"/>
                    <a:pt x="21600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051392" y="5128760"/>
              <a:ext cx="125912" cy="15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14" fill="norm" stroke="1" extrusionOk="0">
                  <a:moveTo>
                    <a:pt x="11695" y="0"/>
                  </a:moveTo>
                  <a:cubicBezTo>
                    <a:pt x="8815" y="4032"/>
                    <a:pt x="5935" y="8064"/>
                    <a:pt x="3955" y="10800"/>
                  </a:cubicBezTo>
                  <a:cubicBezTo>
                    <a:pt x="1975" y="13536"/>
                    <a:pt x="895" y="14976"/>
                    <a:pt x="355" y="16560"/>
                  </a:cubicBezTo>
                  <a:cubicBezTo>
                    <a:pt x="-185" y="18144"/>
                    <a:pt x="-185" y="19872"/>
                    <a:pt x="895" y="20736"/>
                  </a:cubicBezTo>
                  <a:cubicBezTo>
                    <a:pt x="1975" y="21600"/>
                    <a:pt x="4135" y="21600"/>
                    <a:pt x="7735" y="20016"/>
                  </a:cubicBezTo>
                  <a:cubicBezTo>
                    <a:pt x="11335" y="18432"/>
                    <a:pt x="16375" y="15264"/>
                    <a:pt x="21415" y="12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139203" y="5204960"/>
              <a:ext cx="31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475753" y="4773160"/>
              <a:ext cx="190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200"/>
                    <a:pt x="4320" y="2400"/>
                    <a:pt x="7560" y="5400"/>
                  </a:cubicBezTo>
                  <a:cubicBezTo>
                    <a:pt x="10800" y="8400"/>
                    <a:pt x="15120" y="13200"/>
                    <a:pt x="17640" y="16200"/>
                  </a:cubicBezTo>
                  <a:cubicBezTo>
                    <a:pt x="20160" y="19200"/>
                    <a:pt x="2088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528944" y="4785860"/>
              <a:ext cx="169060" cy="33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50" fill="norm" stroke="1" extrusionOk="0">
                  <a:moveTo>
                    <a:pt x="21299" y="0"/>
                  </a:moveTo>
                  <a:cubicBezTo>
                    <a:pt x="18366" y="2445"/>
                    <a:pt x="15432" y="4891"/>
                    <a:pt x="12099" y="8151"/>
                  </a:cubicBezTo>
                  <a:cubicBezTo>
                    <a:pt x="8766" y="11411"/>
                    <a:pt x="5032" y="15487"/>
                    <a:pt x="2766" y="17932"/>
                  </a:cubicBezTo>
                  <a:cubicBezTo>
                    <a:pt x="499" y="20377"/>
                    <a:pt x="-301" y="21192"/>
                    <a:pt x="99" y="21396"/>
                  </a:cubicBezTo>
                  <a:cubicBezTo>
                    <a:pt x="499" y="21600"/>
                    <a:pt x="2099" y="21192"/>
                    <a:pt x="3699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4761503" y="5014460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750453" y="4881110"/>
              <a:ext cx="37577" cy="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2" h="20589" fill="norm" stroke="1" extrusionOk="0">
                  <a:moveTo>
                    <a:pt x="15358" y="0"/>
                  </a:moveTo>
                  <a:cubicBezTo>
                    <a:pt x="9958" y="2160"/>
                    <a:pt x="4558" y="4320"/>
                    <a:pt x="1858" y="8100"/>
                  </a:cubicBezTo>
                  <a:cubicBezTo>
                    <a:pt x="-842" y="11880"/>
                    <a:pt x="-842" y="17280"/>
                    <a:pt x="3478" y="19440"/>
                  </a:cubicBezTo>
                  <a:cubicBezTo>
                    <a:pt x="7798" y="21600"/>
                    <a:pt x="16438" y="20520"/>
                    <a:pt x="18598" y="17820"/>
                  </a:cubicBezTo>
                  <a:cubicBezTo>
                    <a:pt x="20758" y="15120"/>
                    <a:pt x="16438" y="10800"/>
                    <a:pt x="12118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158003" y="6278110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6327"/>
                    <a:pt x="8064" y="12655"/>
                    <a:pt x="10512" y="16255"/>
                  </a:cubicBezTo>
                  <a:cubicBezTo>
                    <a:pt x="12960" y="19855"/>
                    <a:pt x="13824" y="20727"/>
                    <a:pt x="15408" y="21164"/>
                  </a:cubicBezTo>
                  <a:cubicBezTo>
                    <a:pt x="16992" y="21600"/>
                    <a:pt x="1929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253253" y="6335260"/>
              <a:ext cx="146051" cy="37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0"/>
                  </a:moveTo>
                  <a:cubicBezTo>
                    <a:pt x="20035" y="362"/>
                    <a:pt x="18470" y="724"/>
                    <a:pt x="17061" y="2172"/>
                  </a:cubicBezTo>
                  <a:cubicBezTo>
                    <a:pt x="15652" y="3620"/>
                    <a:pt x="14400" y="6154"/>
                    <a:pt x="12365" y="8930"/>
                  </a:cubicBezTo>
                  <a:cubicBezTo>
                    <a:pt x="10330" y="11705"/>
                    <a:pt x="7513" y="14722"/>
                    <a:pt x="5635" y="16532"/>
                  </a:cubicBezTo>
                  <a:cubicBezTo>
                    <a:pt x="3757" y="18342"/>
                    <a:pt x="2817" y="18945"/>
                    <a:pt x="1878" y="19669"/>
                  </a:cubicBezTo>
                  <a:cubicBezTo>
                    <a:pt x="939" y="20393"/>
                    <a:pt x="0" y="21238"/>
                    <a:pt x="0" y="21419"/>
                  </a:cubicBezTo>
                  <a:cubicBezTo>
                    <a:pt x="0" y="21600"/>
                    <a:pt x="939" y="21117"/>
                    <a:pt x="1878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412003" y="6678160"/>
              <a:ext cx="76201" cy="21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7200" y="0"/>
                  </a:moveTo>
                  <a:cubicBezTo>
                    <a:pt x="4800" y="4919"/>
                    <a:pt x="2400" y="9838"/>
                    <a:pt x="1200" y="12832"/>
                  </a:cubicBezTo>
                  <a:cubicBezTo>
                    <a:pt x="0" y="15826"/>
                    <a:pt x="0" y="16895"/>
                    <a:pt x="0" y="17964"/>
                  </a:cubicBezTo>
                  <a:cubicBezTo>
                    <a:pt x="0" y="19034"/>
                    <a:pt x="0" y="20103"/>
                    <a:pt x="1800" y="20745"/>
                  </a:cubicBezTo>
                  <a:cubicBezTo>
                    <a:pt x="3600" y="21386"/>
                    <a:pt x="7200" y="21600"/>
                    <a:pt x="10800" y="20745"/>
                  </a:cubicBezTo>
                  <a:cubicBezTo>
                    <a:pt x="14400" y="19889"/>
                    <a:pt x="18000" y="17964"/>
                    <a:pt x="21600" y="16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412003" y="677976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526303" y="6765053"/>
              <a:ext cx="107951" cy="9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5" fill="norm" stroke="1" extrusionOk="0">
                  <a:moveTo>
                    <a:pt x="0" y="7489"/>
                  </a:moveTo>
                  <a:cubicBezTo>
                    <a:pt x="2118" y="7489"/>
                    <a:pt x="4235" y="7489"/>
                    <a:pt x="6353" y="6080"/>
                  </a:cubicBezTo>
                  <a:cubicBezTo>
                    <a:pt x="8471" y="4671"/>
                    <a:pt x="10588" y="1854"/>
                    <a:pt x="10588" y="680"/>
                  </a:cubicBezTo>
                  <a:cubicBezTo>
                    <a:pt x="10588" y="-494"/>
                    <a:pt x="8471" y="-24"/>
                    <a:pt x="6776" y="1149"/>
                  </a:cubicBezTo>
                  <a:cubicBezTo>
                    <a:pt x="5082" y="2323"/>
                    <a:pt x="3812" y="4202"/>
                    <a:pt x="2753" y="6315"/>
                  </a:cubicBezTo>
                  <a:cubicBezTo>
                    <a:pt x="1694" y="8428"/>
                    <a:pt x="847" y="10776"/>
                    <a:pt x="635" y="13123"/>
                  </a:cubicBezTo>
                  <a:cubicBezTo>
                    <a:pt x="424" y="15471"/>
                    <a:pt x="847" y="17819"/>
                    <a:pt x="3176" y="19228"/>
                  </a:cubicBezTo>
                  <a:cubicBezTo>
                    <a:pt x="5506" y="20636"/>
                    <a:pt x="9741" y="21106"/>
                    <a:pt x="13129" y="20402"/>
                  </a:cubicBezTo>
                  <a:cubicBezTo>
                    <a:pt x="16518" y="19697"/>
                    <a:pt x="19059" y="17819"/>
                    <a:pt x="21600" y="15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644436" y="6773360"/>
              <a:ext cx="39610" cy="11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0879" fill="norm" stroke="1" extrusionOk="0">
                  <a:moveTo>
                    <a:pt x="17484" y="1209"/>
                  </a:moveTo>
                  <a:cubicBezTo>
                    <a:pt x="12084" y="409"/>
                    <a:pt x="6684" y="-391"/>
                    <a:pt x="3444" y="209"/>
                  </a:cubicBezTo>
                  <a:cubicBezTo>
                    <a:pt x="204" y="809"/>
                    <a:pt x="-876" y="2809"/>
                    <a:pt x="744" y="4409"/>
                  </a:cubicBezTo>
                  <a:cubicBezTo>
                    <a:pt x="2364" y="6009"/>
                    <a:pt x="6684" y="7209"/>
                    <a:pt x="10464" y="8609"/>
                  </a:cubicBezTo>
                  <a:cubicBezTo>
                    <a:pt x="14244" y="10009"/>
                    <a:pt x="17484" y="11609"/>
                    <a:pt x="19104" y="13609"/>
                  </a:cubicBezTo>
                  <a:cubicBezTo>
                    <a:pt x="20724" y="15609"/>
                    <a:pt x="20724" y="18009"/>
                    <a:pt x="18024" y="19409"/>
                  </a:cubicBezTo>
                  <a:cubicBezTo>
                    <a:pt x="15324" y="20809"/>
                    <a:pt x="9924" y="21209"/>
                    <a:pt x="7224" y="20609"/>
                  </a:cubicBezTo>
                  <a:cubicBezTo>
                    <a:pt x="4524" y="20009"/>
                    <a:pt x="4524" y="18409"/>
                    <a:pt x="4524" y="16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729503" y="6663015"/>
              <a:ext cx="63501" cy="22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8640" y="1445"/>
                  </a:moveTo>
                  <a:cubicBezTo>
                    <a:pt x="10800" y="637"/>
                    <a:pt x="12960" y="-170"/>
                    <a:pt x="13680" y="32"/>
                  </a:cubicBezTo>
                  <a:cubicBezTo>
                    <a:pt x="14400" y="234"/>
                    <a:pt x="13680" y="1445"/>
                    <a:pt x="11160" y="4170"/>
                  </a:cubicBezTo>
                  <a:cubicBezTo>
                    <a:pt x="8640" y="6895"/>
                    <a:pt x="4320" y="11135"/>
                    <a:pt x="2160" y="13759"/>
                  </a:cubicBezTo>
                  <a:cubicBezTo>
                    <a:pt x="0" y="16383"/>
                    <a:pt x="0" y="17393"/>
                    <a:pt x="0" y="18402"/>
                  </a:cubicBezTo>
                  <a:cubicBezTo>
                    <a:pt x="0" y="19411"/>
                    <a:pt x="0" y="20421"/>
                    <a:pt x="2160" y="20925"/>
                  </a:cubicBezTo>
                  <a:cubicBezTo>
                    <a:pt x="4320" y="21430"/>
                    <a:pt x="8640" y="21430"/>
                    <a:pt x="12240" y="20824"/>
                  </a:cubicBezTo>
                  <a:cubicBezTo>
                    <a:pt x="15840" y="20219"/>
                    <a:pt x="18720" y="19008"/>
                    <a:pt x="21600" y="17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735853" y="679881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337079" y="5935194"/>
              <a:ext cx="176525" cy="22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09" fill="norm" stroke="1" extrusionOk="0">
                  <a:moveTo>
                    <a:pt x="5245" y="7071"/>
                  </a:moveTo>
                  <a:cubicBezTo>
                    <a:pt x="4216" y="10409"/>
                    <a:pt x="3188" y="13747"/>
                    <a:pt x="2288" y="16202"/>
                  </a:cubicBezTo>
                  <a:cubicBezTo>
                    <a:pt x="1388" y="18656"/>
                    <a:pt x="616" y="20227"/>
                    <a:pt x="231" y="20424"/>
                  </a:cubicBezTo>
                  <a:cubicBezTo>
                    <a:pt x="-155" y="20620"/>
                    <a:pt x="-155" y="19442"/>
                    <a:pt x="1002" y="16594"/>
                  </a:cubicBezTo>
                  <a:cubicBezTo>
                    <a:pt x="2159" y="13747"/>
                    <a:pt x="4474" y="9231"/>
                    <a:pt x="6531" y="6187"/>
                  </a:cubicBezTo>
                  <a:cubicBezTo>
                    <a:pt x="8588" y="3144"/>
                    <a:pt x="10388" y="1573"/>
                    <a:pt x="11931" y="689"/>
                  </a:cubicBezTo>
                  <a:cubicBezTo>
                    <a:pt x="13474" y="-195"/>
                    <a:pt x="14759" y="-391"/>
                    <a:pt x="15788" y="1082"/>
                  </a:cubicBezTo>
                  <a:cubicBezTo>
                    <a:pt x="16816" y="2554"/>
                    <a:pt x="17588" y="5696"/>
                    <a:pt x="17974" y="8936"/>
                  </a:cubicBezTo>
                  <a:cubicBezTo>
                    <a:pt x="18359" y="12176"/>
                    <a:pt x="18359" y="15514"/>
                    <a:pt x="18874" y="17576"/>
                  </a:cubicBezTo>
                  <a:cubicBezTo>
                    <a:pt x="19388" y="19638"/>
                    <a:pt x="20416" y="20424"/>
                    <a:pt x="21445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148603" y="641781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199403" y="6532110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018553" y="6252710"/>
              <a:ext cx="12701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0" y="6331"/>
                    <a:pt x="0" y="12662"/>
                    <a:pt x="0" y="16293"/>
                  </a:cubicBezTo>
                  <a:cubicBezTo>
                    <a:pt x="0" y="19924"/>
                    <a:pt x="0" y="20855"/>
                    <a:pt x="3600" y="21228"/>
                  </a:cubicBezTo>
                  <a:cubicBezTo>
                    <a:pt x="7200" y="21600"/>
                    <a:pt x="14400" y="214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101103" y="6271760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872503" y="6621010"/>
              <a:ext cx="298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49" y="3600"/>
                    <a:pt x="9498" y="7200"/>
                    <a:pt x="13098" y="10800"/>
                  </a:cubicBezTo>
                  <a:cubicBezTo>
                    <a:pt x="16698" y="14400"/>
                    <a:pt x="1914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960345" y="6722610"/>
              <a:ext cx="134409" cy="21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20" fill="norm" stroke="1" extrusionOk="0">
                  <a:moveTo>
                    <a:pt x="21102" y="0"/>
                  </a:moveTo>
                  <a:cubicBezTo>
                    <a:pt x="17447" y="214"/>
                    <a:pt x="13791" y="428"/>
                    <a:pt x="10136" y="2673"/>
                  </a:cubicBezTo>
                  <a:cubicBezTo>
                    <a:pt x="6480" y="4919"/>
                    <a:pt x="2825" y="9196"/>
                    <a:pt x="1164" y="12511"/>
                  </a:cubicBezTo>
                  <a:cubicBezTo>
                    <a:pt x="-498" y="15826"/>
                    <a:pt x="-166" y="18178"/>
                    <a:pt x="831" y="19568"/>
                  </a:cubicBezTo>
                  <a:cubicBezTo>
                    <a:pt x="1828" y="20958"/>
                    <a:pt x="3490" y="21386"/>
                    <a:pt x="6314" y="21493"/>
                  </a:cubicBezTo>
                  <a:cubicBezTo>
                    <a:pt x="9139" y="21600"/>
                    <a:pt x="13127" y="21386"/>
                    <a:pt x="15619" y="20851"/>
                  </a:cubicBezTo>
                  <a:cubicBezTo>
                    <a:pt x="18111" y="20317"/>
                    <a:pt x="19108" y="19461"/>
                    <a:pt x="19108" y="18606"/>
                  </a:cubicBezTo>
                  <a:cubicBezTo>
                    <a:pt x="19108" y="17750"/>
                    <a:pt x="18111" y="16895"/>
                    <a:pt x="15619" y="16040"/>
                  </a:cubicBezTo>
                  <a:cubicBezTo>
                    <a:pt x="13127" y="15184"/>
                    <a:pt x="9139" y="14329"/>
                    <a:pt x="6813" y="13687"/>
                  </a:cubicBezTo>
                  <a:cubicBezTo>
                    <a:pt x="4487" y="13046"/>
                    <a:pt x="3822" y="12618"/>
                    <a:pt x="3157" y="12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317003" y="6557510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405903" y="6494010"/>
              <a:ext cx="1" cy="209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850403" y="6295837"/>
              <a:ext cx="115095" cy="21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14" fill="norm" stroke="1" extrusionOk="0">
                  <a:moveTo>
                    <a:pt x="0" y="2622"/>
                  </a:moveTo>
                  <a:cubicBezTo>
                    <a:pt x="1157" y="1791"/>
                    <a:pt x="2314" y="960"/>
                    <a:pt x="5014" y="441"/>
                  </a:cubicBezTo>
                  <a:cubicBezTo>
                    <a:pt x="7714" y="-78"/>
                    <a:pt x="11957" y="-286"/>
                    <a:pt x="15236" y="649"/>
                  </a:cubicBezTo>
                  <a:cubicBezTo>
                    <a:pt x="18514" y="1583"/>
                    <a:pt x="20829" y="3660"/>
                    <a:pt x="20250" y="5529"/>
                  </a:cubicBezTo>
                  <a:cubicBezTo>
                    <a:pt x="19671" y="7399"/>
                    <a:pt x="16200" y="9060"/>
                    <a:pt x="13693" y="10202"/>
                  </a:cubicBezTo>
                  <a:cubicBezTo>
                    <a:pt x="11186" y="11345"/>
                    <a:pt x="9643" y="11968"/>
                    <a:pt x="9836" y="12383"/>
                  </a:cubicBezTo>
                  <a:cubicBezTo>
                    <a:pt x="10029" y="12799"/>
                    <a:pt x="11957" y="13006"/>
                    <a:pt x="14079" y="13422"/>
                  </a:cubicBezTo>
                  <a:cubicBezTo>
                    <a:pt x="16200" y="13837"/>
                    <a:pt x="18514" y="14460"/>
                    <a:pt x="19864" y="15395"/>
                  </a:cubicBezTo>
                  <a:cubicBezTo>
                    <a:pt x="21214" y="16329"/>
                    <a:pt x="21600" y="17576"/>
                    <a:pt x="19479" y="18614"/>
                  </a:cubicBezTo>
                  <a:cubicBezTo>
                    <a:pt x="17357" y="19652"/>
                    <a:pt x="12729" y="20483"/>
                    <a:pt x="9064" y="20899"/>
                  </a:cubicBezTo>
                  <a:cubicBezTo>
                    <a:pt x="5400" y="21314"/>
                    <a:pt x="2700" y="21314"/>
                    <a:pt x="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748803" y="6581017"/>
              <a:ext cx="2794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5236" y="13205"/>
                    <a:pt x="10473" y="5728"/>
                    <a:pt x="14073" y="2405"/>
                  </a:cubicBezTo>
                  <a:cubicBezTo>
                    <a:pt x="17673" y="-918"/>
                    <a:pt x="19636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793798" y="6678160"/>
              <a:ext cx="139156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26" fill="norm" stroke="1" extrusionOk="0">
                  <a:moveTo>
                    <a:pt x="11523" y="0"/>
                  </a:moveTo>
                  <a:cubicBezTo>
                    <a:pt x="7977" y="5635"/>
                    <a:pt x="4431" y="11270"/>
                    <a:pt x="2335" y="14870"/>
                  </a:cubicBezTo>
                  <a:cubicBezTo>
                    <a:pt x="240" y="18470"/>
                    <a:pt x="-405" y="20035"/>
                    <a:pt x="240" y="20817"/>
                  </a:cubicBezTo>
                  <a:cubicBezTo>
                    <a:pt x="885" y="21600"/>
                    <a:pt x="2819" y="21600"/>
                    <a:pt x="6526" y="20974"/>
                  </a:cubicBezTo>
                  <a:cubicBezTo>
                    <a:pt x="10234" y="20348"/>
                    <a:pt x="15714" y="19096"/>
                    <a:pt x="21195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875803" y="6792460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148853" y="653846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212353" y="6349050"/>
              <a:ext cx="154342" cy="24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02" fill="norm" stroke="1" extrusionOk="0">
                  <a:moveTo>
                    <a:pt x="7881" y="4449"/>
                  </a:moveTo>
                  <a:cubicBezTo>
                    <a:pt x="8173" y="3502"/>
                    <a:pt x="8465" y="2555"/>
                    <a:pt x="9924" y="1797"/>
                  </a:cubicBezTo>
                  <a:cubicBezTo>
                    <a:pt x="11384" y="1039"/>
                    <a:pt x="14011" y="470"/>
                    <a:pt x="16054" y="186"/>
                  </a:cubicBezTo>
                  <a:cubicBezTo>
                    <a:pt x="18097" y="-98"/>
                    <a:pt x="19557" y="-98"/>
                    <a:pt x="20432" y="470"/>
                  </a:cubicBezTo>
                  <a:cubicBezTo>
                    <a:pt x="21308" y="1039"/>
                    <a:pt x="21600" y="2176"/>
                    <a:pt x="20870" y="3597"/>
                  </a:cubicBezTo>
                  <a:cubicBezTo>
                    <a:pt x="20141" y="5018"/>
                    <a:pt x="18389" y="6723"/>
                    <a:pt x="16930" y="7955"/>
                  </a:cubicBezTo>
                  <a:cubicBezTo>
                    <a:pt x="15470" y="9186"/>
                    <a:pt x="14303" y="9944"/>
                    <a:pt x="14157" y="10702"/>
                  </a:cubicBezTo>
                  <a:cubicBezTo>
                    <a:pt x="14011" y="11460"/>
                    <a:pt x="14886" y="12218"/>
                    <a:pt x="16054" y="12881"/>
                  </a:cubicBezTo>
                  <a:cubicBezTo>
                    <a:pt x="17222" y="13544"/>
                    <a:pt x="18681" y="14113"/>
                    <a:pt x="19411" y="14965"/>
                  </a:cubicBezTo>
                  <a:cubicBezTo>
                    <a:pt x="20141" y="15818"/>
                    <a:pt x="20141" y="16955"/>
                    <a:pt x="16784" y="18091"/>
                  </a:cubicBezTo>
                  <a:cubicBezTo>
                    <a:pt x="13427" y="19228"/>
                    <a:pt x="6714" y="20365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355103" y="1668010"/>
              <a:ext cx="1238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1" y="19467"/>
                    <a:pt x="3102" y="17333"/>
                    <a:pt x="4615" y="15467"/>
                  </a:cubicBezTo>
                  <a:cubicBezTo>
                    <a:pt x="6129" y="13600"/>
                    <a:pt x="7606" y="12000"/>
                    <a:pt x="9083" y="10533"/>
                  </a:cubicBezTo>
                  <a:cubicBezTo>
                    <a:pt x="10560" y="9067"/>
                    <a:pt x="12037" y="7733"/>
                    <a:pt x="13440" y="6533"/>
                  </a:cubicBezTo>
                  <a:cubicBezTo>
                    <a:pt x="14843" y="5333"/>
                    <a:pt x="16172" y="4267"/>
                    <a:pt x="17520" y="3200"/>
                  </a:cubicBezTo>
                  <a:cubicBezTo>
                    <a:pt x="18868" y="2133"/>
                    <a:pt x="20234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263991" y="1615129"/>
              <a:ext cx="376863" cy="37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77" fill="norm" stroke="1" extrusionOk="0">
                  <a:moveTo>
                    <a:pt x="13445" y="5911"/>
                  </a:moveTo>
                  <a:cubicBezTo>
                    <a:pt x="14765" y="4342"/>
                    <a:pt x="16085" y="2773"/>
                    <a:pt x="17165" y="1808"/>
                  </a:cubicBezTo>
                  <a:cubicBezTo>
                    <a:pt x="18245" y="842"/>
                    <a:pt x="19085" y="480"/>
                    <a:pt x="19805" y="239"/>
                  </a:cubicBezTo>
                  <a:cubicBezTo>
                    <a:pt x="20525" y="-2"/>
                    <a:pt x="21125" y="-123"/>
                    <a:pt x="21245" y="179"/>
                  </a:cubicBezTo>
                  <a:cubicBezTo>
                    <a:pt x="21365" y="480"/>
                    <a:pt x="21005" y="1204"/>
                    <a:pt x="19265" y="3075"/>
                  </a:cubicBezTo>
                  <a:cubicBezTo>
                    <a:pt x="17525" y="4945"/>
                    <a:pt x="14405" y="7962"/>
                    <a:pt x="11345" y="10496"/>
                  </a:cubicBezTo>
                  <a:cubicBezTo>
                    <a:pt x="8285" y="13030"/>
                    <a:pt x="5285" y="15081"/>
                    <a:pt x="3485" y="16349"/>
                  </a:cubicBezTo>
                  <a:cubicBezTo>
                    <a:pt x="1685" y="17616"/>
                    <a:pt x="1085" y="18098"/>
                    <a:pt x="605" y="18702"/>
                  </a:cubicBezTo>
                  <a:cubicBezTo>
                    <a:pt x="125" y="19305"/>
                    <a:pt x="-235" y="20029"/>
                    <a:pt x="185" y="20391"/>
                  </a:cubicBezTo>
                  <a:cubicBezTo>
                    <a:pt x="605" y="20753"/>
                    <a:pt x="1805" y="20753"/>
                    <a:pt x="4505" y="20813"/>
                  </a:cubicBezTo>
                  <a:cubicBezTo>
                    <a:pt x="7205" y="20874"/>
                    <a:pt x="11405" y="20994"/>
                    <a:pt x="14465" y="21115"/>
                  </a:cubicBezTo>
                  <a:cubicBezTo>
                    <a:pt x="17525" y="21236"/>
                    <a:pt x="19445" y="21356"/>
                    <a:pt x="2136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917203" y="641781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0"/>
                    <a:pt x="12000" y="0"/>
                    <a:pt x="15600" y="3600"/>
                  </a:cubicBezTo>
                  <a:cubicBezTo>
                    <a:pt x="19200" y="7200"/>
                    <a:pt x="20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929903" y="6563860"/>
              <a:ext cx="1333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10800"/>
                    <a:pt x="6857" y="21600"/>
                    <a:pt x="10457" y="21600"/>
                  </a:cubicBezTo>
                  <a:cubicBezTo>
                    <a:pt x="14057" y="21600"/>
                    <a:pt x="1782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579720" y="6259060"/>
              <a:ext cx="1058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838"/>
                    <a:pt x="12960" y="11676"/>
                    <a:pt x="8640" y="15081"/>
                  </a:cubicBezTo>
                  <a:cubicBezTo>
                    <a:pt x="4320" y="18486"/>
                    <a:pt x="0" y="19459"/>
                    <a:pt x="0" y="20141"/>
                  </a:cubicBezTo>
                  <a:cubicBezTo>
                    <a:pt x="0" y="20822"/>
                    <a:pt x="4320" y="21211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672853" y="6265410"/>
              <a:ext cx="50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77"/>
                    <a:pt x="14400" y="7754"/>
                    <a:pt x="10800" y="11354"/>
                  </a:cubicBezTo>
                  <a:cubicBezTo>
                    <a:pt x="7200" y="14954"/>
                    <a:pt x="36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469653" y="6600737"/>
              <a:ext cx="234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54" y="11040"/>
                    <a:pt x="10508" y="1783"/>
                    <a:pt x="14108" y="240"/>
                  </a:cubicBezTo>
                  <a:cubicBezTo>
                    <a:pt x="17708" y="-1303"/>
                    <a:pt x="1965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549302" y="6682705"/>
              <a:ext cx="110852" cy="2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230" fill="norm" stroke="1" extrusionOk="0">
                  <a:moveTo>
                    <a:pt x="20948" y="172"/>
                  </a:moveTo>
                  <a:cubicBezTo>
                    <a:pt x="18948" y="-30"/>
                    <a:pt x="16948" y="-232"/>
                    <a:pt x="13748" y="676"/>
                  </a:cubicBezTo>
                  <a:cubicBezTo>
                    <a:pt x="10548" y="1585"/>
                    <a:pt x="6148" y="3604"/>
                    <a:pt x="3348" y="6632"/>
                  </a:cubicBezTo>
                  <a:cubicBezTo>
                    <a:pt x="548" y="9660"/>
                    <a:pt x="-652" y="13697"/>
                    <a:pt x="348" y="16321"/>
                  </a:cubicBezTo>
                  <a:cubicBezTo>
                    <a:pt x="1348" y="18946"/>
                    <a:pt x="4548" y="20157"/>
                    <a:pt x="7148" y="20762"/>
                  </a:cubicBezTo>
                  <a:cubicBezTo>
                    <a:pt x="9748" y="21368"/>
                    <a:pt x="11748" y="21368"/>
                    <a:pt x="13148" y="20863"/>
                  </a:cubicBezTo>
                  <a:cubicBezTo>
                    <a:pt x="14548" y="20359"/>
                    <a:pt x="15348" y="19349"/>
                    <a:pt x="14548" y="18441"/>
                  </a:cubicBezTo>
                  <a:cubicBezTo>
                    <a:pt x="13748" y="17532"/>
                    <a:pt x="11348" y="16725"/>
                    <a:pt x="9148" y="16018"/>
                  </a:cubicBezTo>
                  <a:cubicBezTo>
                    <a:pt x="6948" y="15312"/>
                    <a:pt x="4948" y="14706"/>
                    <a:pt x="3748" y="14202"/>
                  </a:cubicBezTo>
                  <a:cubicBezTo>
                    <a:pt x="2548" y="13697"/>
                    <a:pt x="2148" y="13293"/>
                    <a:pt x="1748" y="12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850653" y="657656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933203" y="6525760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285402" y="6312946"/>
              <a:ext cx="129394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32" fill="norm" stroke="1" extrusionOk="0">
                  <a:moveTo>
                    <a:pt x="20418" y="5554"/>
                  </a:moveTo>
                  <a:cubicBezTo>
                    <a:pt x="20766" y="4074"/>
                    <a:pt x="21115" y="2595"/>
                    <a:pt x="20766" y="1559"/>
                  </a:cubicBezTo>
                  <a:cubicBezTo>
                    <a:pt x="20418" y="524"/>
                    <a:pt x="19373" y="-68"/>
                    <a:pt x="16063" y="6"/>
                  </a:cubicBezTo>
                  <a:cubicBezTo>
                    <a:pt x="12753" y="80"/>
                    <a:pt x="7179" y="820"/>
                    <a:pt x="4044" y="1633"/>
                  </a:cubicBezTo>
                  <a:cubicBezTo>
                    <a:pt x="908" y="2447"/>
                    <a:pt x="211" y="3335"/>
                    <a:pt x="37" y="4148"/>
                  </a:cubicBezTo>
                  <a:cubicBezTo>
                    <a:pt x="-137" y="4962"/>
                    <a:pt x="211" y="5702"/>
                    <a:pt x="2998" y="6072"/>
                  </a:cubicBezTo>
                  <a:cubicBezTo>
                    <a:pt x="5786" y="6442"/>
                    <a:pt x="11011" y="6442"/>
                    <a:pt x="14495" y="6146"/>
                  </a:cubicBezTo>
                  <a:cubicBezTo>
                    <a:pt x="17979" y="5850"/>
                    <a:pt x="19721" y="5258"/>
                    <a:pt x="20592" y="5406"/>
                  </a:cubicBezTo>
                  <a:cubicBezTo>
                    <a:pt x="21463" y="5554"/>
                    <a:pt x="21463" y="6442"/>
                    <a:pt x="20940" y="8883"/>
                  </a:cubicBezTo>
                  <a:cubicBezTo>
                    <a:pt x="20418" y="11324"/>
                    <a:pt x="19373" y="15318"/>
                    <a:pt x="18328" y="17685"/>
                  </a:cubicBezTo>
                  <a:cubicBezTo>
                    <a:pt x="17282" y="20053"/>
                    <a:pt x="16237" y="20792"/>
                    <a:pt x="1519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288803" y="6656994"/>
              <a:ext cx="2476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0800"/>
                    <a:pt x="9969" y="0"/>
                    <a:pt x="13569" y="0"/>
                  </a:cubicBezTo>
                  <a:cubicBezTo>
                    <a:pt x="17169" y="0"/>
                    <a:pt x="1938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321926" y="6741660"/>
              <a:ext cx="81178" cy="13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37" fill="norm" stroke="1" extrusionOk="0">
                  <a:moveTo>
                    <a:pt x="16256" y="0"/>
                  </a:moveTo>
                  <a:cubicBezTo>
                    <a:pt x="12933" y="2743"/>
                    <a:pt x="9610" y="5486"/>
                    <a:pt x="6841" y="8229"/>
                  </a:cubicBezTo>
                  <a:cubicBezTo>
                    <a:pt x="4072" y="10971"/>
                    <a:pt x="1856" y="13714"/>
                    <a:pt x="749" y="15943"/>
                  </a:cubicBezTo>
                  <a:cubicBezTo>
                    <a:pt x="-359" y="18171"/>
                    <a:pt x="-359" y="19886"/>
                    <a:pt x="1579" y="20743"/>
                  </a:cubicBezTo>
                  <a:cubicBezTo>
                    <a:pt x="3518" y="21600"/>
                    <a:pt x="7395" y="21600"/>
                    <a:pt x="10995" y="21086"/>
                  </a:cubicBezTo>
                  <a:cubicBezTo>
                    <a:pt x="14595" y="20571"/>
                    <a:pt x="17918" y="19543"/>
                    <a:pt x="2124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7384053" y="6830560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7993653" y="660196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025403" y="672261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566803" y="6303510"/>
              <a:ext cx="131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4521"/>
                  </a:moveTo>
                  <a:cubicBezTo>
                    <a:pt x="20990" y="3684"/>
                    <a:pt x="20647" y="2847"/>
                    <a:pt x="18419" y="1926"/>
                  </a:cubicBezTo>
                  <a:cubicBezTo>
                    <a:pt x="16190" y="1005"/>
                    <a:pt x="12076" y="0"/>
                    <a:pt x="8647" y="0"/>
                  </a:cubicBezTo>
                  <a:cubicBezTo>
                    <a:pt x="5219" y="0"/>
                    <a:pt x="2476" y="1005"/>
                    <a:pt x="1104" y="2009"/>
                  </a:cubicBezTo>
                  <a:cubicBezTo>
                    <a:pt x="-267" y="3014"/>
                    <a:pt x="-267" y="4019"/>
                    <a:pt x="590" y="4688"/>
                  </a:cubicBezTo>
                  <a:cubicBezTo>
                    <a:pt x="1447" y="5358"/>
                    <a:pt x="3162" y="5693"/>
                    <a:pt x="4876" y="5860"/>
                  </a:cubicBezTo>
                  <a:cubicBezTo>
                    <a:pt x="6590" y="6028"/>
                    <a:pt x="8304" y="6028"/>
                    <a:pt x="10190" y="5609"/>
                  </a:cubicBezTo>
                  <a:cubicBezTo>
                    <a:pt x="12076" y="5191"/>
                    <a:pt x="14133" y="4353"/>
                    <a:pt x="14990" y="4521"/>
                  </a:cubicBezTo>
                  <a:cubicBezTo>
                    <a:pt x="15847" y="4688"/>
                    <a:pt x="15504" y="5860"/>
                    <a:pt x="14990" y="8874"/>
                  </a:cubicBezTo>
                  <a:cubicBezTo>
                    <a:pt x="14476" y="11888"/>
                    <a:pt x="13790" y="16744"/>
                    <a:pt x="13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756148" y="6336849"/>
              <a:ext cx="132877" cy="22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196" fill="norm" stroke="1" extrusionOk="0">
                  <a:moveTo>
                    <a:pt x="15873" y="2209"/>
                  </a:moveTo>
                  <a:cubicBezTo>
                    <a:pt x="14876" y="1424"/>
                    <a:pt x="13879" y="638"/>
                    <a:pt x="11719" y="246"/>
                  </a:cubicBezTo>
                  <a:cubicBezTo>
                    <a:pt x="9559" y="-147"/>
                    <a:pt x="6236" y="-147"/>
                    <a:pt x="3744" y="835"/>
                  </a:cubicBezTo>
                  <a:cubicBezTo>
                    <a:pt x="1252" y="1817"/>
                    <a:pt x="-410" y="3780"/>
                    <a:pt x="88" y="5548"/>
                  </a:cubicBezTo>
                  <a:cubicBezTo>
                    <a:pt x="587" y="7315"/>
                    <a:pt x="3245" y="8886"/>
                    <a:pt x="5572" y="10555"/>
                  </a:cubicBezTo>
                  <a:cubicBezTo>
                    <a:pt x="7898" y="12224"/>
                    <a:pt x="9892" y="13991"/>
                    <a:pt x="11055" y="15366"/>
                  </a:cubicBezTo>
                  <a:cubicBezTo>
                    <a:pt x="12218" y="16740"/>
                    <a:pt x="12550" y="17722"/>
                    <a:pt x="12052" y="18606"/>
                  </a:cubicBezTo>
                  <a:cubicBezTo>
                    <a:pt x="11553" y="19489"/>
                    <a:pt x="10224" y="20275"/>
                    <a:pt x="8728" y="20766"/>
                  </a:cubicBezTo>
                  <a:cubicBezTo>
                    <a:pt x="7233" y="21257"/>
                    <a:pt x="5572" y="21453"/>
                    <a:pt x="4741" y="20668"/>
                  </a:cubicBezTo>
                  <a:cubicBezTo>
                    <a:pt x="3910" y="19882"/>
                    <a:pt x="3910" y="18115"/>
                    <a:pt x="5904" y="15857"/>
                  </a:cubicBezTo>
                  <a:cubicBezTo>
                    <a:pt x="7898" y="13598"/>
                    <a:pt x="11885" y="10849"/>
                    <a:pt x="14544" y="8886"/>
                  </a:cubicBezTo>
                  <a:cubicBezTo>
                    <a:pt x="17202" y="6922"/>
                    <a:pt x="18532" y="5744"/>
                    <a:pt x="19528" y="4664"/>
                  </a:cubicBezTo>
                  <a:cubicBezTo>
                    <a:pt x="20525" y="3584"/>
                    <a:pt x="21190" y="2602"/>
                    <a:pt x="20692" y="2111"/>
                  </a:cubicBezTo>
                  <a:cubicBezTo>
                    <a:pt x="20193" y="1620"/>
                    <a:pt x="18532" y="1620"/>
                    <a:pt x="16205" y="2504"/>
                  </a:cubicBezTo>
                  <a:cubicBezTo>
                    <a:pt x="13879" y="3388"/>
                    <a:pt x="10888" y="5155"/>
                    <a:pt x="7898" y="6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533403" y="6760660"/>
              <a:ext cx="3492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749" y="11670"/>
                    <a:pt x="5498" y="3363"/>
                    <a:pt x="9098" y="870"/>
                  </a:cubicBezTo>
                  <a:cubicBezTo>
                    <a:pt x="12698" y="-1622"/>
                    <a:pt x="1714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571503" y="6888652"/>
              <a:ext cx="165101" cy="13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791"/>
                  </a:moveTo>
                  <a:cubicBezTo>
                    <a:pt x="1385" y="824"/>
                    <a:pt x="2769" y="-143"/>
                    <a:pt x="4708" y="18"/>
                  </a:cubicBezTo>
                  <a:cubicBezTo>
                    <a:pt x="6646" y="179"/>
                    <a:pt x="9138" y="1469"/>
                    <a:pt x="9000" y="4532"/>
                  </a:cubicBezTo>
                  <a:cubicBezTo>
                    <a:pt x="8862" y="7594"/>
                    <a:pt x="6092" y="12430"/>
                    <a:pt x="4154" y="15332"/>
                  </a:cubicBezTo>
                  <a:cubicBezTo>
                    <a:pt x="2215" y="18233"/>
                    <a:pt x="1108" y="19200"/>
                    <a:pt x="1246" y="20006"/>
                  </a:cubicBezTo>
                  <a:cubicBezTo>
                    <a:pt x="1385" y="20812"/>
                    <a:pt x="2769" y="21457"/>
                    <a:pt x="6369" y="21296"/>
                  </a:cubicBezTo>
                  <a:cubicBezTo>
                    <a:pt x="9969" y="21135"/>
                    <a:pt x="15785" y="20167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761469" y="6875010"/>
              <a:ext cx="114835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7" fill="norm" stroke="1" extrusionOk="0">
                  <a:moveTo>
                    <a:pt x="18950" y="0"/>
                  </a:moveTo>
                  <a:cubicBezTo>
                    <a:pt x="15808" y="2057"/>
                    <a:pt x="12666" y="4114"/>
                    <a:pt x="9721" y="6514"/>
                  </a:cubicBezTo>
                  <a:cubicBezTo>
                    <a:pt x="6775" y="8914"/>
                    <a:pt x="4026" y="11657"/>
                    <a:pt x="2259" y="13886"/>
                  </a:cubicBezTo>
                  <a:cubicBezTo>
                    <a:pt x="491" y="16114"/>
                    <a:pt x="-294" y="17829"/>
                    <a:pt x="99" y="19200"/>
                  </a:cubicBezTo>
                  <a:cubicBezTo>
                    <a:pt x="491" y="20571"/>
                    <a:pt x="2062" y="21600"/>
                    <a:pt x="5793" y="21429"/>
                  </a:cubicBezTo>
                  <a:cubicBezTo>
                    <a:pt x="9524" y="21257"/>
                    <a:pt x="15415" y="19886"/>
                    <a:pt x="2130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832559" y="6957560"/>
              <a:ext cx="373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771"/>
                    <a:pt x="4168" y="7543"/>
                    <a:pt x="1326" y="11143"/>
                  </a:cubicBezTo>
                  <a:cubicBezTo>
                    <a:pt x="-1516" y="14743"/>
                    <a:pt x="758" y="18171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320803" y="3995025"/>
              <a:ext cx="6032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2653" y="14768"/>
                    <a:pt x="5305" y="8415"/>
                    <a:pt x="8147" y="4603"/>
                  </a:cubicBezTo>
                  <a:cubicBezTo>
                    <a:pt x="10989" y="792"/>
                    <a:pt x="14021" y="-479"/>
                    <a:pt x="16295" y="156"/>
                  </a:cubicBezTo>
                  <a:cubicBezTo>
                    <a:pt x="18568" y="792"/>
                    <a:pt x="20084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303870" y="4059844"/>
              <a:ext cx="804334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6" y="21600"/>
                  </a:moveTo>
                  <a:cubicBezTo>
                    <a:pt x="398" y="20618"/>
                    <a:pt x="0" y="19636"/>
                    <a:pt x="0" y="19145"/>
                  </a:cubicBezTo>
                  <a:cubicBezTo>
                    <a:pt x="0" y="18655"/>
                    <a:pt x="398" y="18655"/>
                    <a:pt x="1592" y="16200"/>
                  </a:cubicBezTo>
                  <a:cubicBezTo>
                    <a:pt x="2785" y="13745"/>
                    <a:pt x="4775" y="8836"/>
                    <a:pt x="6707" y="5400"/>
                  </a:cubicBezTo>
                  <a:cubicBezTo>
                    <a:pt x="8640" y="1964"/>
                    <a:pt x="10516" y="0"/>
                    <a:pt x="12448" y="0"/>
                  </a:cubicBezTo>
                  <a:cubicBezTo>
                    <a:pt x="14381" y="0"/>
                    <a:pt x="16371" y="1964"/>
                    <a:pt x="17905" y="5891"/>
                  </a:cubicBezTo>
                  <a:cubicBezTo>
                    <a:pt x="19440" y="9818"/>
                    <a:pt x="20520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384038" y="4134710"/>
              <a:ext cx="2283546" cy="11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04" fill="norm" stroke="1" extrusionOk="0">
                  <a:moveTo>
                    <a:pt x="1202" y="1819"/>
                  </a:moveTo>
                  <a:cubicBezTo>
                    <a:pt x="862" y="1819"/>
                    <a:pt x="523" y="1819"/>
                    <a:pt x="303" y="2015"/>
                  </a:cubicBezTo>
                  <a:cubicBezTo>
                    <a:pt x="83" y="2211"/>
                    <a:pt x="-17" y="2604"/>
                    <a:pt x="3" y="2800"/>
                  </a:cubicBezTo>
                  <a:cubicBezTo>
                    <a:pt x="23" y="2997"/>
                    <a:pt x="163" y="2997"/>
                    <a:pt x="572" y="2604"/>
                  </a:cubicBezTo>
                  <a:cubicBezTo>
                    <a:pt x="982" y="2211"/>
                    <a:pt x="1661" y="1426"/>
                    <a:pt x="2361" y="837"/>
                  </a:cubicBezTo>
                  <a:cubicBezTo>
                    <a:pt x="3060" y="248"/>
                    <a:pt x="3779" y="-145"/>
                    <a:pt x="4489" y="51"/>
                  </a:cubicBezTo>
                  <a:cubicBezTo>
                    <a:pt x="5198" y="248"/>
                    <a:pt x="5898" y="1033"/>
                    <a:pt x="6677" y="2015"/>
                  </a:cubicBezTo>
                  <a:cubicBezTo>
                    <a:pt x="7456" y="2997"/>
                    <a:pt x="8315" y="4175"/>
                    <a:pt x="9095" y="5157"/>
                  </a:cubicBezTo>
                  <a:cubicBezTo>
                    <a:pt x="9874" y="6139"/>
                    <a:pt x="10573" y="6924"/>
                    <a:pt x="11273" y="7906"/>
                  </a:cubicBezTo>
                  <a:cubicBezTo>
                    <a:pt x="11972" y="8888"/>
                    <a:pt x="12671" y="10066"/>
                    <a:pt x="13391" y="11244"/>
                  </a:cubicBezTo>
                  <a:cubicBezTo>
                    <a:pt x="14110" y="12422"/>
                    <a:pt x="14849" y="13600"/>
                    <a:pt x="15589" y="14386"/>
                  </a:cubicBezTo>
                  <a:cubicBezTo>
                    <a:pt x="16328" y="15171"/>
                    <a:pt x="17067" y="15564"/>
                    <a:pt x="17797" y="15957"/>
                  </a:cubicBezTo>
                  <a:cubicBezTo>
                    <a:pt x="18526" y="16350"/>
                    <a:pt x="19245" y="16742"/>
                    <a:pt x="19805" y="17331"/>
                  </a:cubicBezTo>
                  <a:cubicBezTo>
                    <a:pt x="20364" y="17920"/>
                    <a:pt x="20764" y="18706"/>
                    <a:pt x="21053" y="19491"/>
                  </a:cubicBezTo>
                  <a:cubicBezTo>
                    <a:pt x="21343" y="20277"/>
                    <a:pt x="21523" y="21062"/>
                    <a:pt x="21553" y="21259"/>
                  </a:cubicBezTo>
                  <a:cubicBezTo>
                    <a:pt x="21583" y="21455"/>
                    <a:pt x="21463" y="21062"/>
                    <a:pt x="20974" y="19295"/>
                  </a:cubicBezTo>
                  <a:cubicBezTo>
                    <a:pt x="20484" y="17528"/>
                    <a:pt x="19625" y="14386"/>
                    <a:pt x="18816" y="12030"/>
                  </a:cubicBezTo>
                  <a:cubicBezTo>
                    <a:pt x="18006" y="9673"/>
                    <a:pt x="17247" y="8102"/>
                    <a:pt x="16388" y="6924"/>
                  </a:cubicBezTo>
                  <a:cubicBezTo>
                    <a:pt x="15529" y="5746"/>
                    <a:pt x="14569" y="4960"/>
                    <a:pt x="13990" y="4764"/>
                  </a:cubicBezTo>
                  <a:cubicBezTo>
                    <a:pt x="13411" y="4568"/>
                    <a:pt x="13211" y="4960"/>
                    <a:pt x="13011" y="5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455270" y="7759367"/>
              <a:ext cx="188384" cy="272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485" y="9337"/>
                  </a:moveTo>
                  <a:cubicBezTo>
                    <a:pt x="728" y="8340"/>
                    <a:pt x="971" y="7343"/>
                    <a:pt x="1092" y="7260"/>
                  </a:cubicBezTo>
                  <a:cubicBezTo>
                    <a:pt x="1213" y="7177"/>
                    <a:pt x="1213" y="8008"/>
                    <a:pt x="1213" y="10168"/>
                  </a:cubicBezTo>
                  <a:cubicBezTo>
                    <a:pt x="1213" y="12328"/>
                    <a:pt x="1213" y="15817"/>
                    <a:pt x="1092" y="18060"/>
                  </a:cubicBezTo>
                  <a:cubicBezTo>
                    <a:pt x="971" y="20303"/>
                    <a:pt x="728" y="21300"/>
                    <a:pt x="485" y="21383"/>
                  </a:cubicBezTo>
                  <a:cubicBezTo>
                    <a:pt x="243" y="21466"/>
                    <a:pt x="0" y="20635"/>
                    <a:pt x="0" y="17478"/>
                  </a:cubicBezTo>
                  <a:cubicBezTo>
                    <a:pt x="0" y="14321"/>
                    <a:pt x="243" y="8838"/>
                    <a:pt x="607" y="5681"/>
                  </a:cubicBezTo>
                  <a:cubicBezTo>
                    <a:pt x="971" y="2524"/>
                    <a:pt x="1456" y="1694"/>
                    <a:pt x="2184" y="1029"/>
                  </a:cubicBezTo>
                  <a:cubicBezTo>
                    <a:pt x="2912" y="364"/>
                    <a:pt x="3883" y="-134"/>
                    <a:pt x="4854" y="32"/>
                  </a:cubicBezTo>
                  <a:cubicBezTo>
                    <a:pt x="5825" y="198"/>
                    <a:pt x="6796" y="1029"/>
                    <a:pt x="7524" y="1943"/>
                  </a:cubicBezTo>
                  <a:cubicBezTo>
                    <a:pt x="8252" y="2857"/>
                    <a:pt x="8737" y="3854"/>
                    <a:pt x="9344" y="4684"/>
                  </a:cubicBezTo>
                  <a:cubicBezTo>
                    <a:pt x="9951" y="5515"/>
                    <a:pt x="10679" y="6180"/>
                    <a:pt x="11528" y="6263"/>
                  </a:cubicBezTo>
                  <a:cubicBezTo>
                    <a:pt x="12378" y="6346"/>
                    <a:pt x="13348" y="5848"/>
                    <a:pt x="14198" y="5183"/>
                  </a:cubicBezTo>
                  <a:cubicBezTo>
                    <a:pt x="15047" y="4518"/>
                    <a:pt x="15775" y="3688"/>
                    <a:pt x="16625" y="2940"/>
                  </a:cubicBezTo>
                  <a:cubicBezTo>
                    <a:pt x="17474" y="2192"/>
                    <a:pt x="18445" y="1528"/>
                    <a:pt x="18930" y="1777"/>
                  </a:cubicBezTo>
                  <a:cubicBezTo>
                    <a:pt x="19416" y="2026"/>
                    <a:pt x="19416" y="3189"/>
                    <a:pt x="19416" y="5515"/>
                  </a:cubicBezTo>
                  <a:cubicBezTo>
                    <a:pt x="19416" y="7841"/>
                    <a:pt x="19416" y="11331"/>
                    <a:pt x="19780" y="13574"/>
                  </a:cubicBezTo>
                  <a:cubicBezTo>
                    <a:pt x="20144" y="15817"/>
                    <a:pt x="20872" y="16814"/>
                    <a:pt x="21600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727424" y="7755217"/>
              <a:ext cx="113080" cy="21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23" fill="norm" stroke="1" extrusionOk="0">
                  <a:moveTo>
                    <a:pt x="11769" y="5275"/>
                  </a:moveTo>
                  <a:cubicBezTo>
                    <a:pt x="9769" y="7163"/>
                    <a:pt x="7769" y="9050"/>
                    <a:pt x="6369" y="11252"/>
                  </a:cubicBezTo>
                  <a:cubicBezTo>
                    <a:pt x="4969" y="13454"/>
                    <a:pt x="4169" y="15971"/>
                    <a:pt x="3169" y="17963"/>
                  </a:cubicBezTo>
                  <a:cubicBezTo>
                    <a:pt x="2169" y="19955"/>
                    <a:pt x="969" y="21423"/>
                    <a:pt x="369" y="21423"/>
                  </a:cubicBezTo>
                  <a:cubicBezTo>
                    <a:pt x="-231" y="21423"/>
                    <a:pt x="-231" y="19955"/>
                    <a:pt x="1369" y="17019"/>
                  </a:cubicBezTo>
                  <a:cubicBezTo>
                    <a:pt x="2969" y="14083"/>
                    <a:pt x="6169" y="9679"/>
                    <a:pt x="8369" y="6848"/>
                  </a:cubicBezTo>
                  <a:cubicBezTo>
                    <a:pt x="10569" y="4017"/>
                    <a:pt x="11769" y="2759"/>
                    <a:pt x="13169" y="1710"/>
                  </a:cubicBezTo>
                  <a:cubicBezTo>
                    <a:pt x="14569" y="662"/>
                    <a:pt x="16169" y="-177"/>
                    <a:pt x="17369" y="33"/>
                  </a:cubicBezTo>
                  <a:cubicBezTo>
                    <a:pt x="18569" y="242"/>
                    <a:pt x="19369" y="1501"/>
                    <a:pt x="19969" y="4751"/>
                  </a:cubicBezTo>
                  <a:cubicBezTo>
                    <a:pt x="20569" y="8002"/>
                    <a:pt x="20969" y="13244"/>
                    <a:pt x="21369" y="18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777003" y="786561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959036" y="7723888"/>
              <a:ext cx="90523" cy="24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78" fill="norm" stroke="1" extrusionOk="0">
                  <a:moveTo>
                    <a:pt x="7855" y="6061"/>
                  </a:moveTo>
                  <a:cubicBezTo>
                    <a:pt x="6382" y="8025"/>
                    <a:pt x="4909" y="9989"/>
                    <a:pt x="4173" y="12042"/>
                  </a:cubicBezTo>
                  <a:cubicBezTo>
                    <a:pt x="3436" y="14095"/>
                    <a:pt x="3436" y="16237"/>
                    <a:pt x="3436" y="17933"/>
                  </a:cubicBezTo>
                  <a:cubicBezTo>
                    <a:pt x="3436" y="19628"/>
                    <a:pt x="3436" y="20878"/>
                    <a:pt x="3191" y="21056"/>
                  </a:cubicBezTo>
                  <a:cubicBezTo>
                    <a:pt x="2945" y="21235"/>
                    <a:pt x="2455" y="20342"/>
                    <a:pt x="1718" y="17843"/>
                  </a:cubicBezTo>
                  <a:cubicBezTo>
                    <a:pt x="982" y="15344"/>
                    <a:pt x="0" y="11238"/>
                    <a:pt x="0" y="8114"/>
                  </a:cubicBezTo>
                  <a:cubicBezTo>
                    <a:pt x="0" y="4990"/>
                    <a:pt x="982" y="2848"/>
                    <a:pt x="3927" y="1509"/>
                  </a:cubicBezTo>
                  <a:cubicBezTo>
                    <a:pt x="6873" y="171"/>
                    <a:pt x="11782" y="-365"/>
                    <a:pt x="15464" y="260"/>
                  </a:cubicBezTo>
                  <a:cubicBezTo>
                    <a:pt x="19145" y="885"/>
                    <a:pt x="21600" y="2670"/>
                    <a:pt x="20864" y="4366"/>
                  </a:cubicBezTo>
                  <a:cubicBezTo>
                    <a:pt x="20127" y="6061"/>
                    <a:pt x="16200" y="7668"/>
                    <a:pt x="12273" y="8739"/>
                  </a:cubicBezTo>
                  <a:cubicBezTo>
                    <a:pt x="8345" y="9810"/>
                    <a:pt x="4418" y="10346"/>
                    <a:pt x="491" y="1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097118" y="7707807"/>
              <a:ext cx="175186" cy="25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27" fill="norm" stroke="1" extrusionOk="0">
                  <a:moveTo>
                    <a:pt x="16653" y="1540"/>
                  </a:moveTo>
                  <a:cubicBezTo>
                    <a:pt x="15882" y="820"/>
                    <a:pt x="15111" y="100"/>
                    <a:pt x="14211" y="10"/>
                  </a:cubicBezTo>
                  <a:cubicBezTo>
                    <a:pt x="13311" y="-80"/>
                    <a:pt x="12282" y="460"/>
                    <a:pt x="10739" y="1990"/>
                  </a:cubicBezTo>
                  <a:cubicBezTo>
                    <a:pt x="9196" y="3520"/>
                    <a:pt x="7139" y="6040"/>
                    <a:pt x="5211" y="8920"/>
                  </a:cubicBezTo>
                  <a:cubicBezTo>
                    <a:pt x="3282" y="11800"/>
                    <a:pt x="1482" y="15040"/>
                    <a:pt x="582" y="17200"/>
                  </a:cubicBezTo>
                  <a:cubicBezTo>
                    <a:pt x="-318" y="19360"/>
                    <a:pt x="-318" y="20440"/>
                    <a:pt x="1611" y="20980"/>
                  </a:cubicBezTo>
                  <a:cubicBezTo>
                    <a:pt x="3539" y="21520"/>
                    <a:pt x="7396" y="21520"/>
                    <a:pt x="10996" y="21250"/>
                  </a:cubicBezTo>
                  <a:cubicBezTo>
                    <a:pt x="14596" y="20980"/>
                    <a:pt x="17939" y="20440"/>
                    <a:pt x="21282" y="1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145303" y="786561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8296336" y="6023391"/>
              <a:ext cx="1207602" cy="131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82" fill="norm" stroke="1" extrusionOk="0">
                  <a:moveTo>
                    <a:pt x="13656" y="2811"/>
                  </a:moveTo>
                  <a:cubicBezTo>
                    <a:pt x="13580" y="2155"/>
                    <a:pt x="13505" y="1498"/>
                    <a:pt x="13164" y="1014"/>
                  </a:cubicBezTo>
                  <a:cubicBezTo>
                    <a:pt x="12824" y="531"/>
                    <a:pt x="12219" y="219"/>
                    <a:pt x="11443" y="81"/>
                  </a:cubicBezTo>
                  <a:cubicBezTo>
                    <a:pt x="10668" y="-57"/>
                    <a:pt x="9722" y="-22"/>
                    <a:pt x="8738" y="219"/>
                  </a:cubicBezTo>
                  <a:cubicBezTo>
                    <a:pt x="7755" y="461"/>
                    <a:pt x="6733" y="911"/>
                    <a:pt x="5769" y="1567"/>
                  </a:cubicBezTo>
                  <a:cubicBezTo>
                    <a:pt x="4804" y="2224"/>
                    <a:pt x="3896" y="3088"/>
                    <a:pt x="3196" y="3952"/>
                  </a:cubicBezTo>
                  <a:cubicBezTo>
                    <a:pt x="2497" y="4816"/>
                    <a:pt x="2005" y="5680"/>
                    <a:pt x="1532" y="6630"/>
                  </a:cubicBezTo>
                  <a:cubicBezTo>
                    <a:pt x="1059" y="7581"/>
                    <a:pt x="605" y="8618"/>
                    <a:pt x="340" y="9706"/>
                  </a:cubicBezTo>
                  <a:cubicBezTo>
                    <a:pt x="76" y="10795"/>
                    <a:pt x="0" y="11935"/>
                    <a:pt x="0" y="12989"/>
                  </a:cubicBezTo>
                  <a:cubicBezTo>
                    <a:pt x="0" y="14043"/>
                    <a:pt x="76" y="15011"/>
                    <a:pt x="265" y="15927"/>
                  </a:cubicBezTo>
                  <a:cubicBezTo>
                    <a:pt x="454" y="16843"/>
                    <a:pt x="757" y="17707"/>
                    <a:pt x="1248" y="18502"/>
                  </a:cubicBezTo>
                  <a:cubicBezTo>
                    <a:pt x="1740" y="19297"/>
                    <a:pt x="2421" y="20022"/>
                    <a:pt x="3310" y="20541"/>
                  </a:cubicBezTo>
                  <a:cubicBezTo>
                    <a:pt x="4199" y="21059"/>
                    <a:pt x="5296" y="21370"/>
                    <a:pt x="6469" y="21457"/>
                  </a:cubicBezTo>
                  <a:cubicBezTo>
                    <a:pt x="7641" y="21543"/>
                    <a:pt x="8890" y="21405"/>
                    <a:pt x="10157" y="21128"/>
                  </a:cubicBezTo>
                  <a:cubicBezTo>
                    <a:pt x="11424" y="20852"/>
                    <a:pt x="12710" y="20437"/>
                    <a:pt x="13826" y="19971"/>
                  </a:cubicBezTo>
                  <a:cubicBezTo>
                    <a:pt x="14942" y="19504"/>
                    <a:pt x="15888" y="18986"/>
                    <a:pt x="16739" y="18329"/>
                  </a:cubicBezTo>
                  <a:cubicBezTo>
                    <a:pt x="17590" y="17672"/>
                    <a:pt x="18347" y="16877"/>
                    <a:pt x="19028" y="15841"/>
                  </a:cubicBezTo>
                  <a:cubicBezTo>
                    <a:pt x="19709" y="14804"/>
                    <a:pt x="20314" y="13525"/>
                    <a:pt x="20787" y="12298"/>
                  </a:cubicBezTo>
                  <a:cubicBezTo>
                    <a:pt x="21260" y="11071"/>
                    <a:pt x="21600" y="9896"/>
                    <a:pt x="21581" y="8756"/>
                  </a:cubicBezTo>
                  <a:cubicBezTo>
                    <a:pt x="21562" y="7615"/>
                    <a:pt x="21184" y="6509"/>
                    <a:pt x="20560" y="5507"/>
                  </a:cubicBezTo>
                  <a:cubicBezTo>
                    <a:pt x="19936" y="4505"/>
                    <a:pt x="19065" y="3606"/>
                    <a:pt x="18158" y="2863"/>
                  </a:cubicBezTo>
                  <a:cubicBezTo>
                    <a:pt x="17250" y="2120"/>
                    <a:pt x="16304" y="1533"/>
                    <a:pt x="15623" y="1256"/>
                  </a:cubicBezTo>
                  <a:cubicBezTo>
                    <a:pt x="14942" y="980"/>
                    <a:pt x="14526" y="1014"/>
                    <a:pt x="14110" y="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554566" y="1460703"/>
              <a:ext cx="450067" cy="69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0" fill="norm" stroke="1" extrusionOk="0">
                  <a:moveTo>
                    <a:pt x="14934" y="2468"/>
                  </a:moveTo>
                  <a:cubicBezTo>
                    <a:pt x="14934" y="2143"/>
                    <a:pt x="14934" y="1818"/>
                    <a:pt x="14683" y="1395"/>
                  </a:cubicBezTo>
                  <a:cubicBezTo>
                    <a:pt x="14431" y="972"/>
                    <a:pt x="13929" y="451"/>
                    <a:pt x="13025" y="191"/>
                  </a:cubicBezTo>
                  <a:cubicBezTo>
                    <a:pt x="12121" y="-69"/>
                    <a:pt x="10815" y="-69"/>
                    <a:pt x="9458" y="224"/>
                  </a:cubicBezTo>
                  <a:cubicBezTo>
                    <a:pt x="8102" y="517"/>
                    <a:pt x="6696" y="1102"/>
                    <a:pt x="5339" y="2013"/>
                  </a:cubicBezTo>
                  <a:cubicBezTo>
                    <a:pt x="3983" y="2924"/>
                    <a:pt x="2677" y="4160"/>
                    <a:pt x="1873" y="5591"/>
                  </a:cubicBezTo>
                  <a:cubicBezTo>
                    <a:pt x="1070" y="7023"/>
                    <a:pt x="768" y="8649"/>
                    <a:pt x="467" y="10308"/>
                  </a:cubicBezTo>
                  <a:cubicBezTo>
                    <a:pt x="165" y="11967"/>
                    <a:pt x="-136" y="13659"/>
                    <a:pt x="65" y="15123"/>
                  </a:cubicBezTo>
                  <a:cubicBezTo>
                    <a:pt x="266" y="16586"/>
                    <a:pt x="969" y="17823"/>
                    <a:pt x="2074" y="18831"/>
                  </a:cubicBezTo>
                  <a:cubicBezTo>
                    <a:pt x="3179" y="19839"/>
                    <a:pt x="4686" y="20620"/>
                    <a:pt x="6545" y="21043"/>
                  </a:cubicBezTo>
                  <a:cubicBezTo>
                    <a:pt x="8404" y="21466"/>
                    <a:pt x="10614" y="21531"/>
                    <a:pt x="12724" y="21141"/>
                  </a:cubicBezTo>
                  <a:cubicBezTo>
                    <a:pt x="14833" y="20750"/>
                    <a:pt x="16843" y="19904"/>
                    <a:pt x="18249" y="18668"/>
                  </a:cubicBezTo>
                  <a:cubicBezTo>
                    <a:pt x="19656" y="17432"/>
                    <a:pt x="20459" y="15806"/>
                    <a:pt x="20911" y="13886"/>
                  </a:cubicBezTo>
                  <a:cubicBezTo>
                    <a:pt x="21364" y="11967"/>
                    <a:pt x="21464" y="9755"/>
                    <a:pt x="21263" y="7933"/>
                  </a:cubicBezTo>
                  <a:cubicBezTo>
                    <a:pt x="21062" y="6112"/>
                    <a:pt x="20560" y="4680"/>
                    <a:pt x="19706" y="3639"/>
                  </a:cubicBezTo>
                  <a:cubicBezTo>
                    <a:pt x="18852" y="2598"/>
                    <a:pt x="17646" y="1948"/>
                    <a:pt x="16340" y="1525"/>
                  </a:cubicBezTo>
                  <a:cubicBezTo>
                    <a:pt x="15034" y="1102"/>
                    <a:pt x="13628" y="907"/>
                    <a:pt x="12221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9835153" y="6702337"/>
              <a:ext cx="120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684" y="4868"/>
                    <a:pt x="11368" y="-1303"/>
                    <a:pt x="14968" y="240"/>
                  </a:cubicBezTo>
                  <a:cubicBezTo>
                    <a:pt x="18568" y="1783"/>
                    <a:pt x="2008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9790703" y="679881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0328458" y="6392145"/>
              <a:ext cx="154396" cy="18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05" fill="norm" stroke="1" extrusionOk="0">
                  <a:moveTo>
                    <a:pt x="9032" y="3712"/>
                  </a:moveTo>
                  <a:cubicBezTo>
                    <a:pt x="9907" y="1994"/>
                    <a:pt x="10783" y="276"/>
                    <a:pt x="10929" y="30"/>
                  </a:cubicBezTo>
                  <a:cubicBezTo>
                    <a:pt x="11075" y="-215"/>
                    <a:pt x="10491" y="1012"/>
                    <a:pt x="8886" y="3590"/>
                  </a:cubicBezTo>
                  <a:cubicBezTo>
                    <a:pt x="7280" y="6167"/>
                    <a:pt x="4653" y="10094"/>
                    <a:pt x="3048" y="12671"/>
                  </a:cubicBezTo>
                  <a:cubicBezTo>
                    <a:pt x="1442" y="15249"/>
                    <a:pt x="859" y="16476"/>
                    <a:pt x="421" y="17703"/>
                  </a:cubicBezTo>
                  <a:cubicBezTo>
                    <a:pt x="-17" y="18930"/>
                    <a:pt x="-309" y="20158"/>
                    <a:pt x="567" y="20771"/>
                  </a:cubicBezTo>
                  <a:cubicBezTo>
                    <a:pt x="1442" y="21385"/>
                    <a:pt x="3486" y="21385"/>
                    <a:pt x="7134" y="20526"/>
                  </a:cubicBezTo>
                  <a:cubicBezTo>
                    <a:pt x="10783" y="19667"/>
                    <a:pt x="16037" y="17949"/>
                    <a:pt x="21291" y="16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0425703" y="6519410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939"/>
                    <a:pt x="9600" y="1878"/>
                    <a:pt x="6000" y="5478"/>
                  </a:cubicBezTo>
                  <a:cubicBezTo>
                    <a:pt x="2400" y="9078"/>
                    <a:pt x="1200" y="15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0518025" y="6446295"/>
              <a:ext cx="78121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515" fill="norm" stroke="1" extrusionOk="0">
                  <a:moveTo>
                    <a:pt x="12723" y="8108"/>
                  </a:moveTo>
                  <a:cubicBezTo>
                    <a:pt x="12723" y="6060"/>
                    <a:pt x="12723" y="4012"/>
                    <a:pt x="11870" y="2522"/>
                  </a:cubicBezTo>
                  <a:cubicBezTo>
                    <a:pt x="11017" y="1032"/>
                    <a:pt x="9312" y="101"/>
                    <a:pt x="7323" y="8"/>
                  </a:cubicBezTo>
                  <a:cubicBezTo>
                    <a:pt x="5333" y="-85"/>
                    <a:pt x="3060" y="660"/>
                    <a:pt x="1638" y="1498"/>
                  </a:cubicBezTo>
                  <a:cubicBezTo>
                    <a:pt x="217" y="2336"/>
                    <a:pt x="-351" y="3267"/>
                    <a:pt x="217" y="4105"/>
                  </a:cubicBezTo>
                  <a:cubicBezTo>
                    <a:pt x="786" y="4943"/>
                    <a:pt x="2491" y="5687"/>
                    <a:pt x="4765" y="6060"/>
                  </a:cubicBezTo>
                  <a:cubicBezTo>
                    <a:pt x="7038" y="6432"/>
                    <a:pt x="9881" y="6432"/>
                    <a:pt x="12723" y="6153"/>
                  </a:cubicBezTo>
                  <a:cubicBezTo>
                    <a:pt x="15565" y="5874"/>
                    <a:pt x="18407" y="5315"/>
                    <a:pt x="19828" y="5501"/>
                  </a:cubicBezTo>
                  <a:cubicBezTo>
                    <a:pt x="21249" y="5687"/>
                    <a:pt x="21249" y="6618"/>
                    <a:pt x="20396" y="9412"/>
                  </a:cubicBezTo>
                  <a:cubicBezTo>
                    <a:pt x="19544" y="12205"/>
                    <a:pt x="17838" y="16860"/>
                    <a:pt x="16133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0349503" y="6754360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4400"/>
                    <a:pt x="8267" y="7200"/>
                    <a:pt x="11867" y="3600"/>
                  </a:cubicBezTo>
                  <a:cubicBezTo>
                    <a:pt x="15467" y="0"/>
                    <a:pt x="185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0432053" y="6868660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0520953" y="6846768"/>
              <a:ext cx="209551" cy="17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8157"/>
                  </a:moveTo>
                  <a:cubicBezTo>
                    <a:pt x="1091" y="5554"/>
                    <a:pt x="2182" y="2952"/>
                    <a:pt x="3491" y="1521"/>
                  </a:cubicBezTo>
                  <a:cubicBezTo>
                    <a:pt x="4800" y="89"/>
                    <a:pt x="6327" y="-171"/>
                    <a:pt x="7527" y="89"/>
                  </a:cubicBezTo>
                  <a:cubicBezTo>
                    <a:pt x="8727" y="349"/>
                    <a:pt x="9600" y="1130"/>
                    <a:pt x="9818" y="2822"/>
                  </a:cubicBezTo>
                  <a:cubicBezTo>
                    <a:pt x="10036" y="4513"/>
                    <a:pt x="9600" y="7116"/>
                    <a:pt x="8400" y="9458"/>
                  </a:cubicBezTo>
                  <a:cubicBezTo>
                    <a:pt x="7200" y="11800"/>
                    <a:pt x="5236" y="13882"/>
                    <a:pt x="3927" y="15574"/>
                  </a:cubicBezTo>
                  <a:cubicBezTo>
                    <a:pt x="2618" y="17265"/>
                    <a:pt x="1964" y="18566"/>
                    <a:pt x="2182" y="19347"/>
                  </a:cubicBezTo>
                  <a:cubicBezTo>
                    <a:pt x="2400" y="20128"/>
                    <a:pt x="3491" y="20388"/>
                    <a:pt x="6873" y="20648"/>
                  </a:cubicBezTo>
                  <a:cubicBezTo>
                    <a:pt x="10255" y="20909"/>
                    <a:pt x="15927" y="21169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551703" y="784021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608853" y="7929110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352166" y="7478260"/>
              <a:ext cx="12338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10182" y="2755"/>
                    <a:pt x="10182" y="5510"/>
                    <a:pt x="10182" y="8139"/>
                  </a:cubicBezTo>
                  <a:cubicBezTo>
                    <a:pt x="10182" y="10769"/>
                    <a:pt x="10182" y="13273"/>
                    <a:pt x="8382" y="15370"/>
                  </a:cubicBezTo>
                  <a:cubicBezTo>
                    <a:pt x="6582" y="17468"/>
                    <a:pt x="2982" y="19158"/>
                    <a:pt x="1182" y="20191"/>
                  </a:cubicBezTo>
                  <a:cubicBezTo>
                    <a:pt x="-618" y="21224"/>
                    <a:pt x="-618" y="21600"/>
                    <a:pt x="2982" y="21600"/>
                  </a:cubicBezTo>
                  <a:cubicBezTo>
                    <a:pt x="6582" y="21600"/>
                    <a:pt x="13782" y="21224"/>
                    <a:pt x="20982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534266" y="7471910"/>
              <a:ext cx="122338" cy="17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11" fill="norm" stroke="1" extrusionOk="0">
                  <a:moveTo>
                    <a:pt x="11275" y="0"/>
                  </a:moveTo>
                  <a:cubicBezTo>
                    <a:pt x="7614" y="5914"/>
                    <a:pt x="3953" y="11829"/>
                    <a:pt x="1940" y="15429"/>
                  </a:cubicBezTo>
                  <a:cubicBezTo>
                    <a:pt x="-74" y="19029"/>
                    <a:pt x="-440" y="20314"/>
                    <a:pt x="475" y="20957"/>
                  </a:cubicBezTo>
                  <a:cubicBezTo>
                    <a:pt x="1391" y="21600"/>
                    <a:pt x="3587" y="21600"/>
                    <a:pt x="7248" y="20700"/>
                  </a:cubicBezTo>
                  <a:cubicBezTo>
                    <a:pt x="10909" y="19800"/>
                    <a:pt x="16035" y="18000"/>
                    <a:pt x="2116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624853" y="7579860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67"/>
                    <a:pt x="7200" y="11733"/>
                    <a:pt x="3600" y="15333"/>
                  </a:cubicBezTo>
                  <a:cubicBezTo>
                    <a:pt x="0" y="18933"/>
                    <a:pt x="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758203" y="759891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152359" y="7414760"/>
              <a:ext cx="107495" cy="16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90" fill="norm" stroke="1" extrusionOk="0">
                  <a:moveTo>
                    <a:pt x="8633" y="0"/>
                  </a:moveTo>
                  <a:cubicBezTo>
                    <a:pt x="6141" y="5400"/>
                    <a:pt x="3649" y="10800"/>
                    <a:pt x="1987" y="14445"/>
                  </a:cubicBezTo>
                  <a:cubicBezTo>
                    <a:pt x="326" y="18090"/>
                    <a:pt x="-505" y="19980"/>
                    <a:pt x="326" y="20790"/>
                  </a:cubicBezTo>
                  <a:cubicBezTo>
                    <a:pt x="1157" y="21600"/>
                    <a:pt x="3649" y="21330"/>
                    <a:pt x="7387" y="20655"/>
                  </a:cubicBezTo>
                  <a:cubicBezTo>
                    <a:pt x="11126" y="19980"/>
                    <a:pt x="16110" y="18900"/>
                    <a:pt x="21095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240803" y="753541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353884" y="7439615"/>
              <a:ext cx="58370" cy="18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18" fill="norm" stroke="1" extrusionOk="0">
                  <a:moveTo>
                    <a:pt x="21273" y="5954"/>
                  </a:moveTo>
                  <a:cubicBezTo>
                    <a:pt x="21273" y="4727"/>
                    <a:pt x="21273" y="3500"/>
                    <a:pt x="20116" y="2395"/>
                  </a:cubicBezTo>
                  <a:cubicBezTo>
                    <a:pt x="18959" y="1291"/>
                    <a:pt x="16644" y="309"/>
                    <a:pt x="13559" y="63"/>
                  </a:cubicBezTo>
                  <a:cubicBezTo>
                    <a:pt x="10473" y="-182"/>
                    <a:pt x="6616" y="309"/>
                    <a:pt x="3916" y="1168"/>
                  </a:cubicBezTo>
                  <a:cubicBezTo>
                    <a:pt x="1216" y="2027"/>
                    <a:pt x="-327" y="3254"/>
                    <a:pt x="59" y="4359"/>
                  </a:cubicBezTo>
                  <a:cubicBezTo>
                    <a:pt x="444" y="5463"/>
                    <a:pt x="2759" y="6445"/>
                    <a:pt x="5844" y="6691"/>
                  </a:cubicBezTo>
                  <a:cubicBezTo>
                    <a:pt x="8930" y="6936"/>
                    <a:pt x="12787" y="6445"/>
                    <a:pt x="15487" y="6813"/>
                  </a:cubicBezTo>
                  <a:cubicBezTo>
                    <a:pt x="18187" y="7182"/>
                    <a:pt x="19730" y="8409"/>
                    <a:pt x="19730" y="10986"/>
                  </a:cubicBezTo>
                  <a:cubicBezTo>
                    <a:pt x="19730" y="13563"/>
                    <a:pt x="18187" y="17491"/>
                    <a:pt x="16644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164603" y="7681460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5600"/>
                    <a:pt x="9704" y="9600"/>
                    <a:pt x="13304" y="6000"/>
                  </a:cubicBezTo>
                  <a:cubicBezTo>
                    <a:pt x="16904" y="2400"/>
                    <a:pt x="1925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285253" y="778306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342403" y="7762792"/>
              <a:ext cx="165101" cy="11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7295"/>
                  </a:moveTo>
                  <a:cubicBezTo>
                    <a:pt x="831" y="5724"/>
                    <a:pt x="1662" y="4153"/>
                    <a:pt x="2769" y="2778"/>
                  </a:cubicBezTo>
                  <a:cubicBezTo>
                    <a:pt x="3877" y="1404"/>
                    <a:pt x="5262" y="226"/>
                    <a:pt x="6646" y="29"/>
                  </a:cubicBezTo>
                  <a:cubicBezTo>
                    <a:pt x="8031" y="-167"/>
                    <a:pt x="9415" y="618"/>
                    <a:pt x="9969" y="2189"/>
                  </a:cubicBezTo>
                  <a:cubicBezTo>
                    <a:pt x="10523" y="3760"/>
                    <a:pt x="10246" y="6117"/>
                    <a:pt x="9554" y="8080"/>
                  </a:cubicBezTo>
                  <a:cubicBezTo>
                    <a:pt x="8862" y="10044"/>
                    <a:pt x="7754" y="11615"/>
                    <a:pt x="6785" y="13186"/>
                  </a:cubicBezTo>
                  <a:cubicBezTo>
                    <a:pt x="5815" y="14757"/>
                    <a:pt x="4985" y="16328"/>
                    <a:pt x="5400" y="17506"/>
                  </a:cubicBezTo>
                  <a:cubicBezTo>
                    <a:pt x="5815" y="18684"/>
                    <a:pt x="7477" y="19469"/>
                    <a:pt x="10385" y="20058"/>
                  </a:cubicBezTo>
                  <a:cubicBezTo>
                    <a:pt x="13292" y="20648"/>
                    <a:pt x="17446" y="21040"/>
                    <a:pt x="2160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542303" y="7998960"/>
              <a:ext cx="876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7" y="19543"/>
                    <a:pt x="3235" y="17486"/>
                    <a:pt x="4904" y="15429"/>
                  </a:cubicBezTo>
                  <a:cubicBezTo>
                    <a:pt x="6574" y="13371"/>
                    <a:pt x="8296" y="11314"/>
                    <a:pt x="10043" y="9257"/>
                  </a:cubicBezTo>
                  <a:cubicBezTo>
                    <a:pt x="11791" y="7200"/>
                    <a:pt x="13565" y="5143"/>
                    <a:pt x="15496" y="3600"/>
                  </a:cubicBezTo>
                  <a:cubicBezTo>
                    <a:pt x="17426" y="2057"/>
                    <a:pt x="1951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946691" y="8081510"/>
              <a:ext cx="179813" cy="14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11" fill="norm" stroke="1" extrusionOk="0">
                  <a:moveTo>
                    <a:pt x="7773" y="0"/>
                  </a:moveTo>
                  <a:cubicBezTo>
                    <a:pt x="5262" y="5082"/>
                    <a:pt x="2750" y="10165"/>
                    <a:pt x="1369" y="13659"/>
                  </a:cubicBezTo>
                  <a:cubicBezTo>
                    <a:pt x="-13" y="17153"/>
                    <a:pt x="-264" y="19059"/>
                    <a:pt x="238" y="20171"/>
                  </a:cubicBezTo>
                  <a:cubicBezTo>
                    <a:pt x="741" y="21282"/>
                    <a:pt x="1996" y="21600"/>
                    <a:pt x="5638" y="20647"/>
                  </a:cubicBezTo>
                  <a:cubicBezTo>
                    <a:pt x="9280" y="19694"/>
                    <a:pt x="15308" y="17471"/>
                    <a:pt x="21336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082053" y="8157710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673108" y="7452860"/>
              <a:ext cx="31246" cy="66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00" fill="norm" stroke="1" extrusionOk="0">
                  <a:moveTo>
                    <a:pt x="8296" y="0"/>
                  </a:moveTo>
                  <a:cubicBezTo>
                    <a:pt x="8296" y="2871"/>
                    <a:pt x="8296" y="5742"/>
                    <a:pt x="7576" y="8442"/>
                  </a:cubicBezTo>
                  <a:cubicBezTo>
                    <a:pt x="6856" y="11142"/>
                    <a:pt x="5416" y="13671"/>
                    <a:pt x="3976" y="15585"/>
                  </a:cubicBezTo>
                  <a:cubicBezTo>
                    <a:pt x="2536" y="17499"/>
                    <a:pt x="1096" y="18797"/>
                    <a:pt x="376" y="19720"/>
                  </a:cubicBezTo>
                  <a:cubicBezTo>
                    <a:pt x="-344" y="20643"/>
                    <a:pt x="-344" y="21190"/>
                    <a:pt x="3256" y="21395"/>
                  </a:cubicBezTo>
                  <a:cubicBezTo>
                    <a:pt x="6856" y="21600"/>
                    <a:pt x="14056" y="21463"/>
                    <a:pt x="21256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901203" y="7694160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4154"/>
                    <a:pt x="5040" y="8308"/>
                    <a:pt x="8640" y="11908"/>
                  </a:cubicBezTo>
                  <a:cubicBezTo>
                    <a:pt x="12240" y="15508"/>
                    <a:pt x="16920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977998" y="7719560"/>
              <a:ext cx="8830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8884" y="225"/>
                    <a:pt x="16312" y="450"/>
                    <a:pt x="12712" y="3375"/>
                  </a:cubicBezTo>
                  <a:cubicBezTo>
                    <a:pt x="9112" y="6300"/>
                    <a:pt x="4484" y="11925"/>
                    <a:pt x="2169" y="15300"/>
                  </a:cubicBezTo>
                  <a:cubicBezTo>
                    <a:pt x="-145" y="18675"/>
                    <a:pt x="-145" y="19800"/>
                    <a:pt x="112" y="20475"/>
                  </a:cubicBezTo>
                  <a:cubicBezTo>
                    <a:pt x="369" y="21150"/>
                    <a:pt x="884" y="21375"/>
                    <a:pt x="13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165459" y="7630660"/>
              <a:ext cx="2784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039"/>
                    <a:pt x="4867" y="12077"/>
                    <a:pt x="1782" y="15677"/>
                  </a:cubicBezTo>
                  <a:cubicBezTo>
                    <a:pt x="-1304" y="19277"/>
                    <a:pt x="239" y="20439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252190" y="7675110"/>
              <a:ext cx="104035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272" fill="norm" stroke="1" extrusionOk="0">
                  <a:moveTo>
                    <a:pt x="17440" y="0"/>
                  </a:moveTo>
                  <a:cubicBezTo>
                    <a:pt x="15323" y="0"/>
                    <a:pt x="13205" y="0"/>
                    <a:pt x="10240" y="2600"/>
                  </a:cubicBezTo>
                  <a:cubicBezTo>
                    <a:pt x="7276" y="5200"/>
                    <a:pt x="3464" y="10400"/>
                    <a:pt x="1558" y="14000"/>
                  </a:cubicBezTo>
                  <a:cubicBezTo>
                    <a:pt x="-348" y="17600"/>
                    <a:pt x="-348" y="19600"/>
                    <a:pt x="711" y="20600"/>
                  </a:cubicBezTo>
                  <a:cubicBezTo>
                    <a:pt x="1770" y="21600"/>
                    <a:pt x="3887" y="21600"/>
                    <a:pt x="7487" y="19800"/>
                  </a:cubicBezTo>
                  <a:cubicBezTo>
                    <a:pt x="11087" y="18000"/>
                    <a:pt x="16170" y="14400"/>
                    <a:pt x="18711" y="11000"/>
                  </a:cubicBezTo>
                  <a:cubicBezTo>
                    <a:pt x="21252" y="7600"/>
                    <a:pt x="21252" y="4400"/>
                    <a:pt x="19981" y="2600"/>
                  </a:cubicBezTo>
                  <a:cubicBezTo>
                    <a:pt x="18711" y="800"/>
                    <a:pt x="16170" y="400"/>
                    <a:pt x="13840" y="1400"/>
                  </a:cubicBezTo>
                  <a:cubicBezTo>
                    <a:pt x="11511" y="2400"/>
                    <a:pt x="9393" y="4800"/>
                    <a:pt x="7276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423744" y="7681460"/>
              <a:ext cx="128600" cy="10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065" fill="norm" stroke="1" extrusionOk="0">
                  <a:moveTo>
                    <a:pt x="8818" y="3668"/>
                  </a:moveTo>
                  <a:cubicBezTo>
                    <a:pt x="7131" y="2853"/>
                    <a:pt x="5443" y="2038"/>
                    <a:pt x="3925" y="2445"/>
                  </a:cubicBezTo>
                  <a:cubicBezTo>
                    <a:pt x="2406" y="2853"/>
                    <a:pt x="1056" y="4483"/>
                    <a:pt x="381" y="6521"/>
                  </a:cubicBezTo>
                  <a:cubicBezTo>
                    <a:pt x="-294" y="8558"/>
                    <a:pt x="-294" y="11004"/>
                    <a:pt x="2237" y="13653"/>
                  </a:cubicBezTo>
                  <a:cubicBezTo>
                    <a:pt x="4768" y="16302"/>
                    <a:pt x="9831" y="19155"/>
                    <a:pt x="13206" y="20377"/>
                  </a:cubicBezTo>
                  <a:cubicBezTo>
                    <a:pt x="16581" y="21600"/>
                    <a:pt x="18269" y="21192"/>
                    <a:pt x="19450" y="19155"/>
                  </a:cubicBezTo>
                  <a:cubicBezTo>
                    <a:pt x="20631" y="17117"/>
                    <a:pt x="21306" y="13449"/>
                    <a:pt x="18775" y="9985"/>
                  </a:cubicBezTo>
                  <a:cubicBezTo>
                    <a:pt x="16244" y="6521"/>
                    <a:pt x="10506" y="3260"/>
                    <a:pt x="47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056903" y="773226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107703" y="7827510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704603" y="7559679"/>
              <a:ext cx="1905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7200" y="2264"/>
                  </a:moveTo>
                  <a:cubicBezTo>
                    <a:pt x="4800" y="1077"/>
                    <a:pt x="2400" y="-110"/>
                    <a:pt x="1200" y="9"/>
                  </a:cubicBezTo>
                  <a:cubicBezTo>
                    <a:pt x="0" y="127"/>
                    <a:pt x="0" y="1552"/>
                    <a:pt x="0" y="4400"/>
                  </a:cubicBezTo>
                  <a:cubicBezTo>
                    <a:pt x="0" y="7248"/>
                    <a:pt x="0" y="11521"/>
                    <a:pt x="3600" y="14606"/>
                  </a:cubicBezTo>
                  <a:cubicBezTo>
                    <a:pt x="7200" y="17692"/>
                    <a:pt x="14400" y="19591"/>
                    <a:pt x="2160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765713" y="7586210"/>
              <a:ext cx="9366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600" fill="norm" stroke="1" extrusionOk="0">
                  <a:moveTo>
                    <a:pt x="14617" y="0"/>
                  </a:moveTo>
                  <a:cubicBezTo>
                    <a:pt x="9921" y="2504"/>
                    <a:pt x="5226" y="5009"/>
                    <a:pt x="2643" y="8296"/>
                  </a:cubicBezTo>
                  <a:cubicBezTo>
                    <a:pt x="61" y="11583"/>
                    <a:pt x="-409" y="15652"/>
                    <a:pt x="295" y="18157"/>
                  </a:cubicBezTo>
                  <a:cubicBezTo>
                    <a:pt x="1000" y="20661"/>
                    <a:pt x="2878" y="21600"/>
                    <a:pt x="5930" y="21600"/>
                  </a:cubicBezTo>
                  <a:cubicBezTo>
                    <a:pt x="8982" y="21600"/>
                    <a:pt x="13208" y="20661"/>
                    <a:pt x="15791" y="19409"/>
                  </a:cubicBezTo>
                  <a:cubicBezTo>
                    <a:pt x="18374" y="18157"/>
                    <a:pt x="19313" y="16591"/>
                    <a:pt x="20017" y="14400"/>
                  </a:cubicBezTo>
                  <a:cubicBezTo>
                    <a:pt x="20721" y="12209"/>
                    <a:pt x="21191" y="9391"/>
                    <a:pt x="20252" y="8139"/>
                  </a:cubicBezTo>
                  <a:cubicBezTo>
                    <a:pt x="19313" y="6887"/>
                    <a:pt x="16965" y="7200"/>
                    <a:pt x="14617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890277" y="7615697"/>
              <a:ext cx="130311" cy="8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902" fill="norm" stroke="1" extrusionOk="0">
                  <a:moveTo>
                    <a:pt x="9010" y="537"/>
                  </a:moveTo>
                  <a:cubicBezTo>
                    <a:pt x="7296" y="34"/>
                    <a:pt x="5582" y="-468"/>
                    <a:pt x="4039" y="788"/>
                  </a:cubicBezTo>
                  <a:cubicBezTo>
                    <a:pt x="2496" y="2044"/>
                    <a:pt x="1124" y="5058"/>
                    <a:pt x="439" y="7820"/>
                  </a:cubicBezTo>
                  <a:cubicBezTo>
                    <a:pt x="-247" y="10583"/>
                    <a:pt x="-247" y="13095"/>
                    <a:pt x="1296" y="15606"/>
                  </a:cubicBezTo>
                  <a:cubicBezTo>
                    <a:pt x="2839" y="18118"/>
                    <a:pt x="5924" y="20630"/>
                    <a:pt x="9010" y="20881"/>
                  </a:cubicBezTo>
                  <a:cubicBezTo>
                    <a:pt x="12096" y="21132"/>
                    <a:pt x="15182" y="19123"/>
                    <a:pt x="17239" y="16862"/>
                  </a:cubicBezTo>
                  <a:cubicBezTo>
                    <a:pt x="19296" y="14602"/>
                    <a:pt x="20324" y="12090"/>
                    <a:pt x="20839" y="9327"/>
                  </a:cubicBezTo>
                  <a:cubicBezTo>
                    <a:pt x="21353" y="6565"/>
                    <a:pt x="21353" y="3551"/>
                    <a:pt x="18782" y="3299"/>
                  </a:cubicBezTo>
                  <a:cubicBezTo>
                    <a:pt x="16210" y="3048"/>
                    <a:pt x="11067" y="5560"/>
                    <a:pt x="5924" y="8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679203" y="7808460"/>
              <a:ext cx="406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2" y="16457"/>
                    <a:pt x="8325" y="11314"/>
                    <a:pt x="11925" y="7714"/>
                  </a:cubicBezTo>
                  <a:cubicBezTo>
                    <a:pt x="15525" y="4114"/>
                    <a:pt x="1856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744440" y="7941810"/>
              <a:ext cx="131614" cy="14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81" fill="norm" stroke="1" extrusionOk="0">
                  <a:moveTo>
                    <a:pt x="8976" y="0"/>
                  </a:moveTo>
                  <a:cubicBezTo>
                    <a:pt x="5890" y="5780"/>
                    <a:pt x="2805" y="11561"/>
                    <a:pt x="1262" y="15211"/>
                  </a:cubicBezTo>
                  <a:cubicBezTo>
                    <a:pt x="-281" y="18862"/>
                    <a:pt x="-281" y="20383"/>
                    <a:pt x="576" y="20992"/>
                  </a:cubicBezTo>
                  <a:cubicBezTo>
                    <a:pt x="1433" y="21600"/>
                    <a:pt x="3148" y="21296"/>
                    <a:pt x="6748" y="19623"/>
                  </a:cubicBezTo>
                  <a:cubicBezTo>
                    <a:pt x="10348" y="17949"/>
                    <a:pt x="15833" y="14907"/>
                    <a:pt x="21319" y="11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835403" y="8018010"/>
              <a:ext cx="2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1029"/>
                    <a:pt x="8030" y="2057"/>
                    <a:pt x="4173" y="5143"/>
                  </a:cubicBezTo>
                  <a:cubicBezTo>
                    <a:pt x="316" y="8229"/>
                    <a:pt x="-1227" y="13371"/>
                    <a:pt x="1087" y="16457"/>
                  </a:cubicBezTo>
                  <a:cubicBezTo>
                    <a:pt x="3402" y="19543"/>
                    <a:pt x="9573" y="20571"/>
                    <a:pt x="15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939000" y="7952308"/>
              <a:ext cx="114076" cy="22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243" fill="norm" stroke="1" extrusionOk="0">
                  <a:moveTo>
                    <a:pt x="12604" y="3150"/>
                  </a:moveTo>
                  <a:cubicBezTo>
                    <a:pt x="11846" y="2168"/>
                    <a:pt x="11088" y="1187"/>
                    <a:pt x="9383" y="597"/>
                  </a:cubicBezTo>
                  <a:cubicBezTo>
                    <a:pt x="7678" y="8"/>
                    <a:pt x="5025" y="-188"/>
                    <a:pt x="2941" y="205"/>
                  </a:cubicBezTo>
                  <a:cubicBezTo>
                    <a:pt x="857" y="597"/>
                    <a:pt x="-659" y="1579"/>
                    <a:pt x="288" y="3837"/>
                  </a:cubicBezTo>
                  <a:cubicBezTo>
                    <a:pt x="1236" y="6096"/>
                    <a:pt x="4646" y="9630"/>
                    <a:pt x="7109" y="11790"/>
                  </a:cubicBezTo>
                  <a:cubicBezTo>
                    <a:pt x="9573" y="13950"/>
                    <a:pt x="11088" y="14736"/>
                    <a:pt x="11088" y="16110"/>
                  </a:cubicBezTo>
                  <a:cubicBezTo>
                    <a:pt x="11088" y="17485"/>
                    <a:pt x="9573" y="19448"/>
                    <a:pt x="7867" y="20430"/>
                  </a:cubicBezTo>
                  <a:cubicBezTo>
                    <a:pt x="6162" y="21412"/>
                    <a:pt x="4267" y="21412"/>
                    <a:pt x="2941" y="20921"/>
                  </a:cubicBezTo>
                  <a:cubicBezTo>
                    <a:pt x="1615" y="20430"/>
                    <a:pt x="857" y="19448"/>
                    <a:pt x="2941" y="17190"/>
                  </a:cubicBezTo>
                  <a:cubicBezTo>
                    <a:pt x="5025" y="14932"/>
                    <a:pt x="9952" y="11397"/>
                    <a:pt x="13173" y="9336"/>
                  </a:cubicBezTo>
                  <a:cubicBezTo>
                    <a:pt x="16394" y="7274"/>
                    <a:pt x="17909" y="6685"/>
                    <a:pt x="19046" y="5899"/>
                  </a:cubicBezTo>
                  <a:cubicBezTo>
                    <a:pt x="20183" y="5114"/>
                    <a:pt x="20941" y="4132"/>
                    <a:pt x="19994" y="3543"/>
                  </a:cubicBezTo>
                  <a:cubicBezTo>
                    <a:pt x="19046" y="2954"/>
                    <a:pt x="16394" y="2757"/>
                    <a:pt x="13930" y="2659"/>
                  </a:cubicBezTo>
                  <a:cubicBezTo>
                    <a:pt x="11467" y="2561"/>
                    <a:pt x="9194" y="2561"/>
                    <a:pt x="6920" y="2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7448926" y="7777655"/>
              <a:ext cx="201828" cy="9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04" fill="norm" stroke="1" extrusionOk="0">
                  <a:moveTo>
                    <a:pt x="2554" y="18699"/>
                  </a:moveTo>
                  <a:cubicBezTo>
                    <a:pt x="1654" y="20049"/>
                    <a:pt x="754" y="21399"/>
                    <a:pt x="304" y="20724"/>
                  </a:cubicBezTo>
                  <a:cubicBezTo>
                    <a:pt x="-146" y="20049"/>
                    <a:pt x="-146" y="17349"/>
                    <a:pt x="641" y="13974"/>
                  </a:cubicBezTo>
                  <a:cubicBezTo>
                    <a:pt x="1429" y="10599"/>
                    <a:pt x="3004" y="6549"/>
                    <a:pt x="4241" y="3849"/>
                  </a:cubicBezTo>
                  <a:cubicBezTo>
                    <a:pt x="5479" y="1149"/>
                    <a:pt x="6379" y="-201"/>
                    <a:pt x="7166" y="24"/>
                  </a:cubicBezTo>
                  <a:cubicBezTo>
                    <a:pt x="7954" y="249"/>
                    <a:pt x="8629" y="2049"/>
                    <a:pt x="9191" y="4074"/>
                  </a:cubicBezTo>
                  <a:cubicBezTo>
                    <a:pt x="9754" y="6099"/>
                    <a:pt x="10204" y="8349"/>
                    <a:pt x="11554" y="10599"/>
                  </a:cubicBezTo>
                  <a:cubicBezTo>
                    <a:pt x="12904" y="12849"/>
                    <a:pt x="15154" y="15099"/>
                    <a:pt x="16954" y="13974"/>
                  </a:cubicBezTo>
                  <a:cubicBezTo>
                    <a:pt x="18754" y="12849"/>
                    <a:pt x="20104" y="8349"/>
                    <a:pt x="21454" y="3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7516181" y="7918388"/>
              <a:ext cx="159973" cy="6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19835" fill="norm" stroke="1" extrusionOk="0">
                  <a:moveTo>
                    <a:pt x="3575" y="14653"/>
                  </a:moveTo>
                  <a:cubicBezTo>
                    <a:pt x="2722" y="17194"/>
                    <a:pt x="1869" y="19735"/>
                    <a:pt x="1159" y="19418"/>
                  </a:cubicBezTo>
                  <a:cubicBezTo>
                    <a:pt x="448" y="19100"/>
                    <a:pt x="-120" y="15924"/>
                    <a:pt x="22" y="12112"/>
                  </a:cubicBezTo>
                  <a:cubicBezTo>
                    <a:pt x="164" y="8300"/>
                    <a:pt x="1017" y="3853"/>
                    <a:pt x="2296" y="1630"/>
                  </a:cubicBezTo>
                  <a:cubicBezTo>
                    <a:pt x="3575" y="-594"/>
                    <a:pt x="5280" y="-594"/>
                    <a:pt x="7127" y="1947"/>
                  </a:cubicBezTo>
                  <a:cubicBezTo>
                    <a:pt x="8975" y="4488"/>
                    <a:pt x="10964" y="9571"/>
                    <a:pt x="12243" y="13700"/>
                  </a:cubicBezTo>
                  <a:cubicBezTo>
                    <a:pt x="13522" y="17830"/>
                    <a:pt x="14091" y="21006"/>
                    <a:pt x="14801" y="19418"/>
                  </a:cubicBezTo>
                  <a:cubicBezTo>
                    <a:pt x="15512" y="17830"/>
                    <a:pt x="16364" y="11477"/>
                    <a:pt x="17501" y="7665"/>
                  </a:cubicBezTo>
                  <a:cubicBezTo>
                    <a:pt x="18638" y="3853"/>
                    <a:pt x="20059" y="2582"/>
                    <a:pt x="21480" y="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7892138" y="7772477"/>
              <a:ext cx="133266" cy="21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81" fill="norm" stroke="1" extrusionOk="0">
                  <a:moveTo>
                    <a:pt x="5049" y="1711"/>
                  </a:moveTo>
                  <a:cubicBezTo>
                    <a:pt x="6737" y="855"/>
                    <a:pt x="8424" y="0"/>
                    <a:pt x="10955" y="0"/>
                  </a:cubicBezTo>
                  <a:cubicBezTo>
                    <a:pt x="13487" y="0"/>
                    <a:pt x="16862" y="855"/>
                    <a:pt x="17705" y="2459"/>
                  </a:cubicBezTo>
                  <a:cubicBezTo>
                    <a:pt x="18549" y="4063"/>
                    <a:pt x="16862" y="6416"/>
                    <a:pt x="13655" y="9196"/>
                  </a:cubicBezTo>
                  <a:cubicBezTo>
                    <a:pt x="10449" y="11976"/>
                    <a:pt x="5724" y="15184"/>
                    <a:pt x="3024" y="17323"/>
                  </a:cubicBezTo>
                  <a:cubicBezTo>
                    <a:pt x="324" y="19461"/>
                    <a:pt x="-351" y="20531"/>
                    <a:pt x="155" y="21065"/>
                  </a:cubicBezTo>
                  <a:cubicBezTo>
                    <a:pt x="661" y="21600"/>
                    <a:pt x="2349" y="21600"/>
                    <a:pt x="6062" y="21172"/>
                  </a:cubicBezTo>
                  <a:cubicBezTo>
                    <a:pt x="9774" y="20745"/>
                    <a:pt x="15512" y="19889"/>
                    <a:pt x="21249" y="19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247653" y="7757660"/>
              <a:ext cx="101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109"/>
                    <a:pt x="17100" y="6218"/>
                    <a:pt x="13500" y="9818"/>
                  </a:cubicBezTo>
                  <a:cubicBezTo>
                    <a:pt x="9900" y="13418"/>
                    <a:pt x="4950" y="17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234953" y="788466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387353" y="791006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867018" y="3037615"/>
              <a:ext cx="250086" cy="132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26" fill="norm" stroke="1" extrusionOk="0">
                  <a:moveTo>
                    <a:pt x="21446" y="33"/>
                  </a:moveTo>
                  <a:cubicBezTo>
                    <a:pt x="20538" y="-2"/>
                    <a:pt x="19631" y="-36"/>
                    <a:pt x="19086" y="84"/>
                  </a:cubicBezTo>
                  <a:cubicBezTo>
                    <a:pt x="18542" y="204"/>
                    <a:pt x="18360" y="479"/>
                    <a:pt x="17453" y="1183"/>
                  </a:cubicBezTo>
                  <a:cubicBezTo>
                    <a:pt x="16545" y="1887"/>
                    <a:pt x="14912" y="3020"/>
                    <a:pt x="13550" y="4257"/>
                  </a:cubicBezTo>
                  <a:cubicBezTo>
                    <a:pt x="12189" y="5493"/>
                    <a:pt x="11100" y="6832"/>
                    <a:pt x="10192" y="8085"/>
                  </a:cubicBezTo>
                  <a:cubicBezTo>
                    <a:pt x="9285" y="9339"/>
                    <a:pt x="8559" y="10506"/>
                    <a:pt x="7742" y="11726"/>
                  </a:cubicBezTo>
                  <a:cubicBezTo>
                    <a:pt x="6925" y="12945"/>
                    <a:pt x="6017" y="14215"/>
                    <a:pt x="5019" y="15383"/>
                  </a:cubicBezTo>
                  <a:cubicBezTo>
                    <a:pt x="4021" y="16550"/>
                    <a:pt x="2932" y="17615"/>
                    <a:pt x="2024" y="18542"/>
                  </a:cubicBezTo>
                  <a:cubicBezTo>
                    <a:pt x="1117" y="19469"/>
                    <a:pt x="391" y="20259"/>
                    <a:pt x="118" y="20757"/>
                  </a:cubicBezTo>
                  <a:cubicBezTo>
                    <a:pt x="-154" y="21255"/>
                    <a:pt x="28" y="21461"/>
                    <a:pt x="844" y="21512"/>
                  </a:cubicBezTo>
                  <a:cubicBezTo>
                    <a:pt x="1661" y="21564"/>
                    <a:pt x="3113" y="21461"/>
                    <a:pt x="4565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805953" y="3035377"/>
              <a:ext cx="2056311" cy="128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85" fill="norm" stroke="1" extrusionOk="0">
                  <a:moveTo>
                    <a:pt x="3200" y="713"/>
                  </a:moveTo>
                  <a:cubicBezTo>
                    <a:pt x="3889" y="499"/>
                    <a:pt x="4578" y="285"/>
                    <a:pt x="5400" y="160"/>
                  </a:cubicBezTo>
                  <a:cubicBezTo>
                    <a:pt x="6222" y="36"/>
                    <a:pt x="7178" y="0"/>
                    <a:pt x="8133" y="0"/>
                  </a:cubicBezTo>
                  <a:cubicBezTo>
                    <a:pt x="9089" y="0"/>
                    <a:pt x="10044" y="36"/>
                    <a:pt x="11000" y="143"/>
                  </a:cubicBezTo>
                  <a:cubicBezTo>
                    <a:pt x="11956" y="250"/>
                    <a:pt x="12911" y="428"/>
                    <a:pt x="13833" y="588"/>
                  </a:cubicBezTo>
                  <a:cubicBezTo>
                    <a:pt x="14756" y="749"/>
                    <a:pt x="15644" y="891"/>
                    <a:pt x="16478" y="998"/>
                  </a:cubicBezTo>
                  <a:cubicBezTo>
                    <a:pt x="17311" y="1105"/>
                    <a:pt x="18089" y="1176"/>
                    <a:pt x="18867" y="1230"/>
                  </a:cubicBezTo>
                  <a:cubicBezTo>
                    <a:pt x="19644" y="1283"/>
                    <a:pt x="20422" y="1319"/>
                    <a:pt x="20878" y="1319"/>
                  </a:cubicBezTo>
                  <a:cubicBezTo>
                    <a:pt x="21333" y="1319"/>
                    <a:pt x="21467" y="1283"/>
                    <a:pt x="21533" y="1354"/>
                  </a:cubicBezTo>
                  <a:cubicBezTo>
                    <a:pt x="21600" y="1426"/>
                    <a:pt x="21600" y="1604"/>
                    <a:pt x="21567" y="1996"/>
                  </a:cubicBezTo>
                  <a:cubicBezTo>
                    <a:pt x="21533" y="2388"/>
                    <a:pt x="21467" y="2994"/>
                    <a:pt x="21422" y="3903"/>
                  </a:cubicBezTo>
                  <a:cubicBezTo>
                    <a:pt x="21378" y="4812"/>
                    <a:pt x="21356" y="6024"/>
                    <a:pt x="21267" y="7271"/>
                  </a:cubicBezTo>
                  <a:cubicBezTo>
                    <a:pt x="21178" y="8519"/>
                    <a:pt x="21022" y="9802"/>
                    <a:pt x="20844" y="11014"/>
                  </a:cubicBezTo>
                  <a:cubicBezTo>
                    <a:pt x="20667" y="12226"/>
                    <a:pt x="20467" y="13366"/>
                    <a:pt x="20300" y="14650"/>
                  </a:cubicBezTo>
                  <a:cubicBezTo>
                    <a:pt x="20133" y="15933"/>
                    <a:pt x="20000" y="17358"/>
                    <a:pt x="19878" y="18428"/>
                  </a:cubicBezTo>
                  <a:cubicBezTo>
                    <a:pt x="19756" y="19497"/>
                    <a:pt x="19644" y="20210"/>
                    <a:pt x="19567" y="20655"/>
                  </a:cubicBezTo>
                  <a:cubicBezTo>
                    <a:pt x="19489" y="21101"/>
                    <a:pt x="19444" y="21279"/>
                    <a:pt x="19367" y="21404"/>
                  </a:cubicBezTo>
                  <a:cubicBezTo>
                    <a:pt x="19289" y="21529"/>
                    <a:pt x="19178" y="21600"/>
                    <a:pt x="18800" y="21582"/>
                  </a:cubicBezTo>
                  <a:cubicBezTo>
                    <a:pt x="18422" y="21564"/>
                    <a:pt x="17778" y="21457"/>
                    <a:pt x="17022" y="21279"/>
                  </a:cubicBezTo>
                  <a:cubicBezTo>
                    <a:pt x="16267" y="21101"/>
                    <a:pt x="15400" y="20851"/>
                    <a:pt x="14500" y="20602"/>
                  </a:cubicBezTo>
                  <a:cubicBezTo>
                    <a:pt x="13600" y="20352"/>
                    <a:pt x="12667" y="20103"/>
                    <a:pt x="11833" y="19889"/>
                  </a:cubicBezTo>
                  <a:cubicBezTo>
                    <a:pt x="11000" y="19675"/>
                    <a:pt x="10267" y="19497"/>
                    <a:pt x="9522" y="19337"/>
                  </a:cubicBezTo>
                  <a:cubicBezTo>
                    <a:pt x="8778" y="19176"/>
                    <a:pt x="8022" y="19034"/>
                    <a:pt x="7267" y="18945"/>
                  </a:cubicBezTo>
                  <a:cubicBezTo>
                    <a:pt x="6511" y="18855"/>
                    <a:pt x="5756" y="18820"/>
                    <a:pt x="4789" y="18802"/>
                  </a:cubicBezTo>
                  <a:cubicBezTo>
                    <a:pt x="3822" y="18784"/>
                    <a:pt x="2644" y="18784"/>
                    <a:pt x="1811" y="18909"/>
                  </a:cubicBezTo>
                  <a:cubicBezTo>
                    <a:pt x="978" y="19034"/>
                    <a:pt x="489" y="19283"/>
                    <a:pt x="0" y="1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069103" y="4042910"/>
              <a:ext cx="508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0" y="3600"/>
                    <a:pt x="6840" y="7200"/>
                    <a:pt x="10170" y="7200"/>
                  </a:cubicBezTo>
                  <a:cubicBezTo>
                    <a:pt x="13500" y="7200"/>
                    <a:pt x="16740" y="3600"/>
                    <a:pt x="18630" y="5400"/>
                  </a:cubicBezTo>
                  <a:cubicBezTo>
                    <a:pt x="20520" y="7200"/>
                    <a:pt x="210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057564" y="4110644"/>
              <a:ext cx="475090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661" fill="norm" stroke="1" extrusionOk="0">
                  <a:moveTo>
                    <a:pt x="2241" y="20661"/>
                  </a:moveTo>
                  <a:cubicBezTo>
                    <a:pt x="1764" y="20661"/>
                    <a:pt x="1286" y="20661"/>
                    <a:pt x="808" y="20661"/>
                  </a:cubicBezTo>
                  <a:cubicBezTo>
                    <a:pt x="330" y="20661"/>
                    <a:pt x="-148" y="20661"/>
                    <a:pt x="43" y="20191"/>
                  </a:cubicBezTo>
                  <a:cubicBezTo>
                    <a:pt x="234" y="19722"/>
                    <a:pt x="1094" y="18783"/>
                    <a:pt x="3436" y="15026"/>
                  </a:cubicBezTo>
                  <a:cubicBezTo>
                    <a:pt x="5778" y="11270"/>
                    <a:pt x="9601" y="4696"/>
                    <a:pt x="12850" y="1878"/>
                  </a:cubicBezTo>
                  <a:cubicBezTo>
                    <a:pt x="16100" y="-939"/>
                    <a:pt x="18776" y="0"/>
                    <a:pt x="21452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193803" y="4188960"/>
              <a:ext cx="2501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00"/>
                  </a:moveTo>
                  <a:cubicBezTo>
                    <a:pt x="658" y="3733"/>
                    <a:pt x="1316" y="3467"/>
                    <a:pt x="2001" y="3333"/>
                  </a:cubicBezTo>
                  <a:cubicBezTo>
                    <a:pt x="2686" y="3200"/>
                    <a:pt x="3399" y="3200"/>
                    <a:pt x="4084" y="3200"/>
                  </a:cubicBezTo>
                  <a:cubicBezTo>
                    <a:pt x="4770" y="3200"/>
                    <a:pt x="5427" y="3200"/>
                    <a:pt x="6149" y="3200"/>
                  </a:cubicBezTo>
                  <a:cubicBezTo>
                    <a:pt x="6871" y="3200"/>
                    <a:pt x="7657" y="3200"/>
                    <a:pt x="8324" y="3333"/>
                  </a:cubicBezTo>
                  <a:cubicBezTo>
                    <a:pt x="8991" y="3467"/>
                    <a:pt x="9539" y="3733"/>
                    <a:pt x="10087" y="4133"/>
                  </a:cubicBezTo>
                  <a:cubicBezTo>
                    <a:pt x="10636" y="4533"/>
                    <a:pt x="11184" y="5067"/>
                    <a:pt x="11842" y="5867"/>
                  </a:cubicBezTo>
                  <a:cubicBezTo>
                    <a:pt x="12499" y="6667"/>
                    <a:pt x="13267" y="7733"/>
                    <a:pt x="14007" y="8533"/>
                  </a:cubicBezTo>
                  <a:cubicBezTo>
                    <a:pt x="14747" y="9333"/>
                    <a:pt x="15460" y="9867"/>
                    <a:pt x="16173" y="10400"/>
                  </a:cubicBezTo>
                  <a:cubicBezTo>
                    <a:pt x="16885" y="10933"/>
                    <a:pt x="17598" y="11467"/>
                    <a:pt x="18311" y="11733"/>
                  </a:cubicBezTo>
                  <a:cubicBezTo>
                    <a:pt x="19023" y="12000"/>
                    <a:pt x="19736" y="12000"/>
                    <a:pt x="19955" y="11867"/>
                  </a:cubicBezTo>
                  <a:cubicBezTo>
                    <a:pt x="20175" y="11733"/>
                    <a:pt x="19901" y="11467"/>
                    <a:pt x="19453" y="10933"/>
                  </a:cubicBezTo>
                  <a:cubicBezTo>
                    <a:pt x="19005" y="10400"/>
                    <a:pt x="18384" y="9600"/>
                    <a:pt x="17671" y="8800"/>
                  </a:cubicBezTo>
                  <a:cubicBezTo>
                    <a:pt x="16958" y="8000"/>
                    <a:pt x="16154" y="7200"/>
                    <a:pt x="15432" y="6533"/>
                  </a:cubicBezTo>
                  <a:cubicBezTo>
                    <a:pt x="14711" y="5867"/>
                    <a:pt x="14071" y="5333"/>
                    <a:pt x="13422" y="4933"/>
                  </a:cubicBezTo>
                  <a:cubicBezTo>
                    <a:pt x="12774" y="4533"/>
                    <a:pt x="12116" y="4267"/>
                    <a:pt x="11449" y="3867"/>
                  </a:cubicBezTo>
                  <a:cubicBezTo>
                    <a:pt x="10782" y="3467"/>
                    <a:pt x="10106" y="2933"/>
                    <a:pt x="9429" y="2533"/>
                  </a:cubicBezTo>
                  <a:cubicBezTo>
                    <a:pt x="8753" y="2133"/>
                    <a:pt x="8077" y="1867"/>
                    <a:pt x="7337" y="1600"/>
                  </a:cubicBezTo>
                  <a:cubicBezTo>
                    <a:pt x="6597" y="1333"/>
                    <a:pt x="5793" y="1067"/>
                    <a:pt x="5053" y="800"/>
                  </a:cubicBezTo>
                  <a:cubicBezTo>
                    <a:pt x="4313" y="533"/>
                    <a:pt x="3637" y="267"/>
                    <a:pt x="3152" y="133"/>
                  </a:cubicBezTo>
                  <a:cubicBezTo>
                    <a:pt x="2668" y="0"/>
                    <a:pt x="2376" y="0"/>
                    <a:pt x="2138" y="0"/>
                  </a:cubicBezTo>
                  <a:cubicBezTo>
                    <a:pt x="1901" y="0"/>
                    <a:pt x="1718" y="0"/>
                    <a:pt x="1681" y="133"/>
                  </a:cubicBezTo>
                  <a:cubicBezTo>
                    <a:pt x="1645" y="267"/>
                    <a:pt x="1754" y="533"/>
                    <a:pt x="2165" y="1067"/>
                  </a:cubicBezTo>
                  <a:cubicBezTo>
                    <a:pt x="2577" y="1600"/>
                    <a:pt x="3289" y="2400"/>
                    <a:pt x="3947" y="2933"/>
                  </a:cubicBezTo>
                  <a:cubicBezTo>
                    <a:pt x="4605" y="3467"/>
                    <a:pt x="5208" y="3733"/>
                    <a:pt x="5903" y="4133"/>
                  </a:cubicBezTo>
                  <a:cubicBezTo>
                    <a:pt x="6597" y="4533"/>
                    <a:pt x="7383" y="5067"/>
                    <a:pt x="8068" y="5600"/>
                  </a:cubicBezTo>
                  <a:cubicBezTo>
                    <a:pt x="8753" y="6133"/>
                    <a:pt x="9338" y="6667"/>
                    <a:pt x="9914" y="7200"/>
                  </a:cubicBezTo>
                  <a:cubicBezTo>
                    <a:pt x="10489" y="7733"/>
                    <a:pt x="11056" y="8267"/>
                    <a:pt x="11641" y="8800"/>
                  </a:cubicBezTo>
                  <a:cubicBezTo>
                    <a:pt x="12225" y="9333"/>
                    <a:pt x="12828" y="9867"/>
                    <a:pt x="13559" y="10667"/>
                  </a:cubicBezTo>
                  <a:cubicBezTo>
                    <a:pt x="14290" y="11467"/>
                    <a:pt x="15149" y="12533"/>
                    <a:pt x="15917" y="13600"/>
                  </a:cubicBezTo>
                  <a:cubicBezTo>
                    <a:pt x="16684" y="14667"/>
                    <a:pt x="17360" y="15733"/>
                    <a:pt x="18146" y="16533"/>
                  </a:cubicBezTo>
                  <a:cubicBezTo>
                    <a:pt x="18932" y="17333"/>
                    <a:pt x="19827" y="17867"/>
                    <a:pt x="20421" y="18667"/>
                  </a:cubicBezTo>
                  <a:cubicBezTo>
                    <a:pt x="21015" y="19467"/>
                    <a:pt x="21308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696059" y="-1"/>
              <a:ext cx="166873" cy="82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57" fill="norm" stroke="1" extrusionOk="0">
                  <a:moveTo>
                    <a:pt x="308" y="1273"/>
                  </a:moveTo>
                  <a:cubicBezTo>
                    <a:pt x="42" y="886"/>
                    <a:pt x="-225" y="500"/>
                    <a:pt x="308" y="251"/>
                  </a:cubicBezTo>
                  <a:cubicBezTo>
                    <a:pt x="842" y="2"/>
                    <a:pt x="2175" y="-108"/>
                    <a:pt x="4575" y="141"/>
                  </a:cubicBezTo>
                  <a:cubicBezTo>
                    <a:pt x="6975" y="389"/>
                    <a:pt x="10442" y="997"/>
                    <a:pt x="12575" y="1770"/>
                  </a:cubicBezTo>
                  <a:cubicBezTo>
                    <a:pt x="14708" y="2544"/>
                    <a:pt x="15508" y="3483"/>
                    <a:pt x="14175" y="4560"/>
                  </a:cubicBezTo>
                  <a:cubicBezTo>
                    <a:pt x="12842" y="5637"/>
                    <a:pt x="9375" y="6853"/>
                    <a:pt x="7375" y="7930"/>
                  </a:cubicBezTo>
                  <a:cubicBezTo>
                    <a:pt x="5375" y="9007"/>
                    <a:pt x="4842" y="9946"/>
                    <a:pt x="6308" y="10858"/>
                  </a:cubicBezTo>
                  <a:cubicBezTo>
                    <a:pt x="7775" y="11769"/>
                    <a:pt x="11242" y="12653"/>
                    <a:pt x="14442" y="13813"/>
                  </a:cubicBezTo>
                  <a:cubicBezTo>
                    <a:pt x="17642" y="14973"/>
                    <a:pt x="20575" y="16410"/>
                    <a:pt x="20975" y="17597"/>
                  </a:cubicBezTo>
                  <a:cubicBezTo>
                    <a:pt x="21375" y="18785"/>
                    <a:pt x="19242" y="19724"/>
                    <a:pt x="17108" y="20332"/>
                  </a:cubicBezTo>
                  <a:cubicBezTo>
                    <a:pt x="14975" y="20940"/>
                    <a:pt x="12842" y="21216"/>
                    <a:pt x="10842" y="21354"/>
                  </a:cubicBezTo>
                  <a:cubicBezTo>
                    <a:pt x="8842" y="21492"/>
                    <a:pt x="6975" y="21492"/>
                    <a:pt x="5908" y="21354"/>
                  </a:cubicBezTo>
                  <a:cubicBezTo>
                    <a:pt x="4842" y="21216"/>
                    <a:pt x="4575" y="20940"/>
                    <a:pt x="4308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282703" y="207510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322"/>
                    <a:pt x="10800" y="10643"/>
                    <a:pt x="14400" y="14243"/>
                  </a:cubicBezTo>
                  <a:cubicBezTo>
                    <a:pt x="18000" y="17843"/>
                    <a:pt x="198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141660" y="118610"/>
              <a:ext cx="40774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741" y="21600"/>
                  </a:moveTo>
                  <a:cubicBezTo>
                    <a:pt x="1073" y="20073"/>
                    <a:pt x="405" y="18545"/>
                    <a:pt x="126" y="17127"/>
                  </a:cubicBezTo>
                  <a:cubicBezTo>
                    <a:pt x="-152" y="15709"/>
                    <a:pt x="-41" y="14400"/>
                    <a:pt x="1184" y="12545"/>
                  </a:cubicBezTo>
                  <a:cubicBezTo>
                    <a:pt x="2409" y="10691"/>
                    <a:pt x="4747" y="8291"/>
                    <a:pt x="8032" y="6218"/>
                  </a:cubicBezTo>
                  <a:cubicBezTo>
                    <a:pt x="11316" y="4145"/>
                    <a:pt x="15547" y="2400"/>
                    <a:pt x="17941" y="1418"/>
                  </a:cubicBezTo>
                  <a:cubicBezTo>
                    <a:pt x="20335" y="436"/>
                    <a:pt x="20891" y="218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401090" y="288780"/>
              <a:ext cx="148314" cy="16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764" fill="norm" stroke="1" extrusionOk="0">
                  <a:moveTo>
                    <a:pt x="325" y="6481"/>
                  </a:moveTo>
                  <a:cubicBezTo>
                    <a:pt x="21" y="4373"/>
                    <a:pt x="-283" y="2266"/>
                    <a:pt x="478" y="1081"/>
                  </a:cubicBezTo>
                  <a:cubicBezTo>
                    <a:pt x="1238" y="-105"/>
                    <a:pt x="3063" y="-368"/>
                    <a:pt x="5193" y="554"/>
                  </a:cubicBezTo>
                  <a:cubicBezTo>
                    <a:pt x="7323" y="1476"/>
                    <a:pt x="9756" y="3583"/>
                    <a:pt x="10973" y="6876"/>
                  </a:cubicBezTo>
                  <a:cubicBezTo>
                    <a:pt x="12190" y="10169"/>
                    <a:pt x="12190" y="14647"/>
                    <a:pt x="11430" y="17412"/>
                  </a:cubicBezTo>
                  <a:cubicBezTo>
                    <a:pt x="10669" y="20178"/>
                    <a:pt x="9148" y="21232"/>
                    <a:pt x="8387" y="20573"/>
                  </a:cubicBezTo>
                  <a:cubicBezTo>
                    <a:pt x="7627" y="19915"/>
                    <a:pt x="7627" y="17544"/>
                    <a:pt x="8844" y="14778"/>
                  </a:cubicBezTo>
                  <a:cubicBezTo>
                    <a:pt x="10061" y="12012"/>
                    <a:pt x="12494" y="8852"/>
                    <a:pt x="14776" y="7008"/>
                  </a:cubicBezTo>
                  <a:cubicBezTo>
                    <a:pt x="17058" y="5164"/>
                    <a:pt x="19187" y="4637"/>
                    <a:pt x="21317" y="4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602546" y="296410"/>
              <a:ext cx="11195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3957" y="1800"/>
                  </a:moveTo>
                  <a:cubicBezTo>
                    <a:pt x="11957" y="900"/>
                    <a:pt x="9957" y="0"/>
                    <a:pt x="7957" y="0"/>
                  </a:cubicBezTo>
                  <a:cubicBezTo>
                    <a:pt x="5957" y="0"/>
                    <a:pt x="3957" y="900"/>
                    <a:pt x="2357" y="4050"/>
                  </a:cubicBezTo>
                  <a:cubicBezTo>
                    <a:pt x="757" y="7200"/>
                    <a:pt x="-443" y="12600"/>
                    <a:pt x="157" y="15900"/>
                  </a:cubicBezTo>
                  <a:cubicBezTo>
                    <a:pt x="757" y="19200"/>
                    <a:pt x="3157" y="20400"/>
                    <a:pt x="5157" y="20250"/>
                  </a:cubicBezTo>
                  <a:cubicBezTo>
                    <a:pt x="7157" y="20100"/>
                    <a:pt x="8757" y="18600"/>
                    <a:pt x="10157" y="17250"/>
                  </a:cubicBezTo>
                  <a:cubicBezTo>
                    <a:pt x="11557" y="15900"/>
                    <a:pt x="12757" y="14700"/>
                    <a:pt x="13757" y="13200"/>
                  </a:cubicBezTo>
                  <a:cubicBezTo>
                    <a:pt x="14757" y="11700"/>
                    <a:pt x="15557" y="9900"/>
                    <a:pt x="15757" y="10050"/>
                  </a:cubicBezTo>
                  <a:cubicBezTo>
                    <a:pt x="15957" y="10200"/>
                    <a:pt x="15557" y="12300"/>
                    <a:pt x="15357" y="14100"/>
                  </a:cubicBezTo>
                  <a:cubicBezTo>
                    <a:pt x="15157" y="15900"/>
                    <a:pt x="15157" y="17400"/>
                    <a:pt x="16157" y="18600"/>
                  </a:cubicBezTo>
                  <a:cubicBezTo>
                    <a:pt x="17157" y="19800"/>
                    <a:pt x="19157" y="20700"/>
                    <a:pt x="21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9784353" y="34721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9803403" y="224444"/>
              <a:ext cx="6351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5965"/>
                    <a:pt x="14400" y="10330"/>
                    <a:pt x="14400" y="6339"/>
                  </a:cubicBezTo>
                  <a:cubicBezTo>
                    <a:pt x="14400" y="2348"/>
                    <a:pt x="7200" y="0"/>
                    <a:pt x="7200" y="0"/>
                  </a:cubicBezTo>
                  <a:cubicBezTo>
                    <a:pt x="7200" y="0"/>
                    <a:pt x="14400" y="2348"/>
                    <a:pt x="21600" y="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9843620" y="296956"/>
              <a:ext cx="86784" cy="12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7376" y="2034"/>
                  </a:moveTo>
                  <a:cubicBezTo>
                    <a:pt x="5268" y="5575"/>
                    <a:pt x="3161" y="9116"/>
                    <a:pt x="1844" y="11771"/>
                  </a:cubicBezTo>
                  <a:cubicBezTo>
                    <a:pt x="527" y="14427"/>
                    <a:pt x="0" y="16198"/>
                    <a:pt x="0" y="16198"/>
                  </a:cubicBezTo>
                  <a:cubicBezTo>
                    <a:pt x="0" y="16198"/>
                    <a:pt x="527" y="14427"/>
                    <a:pt x="2371" y="11594"/>
                  </a:cubicBezTo>
                  <a:cubicBezTo>
                    <a:pt x="4215" y="8762"/>
                    <a:pt x="7376" y="4866"/>
                    <a:pt x="10273" y="2565"/>
                  </a:cubicBezTo>
                  <a:cubicBezTo>
                    <a:pt x="13171" y="263"/>
                    <a:pt x="15805" y="-445"/>
                    <a:pt x="17122" y="263"/>
                  </a:cubicBezTo>
                  <a:cubicBezTo>
                    <a:pt x="18439" y="971"/>
                    <a:pt x="18439" y="3096"/>
                    <a:pt x="18966" y="6814"/>
                  </a:cubicBezTo>
                  <a:cubicBezTo>
                    <a:pt x="19493" y="10532"/>
                    <a:pt x="20546" y="15844"/>
                    <a:pt x="2160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9962153" y="280049"/>
              <a:ext cx="233245" cy="33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38" fill="norm" stroke="1" extrusionOk="0">
                  <a:moveTo>
                    <a:pt x="0" y="6388"/>
                  </a:moveTo>
                  <a:cubicBezTo>
                    <a:pt x="778" y="5978"/>
                    <a:pt x="1557" y="5568"/>
                    <a:pt x="2043" y="4953"/>
                  </a:cubicBezTo>
                  <a:cubicBezTo>
                    <a:pt x="2530" y="4337"/>
                    <a:pt x="2724" y="3517"/>
                    <a:pt x="3114" y="2492"/>
                  </a:cubicBezTo>
                  <a:cubicBezTo>
                    <a:pt x="3503" y="1467"/>
                    <a:pt x="4086" y="236"/>
                    <a:pt x="4768" y="31"/>
                  </a:cubicBezTo>
                  <a:cubicBezTo>
                    <a:pt x="5449" y="-174"/>
                    <a:pt x="6227" y="646"/>
                    <a:pt x="6714" y="1877"/>
                  </a:cubicBezTo>
                  <a:cubicBezTo>
                    <a:pt x="7200" y="3107"/>
                    <a:pt x="7395" y="4748"/>
                    <a:pt x="7395" y="5910"/>
                  </a:cubicBezTo>
                  <a:cubicBezTo>
                    <a:pt x="7395" y="7072"/>
                    <a:pt x="7200" y="7755"/>
                    <a:pt x="7005" y="7755"/>
                  </a:cubicBezTo>
                  <a:cubicBezTo>
                    <a:pt x="6811" y="7755"/>
                    <a:pt x="6616" y="7072"/>
                    <a:pt x="6811" y="6388"/>
                  </a:cubicBezTo>
                  <a:cubicBezTo>
                    <a:pt x="7005" y="5704"/>
                    <a:pt x="7589" y="5021"/>
                    <a:pt x="8270" y="4406"/>
                  </a:cubicBezTo>
                  <a:cubicBezTo>
                    <a:pt x="8951" y="3791"/>
                    <a:pt x="9730" y="3244"/>
                    <a:pt x="10508" y="3244"/>
                  </a:cubicBezTo>
                  <a:cubicBezTo>
                    <a:pt x="11286" y="3244"/>
                    <a:pt x="12065" y="3791"/>
                    <a:pt x="12746" y="4474"/>
                  </a:cubicBezTo>
                  <a:cubicBezTo>
                    <a:pt x="13427" y="5158"/>
                    <a:pt x="14011" y="5978"/>
                    <a:pt x="14789" y="6251"/>
                  </a:cubicBezTo>
                  <a:cubicBezTo>
                    <a:pt x="15568" y="6525"/>
                    <a:pt x="16541" y="6251"/>
                    <a:pt x="17222" y="5773"/>
                  </a:cubicBezTo>
                  <a:cubicBezTo>
                    <a:pt x="17903" y="5294"/>
                    <a:pt x="18292" y="4611"/>
                    <a:pt x="18000" y="4132"/>
                  </a:cubicBezTo>
                  <a:cubicBezTo>
                    <a:pt x="17708" y="3654"/>
                    <a:pt x="16735" y="3380"/>
                    <a:pt x="16832" y="3654"/>
                  </a:cubicBezTo>
                  <a:cubicBezTo>
                    <a:pt x="16930" y="3927"/>
                    <a:pt x="18097" y="4748"/>
                    <a:pt x="19168" y="6593"/>
                  </a:cubicBezTo>
                  <a:cubicBezTo>
                    <a:pt x="20238" y="8439"/>
                    <a:pt x="21211" y="11310"/>
                    <a:pt x="21405" y="13770"/>
                  </a:cubicBezTo>
                  <a:cubicBezTo>
                    <a:pt x="21600" y="16231"/>
                    <a:pt x="21016" y="18282"/>
                    <a:pt x="20238" y="19512"/>
                  </a:cubicBezTo>
                  <a:cubicBezTo>
                    <a:pt x="19459" y="20742"/>
                    <a:pt x="18486" y="21153"/>
                    <a:pt x="17514" y="21289"/>
                  </a:cubicBezTo>
                  <a:cubicBezTo>
                    <a:pt x="16541" y="21426"/>
                    <a:pt x="15568" y="21289"/>
                    <a:pt x="15081" y="20674"/>
                  </a:cubicBezTo>
                  <a:cubicBezTo>
                    <a:pt x="14595" y="20059"/>
                    <a:pt x="14595" y="18965"/>
                    <a:pt x="14595" y="17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458729" y="21046"/>
              <a:ext cx="419806" cy="43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24" fill="norm" stroke="1" extrusionOk="0">
                  <a:moveTo>
                    <a:pt x="6739" y="18583"/>
                  </a:moveTo>
                  <a:cubicBezTo>
                    <a:pt x="6631" y="18062"/>
                    <a:pt x="6523" y="17540"/>
                    <a:pt x="5875" y="17070"/>
                  </a:cubicBezTo>
                  <a:cubicBezTo>
                    <a:pt x="5227" y="16601"/>
                    <a:pt x="4039" y="16183"/>
                    <a:pt x="2959" y="16496"/>
                  </a:cubicBezTo>
                  <a:cubicBezTo>
                    <a:pt x="1879" y="16809"/>
                    <a:pt x="907" y="17853"/>
                    <a:pt x="421" y="18635"/>
                  </a:cubicBezTo>
                  <a:cubicBezTo>
                    <a:pt x="-65" y="19418"/>
                    <a:pt x="-65" y="19940"/>
                    <a:pt x="97" y="20409"/>
                  </a:cubicBezTo>
                  <a:cubicBezTo>
                    <a:pt x="259" y="20879"/>
                    <a:pt x="583" y="21296"/>
                    <a:pt x="1069" y="21401"/>
                  </a:cubicBezTo>
                  <a:cubicBezTo>
                    <a:pt x="1555" y="21505"/>
                    <a:pt x="2203" y="21296"/>
                    <a:pt x="3283" y="19835"/>
                  </a:cubicBezTo>
                  <a:cubicBezTo>
                    <a:pt x="4363" y="18375"/>
                    <a:pt x="5875" y="15662"/>
                    <a:pt x="7009" y="13053"/>
                  </a:cubicBezTo>
                  <a:cubicBezTo>
                    <a:pt x="8143" y="10444"/>
                    <a:pt x="8899" y="7940"/>
                    <a:pt x="9223" y="6375"/>
                  </a:cubicBezTo>
                  <a:cubicBezTo>
                    <a:pt x="9547" y="4809"/>
                    <a:pt x="9439" y="4183"/>
                    <a:pt x="9169" y="4027"/>
                  </a:cubicBezTo>
                  <a:cubicBezTo>
                    <a:pt x="8899" y="3870"/>
                    <a:pt x="8467" y="4183"/>
                    <a:pt x="7765" y="5540"/>
                  </a:cubicBezTo>
                  <a:cubicBezTo>
                    <a:pt x="7063" y="6896"/>
                    <a:pt x="6091" y="9296"/>
                    <a:pt x="5767" y="11540"/>
                  </a:cubicBezTo>
                  <a:cubicBezTo>
                    <a:pt x="5443" y="13783"/>
                    <a:pt x="5767" y="15870"/>
                    <a:pt x="6091" y="17122"/>
                  </a:cubicBezTo>
                  <a:cubicBezTo>
                    <a:pt x="6415" y="18375"/>
                    <a:pt x="6739" y="18792"/>
                    <a:pt x="7171" y="19001"/>
                  </a:cubicBezTo>
                  <a:cubicBezTo>
                    <a:pt x="7603" y="19209"/>
                    <a:pt x="8143" y="19209"/>
                    <a:pt x="8629" y="19053"/>
                  </a:cubicBezTo>
                  <a:cubicBezTo>
                    <a:pt x="9115" y="18896"/>
                    <a:pt x="9547" y="18583"/>
                    <a:pt x="9925" y="18218"/>
                  </a:cubicBezTo>
                  <a:cubicBezTo>
                    <a:pt x="10303" y="17853"/>
                    <a:pt x="10627" y="17435"/>
                    <a:pt x="10465" y="17175"/>
                  </a:cubicBezTo>
                  <a:cubicBezTo>
                    <a:pt x="10303" y="16914"/>
                    <a:pt x="9655" y="16809"/>
                    <a:pt x="9169" y="16966"/>
                  </a:cubicBezTo>
                  <a:cubicBezTo>
                    <a:pt x="8683" y="17122"/>
                    <a:pt x="8359" y="17540"/>
                    <a:pt x="8467" y="17801"/>
                  </a:cubicBezTo>
                  <a:cubicBezTo>
                    <a:pt x="8575" y="18062"/>
                    <a:pt x="9115" y="18166"/>
                    <a:pt x="9763" y="18009"/>
                  </a:cubicBezTo>
                  <a:cubicBezTo>
                    <a:pt x="10411" y="17853"/>
                    <a:pt x="11167" y="17435"/>
                    <a:pt x="11545" y="17488"/>
                  </a:cubicBezTo>
                  <a:cubicBezTo>
                    <a:pt x="11923" y="17540"/>
                    <a:pt x="11923" y="18062"/>
                    <a:pt x="12031" y="18583"/>
                  </a:cubicBezTo>
                  <a:cubicBezTo>
                    <a:pt x="12139" y="19105"/>
                    <a:pt x="12355" y="19627"/>
                    <a:pt x="12733" y="19731"/>
                  </a:cubicBezTo>
                  <a:cubicBezTo>
                    <a:pt x="13111" y="19835"/>
                    <a:pt x="13651" y="19522"/>
                    <a:pt x="14515" y="18009"/>
                  </a:cubicBezTo>
                  <a:cubicBezTo>
                    <a:pt x="15379" y="16496"/>
                    <a:pt x="16567" y="13783"/>
                    <a:pt x="17755" y="10914"/>
                  </a:cubicBezTo>
                  <a:cubicBezTo>
                    <a:pt x="18943" y="8044"/>
                    <a:pt x="20131" y="5018"/>
                    <a:pt x="20779" y="3035"/>
                  </a:cubicBezTo>
                  <a:cubicBezTo>
                    <a:pt x="21427" y="1053"/>
                    <a:pt x="21535" y="114"/>
                    <a:pt x="21319" y="9"/>
                  </a:cubicBezTo>
                  <a:cubicBezTo>
                    <a:pt x="21103" y="-95"/>
                    <a:pt x="20563" y="635"/>
                    <a:pt x="19915" y="2409"/>
                  </a:cubicBezTo>
                  <a:cubicBezTo>
                    <a:pt x="19267" y="4183"/>
                    <a:pt x="18511" y="7001"/>
                    <a:pt x="18079" y="9505"/>
                  </a:cubicBezTo>
                  <a:cubicBezTo>
                    <a:pt x="17647" y="12009"/>
                    <a:pt x="17539" y="14201"/>
                    <a:pt x="17485" y="15557"/>
                  </a:cubicBezTo>
                  <a:cubicBezTo>
                    <a:pt x="17431" y="16914"/>
                    <a:pt x="17431" y="17435"/>
                    <a:pt x="17647" y="17905"/>
                  </a:cubicBezTo>
                  <a:cubicBezTo>
                    <a:pt x="17863" y="18375"/>
                    <a:pt x="18295" y="18792"/>
                    <a:pt x="18835" y="18792"/>
                  </a:cubicBezTo>
                  <a:cubicBezTo>
                    <a:pt x="19375" y="18792"/>
                    <a:pt x="20023" y="18375"/>
                    <a:pt x="20671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0749553" y="277360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80" y="7200"/>
                    <a:pt x="11160" y="14400"/>
                    <a:pt x="14760" y="18000"/>
                  </a:cubicBezTo>
                  <a:cubicBezTo>
                    <a:pt x="18360" y="21600"/>
                    <a:pt x="199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0918751" y="283160"/>
              <a:ext cx="186403" cy="15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81" fill="norm" stroke="1" extrusionOk="0">
                  <a:moveTo>
                    <a:pt x="11180" y="2740"/>
                  </a:moveTo>
                  <a:cubicBezTo>
                    <a:pt x="10452" y="1556"/>
                    <a:pt x="9724" y="373"/>
                    <a:pt x="8389" y="77"/>
                  </a:cubicBezTo>
                  <a:cubicBezTo>
                    <a:pt x="7054" y="-219"/>
                    <a:pt x="5112" y="373"/>
                    <a:pt x="3656" y="1260"/>
                  </a:cubicBezTo>
                  <a:cubicBezTo>
                    <a:pt x="2200" y="2148"/>
                    <a:pt x="1229" y="3332"/>
                    <a:pt x="622" y="4811"/>
                  </a:cubicBezTo>
                  <a:cubicBezTo>
                    <a:pt x="16" y="6291"/>
                    <a:pt x="-227" y="8066"/>
                    <a:pt x="258" y="8954"/>
                  </a:cubicBezTo>
                  <a:cubicBezTo>
                    <a:pt x="744" y="9841"/>
                    <a:pt x="1957" y="9841"/>
                    <a:pt x="3292" y="9545"/>
                  </a:cubicBezTo>
                  <a:cubicBezTo>
                    <a:pt x="4627" y="9249"/>
                    <a:pt x="6083" y="8658"/>
                    <a:pt x="7903" y="7770"/>
                  </a:cubicBezTo>
                  <a:cubicBezTo>
                    <a:pt x="9724" y="6882"/>
                    <a:pt x="11908" y="5699"/>
                    <a:pt x="14213" y="7918"/>
                  </a:cubicBezTo>
                  <a:cubicBezTo>
                    <a:pt x="16519" y="10137"/>
                    <a:pt x="18946" y="15759"/>
                    <a:pt x="21373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225303" y="159816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191301" y="1482642"/>
              <a:ext cx="190427" cy="70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505" fill="norm" stroke="1" extrusionOk="0">
                  <a:moveTo>
                    <a:pt x="3035" y="3123"/>
                  </a:moveTo>
                  <a:cubicBezTo>
                    <a:pt x="2106" y="2544"/>
                    <a:pt x="1177" y="1966"/>
                    <a:pt x="596" y="1484"/>
                  </a:cubicBezTo>
                  <a:cubicBezTo>
                    <a:pt x="15" y="1002"/>
                    <a:pt x="-217" y="616"/>
                    <a:pt x="248" y="359"/>
                  </a:cubicBezTo>
                  <a:cubicBezTo>
                    <a:pt x="712" y="102"/>
                    <a:pt x="1873" y="-27"/>
                    <a:pt x="3731" y="5"/>
                  </a:cubicBezTo>
                  <a:cubicBezTo>
                    <a:pt x="5589" y="37"/>
                    <a:pt x="8144" y="230"/>
                    <a:pt x="10118" y="1066"/>
                  </a:cubicBezTo>
                  <a:cubicBezTo>
                    <a:pt x="12093" y="1902"/>
                    <a:pt x="13486" y="3380"/>
                    <a:pt x="13486" y="4634"/>
                  </a:cubicBezTo>
                  <a:cubicBezTo>
                    <a:pt x="13486" y="5887"/>
                    <a:pt x="12093" y="6916"/>
                    <a:pt x="10118" y="7784"/>
                  </a:cubicBezTo>
                  <a:cubicBezTo>
                    <a:pt x="8144" y="8652"/>
                    <a:pt x="5589" y="9359"/>
                    <a:pt x="4312" y="9873"/>
                  </a:cubicBezTo>
                  <a:cubicBezTo>
                    <a:pt x="3035" y="10387"/>
                    <a:pt x="3035" y="10709"/>
                    <a:pt x="5009" y="11384"/>
                  </a:cubicBezTo>
                  <a:cubicBezTo>
                    <a:pt x="6983" y="12059"/>
                    <a:pt x="10931" y="13087"/>
                    <a:pt x="14183" y="14212"/>
                  </a:cubicBezTo>
                  <a:cubicBezTo>
                    <a:pt x="17435" y="15337"/>
                    <a:pt x="19989" y="16559"/>
                    <a:pt x="20686" y="17652"/>
                  </a:cubicBezTo>
                  <a:cubicBezTo>
                    <a:pt x="21383" y="18744"/>
                    <a:pt x="20222" y="19709"/>
                    <a:pt x="18944" y="20319"/>
                  </a:cubicBezTo>
                  <a:cubicBezTo>
                    <a:pt x="17667" y="20930"/>
                    <a:pt x="16273" y="21187"/>
                    <a:pt x="14880" y="21348"/>
                  </a:cubicBezTo>
                  <a:cubicBezTo>
                    <a:pt x="13486" y="21509"/>
                    <a:pt x="12093" y="21573"/>
                    <a:pt x="11744" y="21412"/>
                  </a:cubicBezTo>
                  <a:cubicBezTo>
                    <a:pt x="11396" y="21252"/>
                    <a:pt x="12093" y="20866"/>
                    <a:pt x="12673" y="20609"/>
                  </a:cubicBezTo>
                  <a:cubicBezTo>
                    <a:pt x="13254" y="20352"/>
                    <a:pt x="13718" y="20223"/>
                    <a:pt x="14183" y="20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759066" y="1709431"/>
              <a:ext cx="31388" cy="37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9" fill="norm" stroke="1" extrusionOk="0">
                  <a:moveTo>
                    <a:pt x="21353" y="541"/>
                  </a:moveTo>
                  <a:cubicBezTo>
                    <a:pt x="15593" y="175"/>
                    <a:pt x="9833" y="-191"/>
                    <a:pt x="6233" y="114"/>
                  </a:cubicBezTo>
                  <a:cubicBezTo>
                    <a:pt x="2633" y="419"/>
                    <a:pt x="1193" y="1395"/>
                    <a:pt x="473" y="4019"/>
                  </a:cubicBezTo>
                  <a:cubicBezTo>
                    <a:pt x="-247" y="6643"/>
                    <a:pt x="-247" y="10914"/>
                    <a:pt x="1193" y="14087"/>
                  </a:cubicBezTo>
                  <a:cubicBezTo>
                    <a:pt x="2633" y="17260"/>
                    <a:pt x="5513" y="19334"/>
                    <a:pt x="8393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7629047" y="1691682"/>
              <a:ext cx="301107" cy="16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268" fill="norm" stroke="1" extrusionOk="0">
                  <a:moveTo>
                    <a:pt x="1081" y="21268"/>
                  </a:moveTo>
                  <a:cubicBezTo>
                    <a:pt x="336" y="17060"/>
                    <a:pt x="-409" y="12852"/>
                    <a:pt x="261" y="9206"/>
                  </a:cubicBezTo>
                  <a:cubicBezTo>
                    <a:pt x="932" y="5559"/>
                    <a:pt x="3017" y="2473"/>
                    <a:pt x="6741" y="1071"/>
                  </a:cubicBezTo>
                  <a:cubicBezTo>
                    <a:pt x="10465" y="-332"/>
                    <a:pt x="15828" y="-51"/>
                    <a:pt x="21191" y="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7911103" y="1881641"/>
              <a:ext cx="127001" cy="16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11629"/>
                  </a:moveTo>
                  <a:cubicBezTo>
                    <a:pt x="5040" y="8659"/>
                    <a:pt x="10080" y="5689"/>
                    <a:pt x="13140" y="3664"/>
                  </a:cubicBezTo>
                  <a:cubicBezTo>
                    <a:pt x="16200" y="1639"/>
                    <a:pt x="17280" y="559"/>
                    <a:pt x="16920" y="154"/>
                  </a:cubicBezTo>
                  <a:cubicBezTo>
                    <a:pt x="16560" y="-251"/>
                    <a:pt x="14760" y="19"/>
                    <a:pt x="11520" y="2449"/>
                  </a:cubicBezTo>
                  <a:cubicBezTo>
                    <a:pt x="8280" y="4879"/>
                    <a:pt x="3600" y="9469"/>
                    <a:pt x="1800" y="12979"/>
                  </a:cubicBezTo>
                  <a:cubicBezTo>
                    <a:pt x="0" y="16489"/>
                    <a:pt x="1080" y="18919"/>
                    <a:pt x="4860" y="20134"/>
                  </a:cubicBezTo>
                  <a:cubicBezTo>
                    <a:pt x="8640" y="21349"/>
                    <a:pt x="15120" y="21349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8047611" y="1884918"/>
              <a:ext cx="134841" cy="18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201" fill="norm" stroke="1" extrusionOk="0">
                  <a:moveTo>
                    <a:pt x="18863" y="2023"/>
                  </a:moveTo>
                  <a:cubicBezTo>
                    <a:pt x="14349" y="1311"/>
                    <a:pt x="9836" y="599"/>
                    <a:pt x="6773" y="243"/>
                  </a:cubicBezTo>
                  <a:cubicBezTo>
                    <a:pt x="3710" y="-113"/>
                    <a:pt x="2098" y="-113"/>
                    <a:pt x="970" y="480"/>
                  </a:cubicBezTo>
                  <a:cubicBezTo>
                    <a:pt x="-158" y="1074"/>
                    <a:pt x="-803" y="2261"/>
                    <a:pt x="1937" y="4397"/>
                  </a:cubicBezTo>
                  <a:cubicBezTo>
                    <a:pt x="4678" y="6533"/>
                    <a:pt x="10803" y="9619"/>
                    <a:pt x="14510" y="11874"/>
                  </a:cubicBezTo>
                  <a:cubicBezTo>
                    <a:pt x="18218" y="14129"/>
                    <a:pt x="19507" y="15553"/>
                    <a:pt x="20152" y="16858"/>
                  </a:cubicBezTo>
                  <a:cubicBezTo>
                    <a:pt x="20797" y="18164"/>
                    <a:pt x="20797" y="19351"/>
                    <a:pt x="18863" y="20182"/>
                  </a:cubicBezTo>
                  <a:cubicBezTo>
                    <a:pt x="16928" y="21012"/>
                    <a:pt x="13060" y="21487"/>
                    <a:pt x="9675" y="21012"/>
                  </a:cubicBezTo>
                  <a:cubicBezTo>
                    <a:pt x="6290" y="20538"/>
                    <a:pt x="3388" y="19113"/>
                    <a:pt x="487" y="17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270684" y="1699760"/>
              <a:ext cx="72220" cy="38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00" fill="norm" stroke="1" extrusionOk="0">
                  <a:moveTo>
                    <a:pt x="21056" y="0"/>
                  </a:moveTo>
                  <a:cubicBezTo>
                    <a:pt x="14267" y="3679"/>
                    <a:pt x="7479" y="7358"/>
                    <a:pt x="3776" y="10681"/>
                  </a:cubicBezTo>
                  <a:cubicBezTo>
                    <a:pt x="73" y="14004"/>
                    <a:pt x="-544" y="16971"/>
                    <a:pt x="382" y="18752"/>
                  </a:cubicBezTo>
                  <a:cubicBezTo>
                    <a:pt x="1307" y="20532"/>
                    <a:pt x="3776" y="21125"/>
                    <a:pt x="7170" y="21363"/>
                  </a:cubicBezTo>
                  <a:cubicBezTo>
                    <a:pt x="10565" y="21600"/>
                    <a:pt x="14885" y="21481"/>
                    <a:pt x="19205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8255164" y="1907194"/>
              <a:ext cx="19569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1942" y="21600"/>
                  </a:moveTo>
                  <a:cubicBezTo>
                    <a:pt x="793" y="17280"/>
                    <a:pt x="-356" y="12960"/>
                    <a:pt x="104" y="8640"/>
                  </a:cubicBezTo>
                  <a:cubicBezTo>
                    <a:pt x="563" y="4320"/>
                    <a:pt x="2631" y="0"/>
                    <a:pt x="6423" y="0"/>
                  </a:cubicBezTo>
                  <a:cubicBezTo>
                    <a:pt x="10214" y="0"/>
                    <a:pt x="15729" y="4320"/>
                    <a:pt x="21244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877626" y="1616770"/>
              <a:ext cx="562382" cy="51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78" fill="norm" stroke="1" extrusionOk="0">
                  <a:moveTo>
                    <a:pt x="7715" y="14972"/>
                  </a:moveTo>
                  <a:cubicBezTo>
                    <a:pt x="7311" y="14185"/>
                    <a:pt x="6906" y="13398"/>
                    <a:pt x="6421" y="12960"/>
                  </a:cubicBezTo>
                  <a:cubicBezTo>
                    <a:pt x="5936" y="12523"/>
                    <a:pt x="5369" y="12436"/>
                    <a:pt x="4479" y="13135"/>
                  </a:cubicBezTo>
                  <a:cubicBezTo>
                    <a:pt x="3589" y="13835"/>
                    <a:pt x="2376" y="15322"/>
                    <a:pt x="1567" y="16546"/>
                  </a:cubicBezTo>
                  <a:cubicBezTo>
                    <a:pt x="758" y="17770"/>
                    <a:pt x="353" y="18732"/>
                    <a:pt x="151" y="19475"/>
                  </a:cubicBezTo>
                  <a:cubicBezTo>
                    <a:pt x="-51" y="20219"/>
                    <a:pt x="-51" y="20743"/>
                    <a:pt x="151" y="21049"/>
                  </a:cubicBezTo>
                  <a:cubicBezTo>
                    <a:pt x="353" y="21356"/>
                    <a:pt x="758" y="21443"/>
                    <a:pt x="1850" y="20743"/>
                  </a:cubicBezTo>
                  <a:cubicBezTo>
                    <a:pt x="2942" y="20044"/>
                    <a:pt x="4722" y="18557"/>
                    <a:pt x="6097" y="16415"/>
                  </a:cubicBezTo>
                  <a:cubicBezTo>
                    <a:pt x="7473" y="14272"/>
                    <a:pt x="8443" y="11474"/>
                    <a:pt x="9091" y="8894"/>
                  </a:cubicBezTo>
                  <a:cubicBezTo>
                    <a:pt x="9738" y="6314"/>
                    <a:pt x="10061" y="3953"/>
                    <a:pt x="10183" y="2510"/>
                  </a:cubicBezTo>
                  <a:cubicBezTo>
                    <a:pt x="10304" y="1067"/>
                    <a:pt x="10223" y="543"/>
                    <a:pt x="9980" y="237"/>
                  </a:cubicBezTo>
                  <a:cubicBezTo>
                    <a:pt x="9738" y="-70"/>
                    <a:pt x="9333" y="-157"/>
                    <a:pt x="8807" y="455"/>
                  </a:cubicBezTo>
                  <a:cubicBezTo>
                    <a:pt x="8282" y="1067"/>
                    <a:pt x="7634" y="2379"/>
                    <a:pt x="7068" y="4390"/>
                  </a:cubicBezTo>
                  <a:cubicBezTo>
                    <a:pt x="6502" y="6402"/>
                    <a:pt x="6016" y="9113"/>
                    <a:pt x="6057" y="11386"/>
                  </a:cubicBezTo>
                  <a:cubicBezTo>
                    <a:pt x="6097" y="13660"/>
                    <a:pt x="6664" y="15496"/>
                    <a:pt x="7311" y="16633"/>
                  </a:cubicBezTo>
                  <a:cubicBezTo>
                    <a:pt x="7958" y="17770"/>
                    <a:pt x="8686" y="18207"/>
                    <a:pt x="9495" y="18032"/>
                  </a:cubicBezTo>
                  <a:cubicBezTo>
                    <a:pt x="10304" y="17858"/>
                    <a:pt x="11194" y="17071"/>
                    <a:pt x="11679" y="16458"/>
                  </a:cubicBezTo>
                  <a:cubicBezTo>
                    <a:pt x="12165" y="15846"/>
                    <a:pt x="12246" y="15409"/>
                    <a:pt x="12286" y="14928"/>
                  </a:cubicBezTo>
                  <a:cubicBezTo>
                    <a:pt x="12327" y="14447"/>
                    <a:pt x="12327" y="13922"/>
                    <a:pt x="12124" y="13660"/>
                  </a:cubicBezTo>
                  <a:cubicBezTo>
                    <a:pt x="11922" y="13398"/>
                    <a:pt x="11518" y="13398"/>
                    <a:pt x="10951" y="13747"/>
                  </a:cubicBezTo>
                  <a:cubicBezTo>
                    <a:pt x="10385" y="14097"/>
                    <a:pt x="9657" y="14797"/>
                    <a:pt x="9212" y="15409"/>
                  </a:cubicBezTo>
                  <a:cubicBezTo>
                    <a:pt x="8767" y="16021"/>
                    <a:pt x="8605" y="16546"/>
                    <a:pt x="8524" y="17071"/>
                  </a:cubicBezTo>
                  <a:cubicBezTo>
                    <a:pt x="8443" y="17595"/>
                    <a:pt x="8443" y="18120"/>
                    <a:pt x="8646" y="18513"/>
                  </a:cubicBezTo>
                  <a:cubicBezTo>
                    <a:pt x="8848" y="18907"/>
                    <a:pt x="9252" y="19169"/>
                    <a:pt x="9859" y="19126"/>
                  </a:cubicBezTo>
                  <a:cubicBezTo>
                    <a:pt x="10466" y="19082"/>
                    <a:pt x="11275" y="18732"/>
                    <a:pt x="11882" y="18207"/>
                  </a:cubicBezTo>
                  <a:cubicBezTo>
                    <a:pt x="12488" y="17683"/>
                    <a:pt x="12893" y="16983"/>
                    <a:pt x="12974" y="16808"/>
                  </a:cubicBezTo>
                  <a:cubicBezTo>
                    <a:pt x="13055" y="16633"/>
                    <a:pt x="12812" y="16983"/>
                    <a:pt x="12691" y="17377"/>
                  </a:cubicBezTo>
                  <a:cubicBezTo>
                    <a:pt x="12569" y="17770"/>
                    <a:pt x="12569" y="18207"/>
                    <a:pt x="12812" y="18470"/>
                  </a:cubicBezTo>
                  <a:cubicBezTo>
                    <a:pt x="13055" y="18732"/>
                    <a:pt x="13540" y="18820"/>
                    <a:pt x="14106" y="18557"/>
                  </a:cubicBezTo>
                  <a:cubicBezTo>
                    <a:pt x="14673" y="18295"/>
                    <a:pt x="15320" y="17683"/>
                    <a:pt x="16331" y="15846"/>
                  </a:cubicBezTo>
                  <a:cubicBezTo>
                    <a:pt x="17342" y="14010"/>
                    <a:pt x="18718" y="10949"/>
                    <a:pt x="19648" y="8588"/>
                  </a:cubicBezTo>
                  <a:cubicBezTo>
                    <a:pt x="20578" y="6227"/>
                    <a:pt x="21064" y="4565"/>
                    <a:pt x="21306" y="3516"/>
                  </a:cubicBezTo>
                  <a:cubicBezTo>
                    <a:pt x="21549" y="2466"/>
                    <a:pt x="21549" y="2029"/>
                    <a:pt x="21347" y="2073"/>
                  </a:cubicBezTo>
                  <a:cubicBezTo>
                    <a:pt x="21145" y="2117"/>
                    <a:pt x="20740" y="2641"/>
                    <a:pt x="20174" y="4128"/>
                  </a:cubicBezTo>
                  <a:cubicBezTo>
                    <a:pt x="19607" y="5615"/>
                    <a:pt x="18879" y="8063"/>
                    <a:pt x="18434" y="10162"/>
                  </a:cubicBezTo>
                  <a:cubicBezTo>
                    <a:pt x="17989" y="12261"/>
                    <a:pt x="17828" y="14010"/>
                    <a:pt x="17949" y="15365"/>
                  </a:cubicBezTo>
                  <a:cubicBezTo>
                    <a:pt x="18070" y="16721"/>
                    <a:pt x="18475" y="17683"/>
                    <a:pt x="18920" y="18164"/>
                  </a:cubicBezTo>
                  <a:cubicBezTo>
                    <a:pt x="19365" y="18645"/>
                    <a:pt x="19850" y="18645"/>
                    <a:pt x="20255" y="18382"/>
                  </a:cubicBezTo>
                  <a:cubicBezTo>
                    <a:pt x="20659" y="18120"/>
                    <a:pt x="20983" y="17595"/>
                    <a:pt x="21306" y="17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312012" y="1891268"/>
              <a:ext cx="338992" cy="17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8" fill="norm" stroke="1" extrusionOk="0">
                  <a:moveTo>
                    <a:pt x="4179" y="6049"/>
                  </a:moveTo>
                  <a:cubicBezTo>
                    <a:pt x="3106" y="4764"/>
                    <a:pt x="2033" y="3478"/>
                    <a:pt x="1228" y="2449"/>
                  </a:cubicBezTo>
                  <a:cubicBezTo>
                    <a:pt x="423" y="1421"/>
                    <a:pt x="-114" y="649"/>
                    <a:pt x="20" y="264"/>
                  </a:cubicBezTo>
                  <a:cubicBezTo>
                    <a:pt x="154" y="-122"/>
                    <a:pt x="959" y="-122"/>
                    <a:pt x="2703" y="521"/>
                  </a:cubicBezTo>
                  <a:cubicBezTo>
                    <a:pt x="4447" y="1164"/>
                    <a:pt x="7131" y="2449"/>
                    <a:pt x="9479" y="3221"/>
                  </a:cubicBezTo>
                  <a:cubicBezTo>
                    <a:pt x="11826" y="3992"/>
                    <a:pt x="13839" y="4249"/>
                    <a:pt x="15046" y="3864"/>
                  </a:cubicBezTo>
                  <a:cubicBezTo>
                    <a:pt x="16254" y="3478"/>
                    <a:pt x="16656" y="2449"/>
                    <a:pt x="16522" y="1935"/>
                  </a:cubicBezTo>
                  <a:cubicBezTo>
                    <a:pt x="16388" y="1421"/>
                    <a:pt x="15717" y="1421"/>
                    <a:pt x="14443" y="1935"/>
                  </a:cubicBezTo>
                  <a:cubicBezTo>
                    <a:pt x="13168" y="2449"/>
                    <a:pt x="11290" y="3478"/>
                    <a:pt x="10216" y="4635"/>
                  </a:cubicBezTo>
                  <a:cubicBezTo>
                    <a:pt x="9143" y="5792"/>
                    <a:pt x="8875" y="7078"/>
                    <a:pt x="9076" y="8749"/>
                  </a:cubicBezTo>
                  <a:cubicBezTo>
                    <a:pt x="9277" y="10421"/>
                    <a:pt x="9948" y="12478"/>
                    <a:pt x="11021" y="13249"/>
                  </a:cubicBezTo>
                  <a:cubicBezTo>
                    <a:pt x="12095" y="14021"/>
                    <a:pt x="13570" y="13507"/>
                    <a:pt x="14577" y="12735"/>
                  </a:cubicBezTo>
                  <a:cubicBezTo>
                    <a:pt x="15583" y="11964"/>
                    <a:pt x="16120" y="10935"/>
                    <a:pt x="17193" y="12349"/>
                  </a:cubicBezTo>
                  <a:cubicBezTo>
                    <a:pt x="18266" y="13764"/>
                    <a:pt x="19876" y="17621"/>
                    <a:pt x="21486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2" name="Drawing"/>
          <p:cNvGrpSpPr/>
          <p:nvPr/>
        </p:nvGrpSpPr>
        <p:grpSpPr>
          <a:xfrm>
            <a:off x="1359263" y="1395147"/>
            <a:ext cx="11260232" cy="6491554"/>
            <a:chOff x="0" y="0"/>
            <a:chExt cx="11260231" cy="6491552"/>
          </a:xfrm>
        </p:grpSpPr>
        <p:sp>
          <p:nvSpPr>
            <p:cNvPr id="1713" name="Line"/>
            <p:cNvSpPr/>
            <p:nvPr/>
          </p:nvSpPr>
          <p:spPr>
            <a:xfrm>
              <a:off x="1794570" y="19692"/>
              <a:ext cx="364067" cy="60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763" y="6591"/>
                  </a:moveTo>
                  <a:cubicBezTo>
                    <a:pt x="2260" y="6817"/>
                    <a:pt x="1758" y="7043"/>
                    <a:pt x="1507" y="7645"/>
                  </a:cubicBezTo>
                  <a:cubicBezTo>
                    <a:pt x="1256" y="8247"/>
                    <a:pt x="1256" y="9225"/>
                    <a:pt x="1319" y="10693"/>
                  </a:cubicBezTo>
                  <a:cubicBezTo>
                    <a:pt x="1381" y="12160"/>
                    <a:pt x="1507" y="14117"/>
                    <a:pt x="1507" y="15509"/>
                  </a:cubicBezTo>
                  <a:cubicBezTo>
                    <a:pt x="1507" y="16902"/>
                    <a:pt x="1381" y="17730"/>
                    <a:pt x="1193" y="18445"/>
                  </a:cubicBezTo>
                  <a:cubicBezTo>
                    <a:pt x="1005" y="19160"/>
                    <a:pt x="753" y="19762"/>
                    <a:pt x="502" y="19837"/>
                  </a:cubicBezTo>
                  <a:cubicBezTo>
                    <a:pt x="251" y="19912"/>
                    <a:pt x="0" y="19461"/>
                    <a:pt x="0" y="18257"/>
                  </a:cubicBezTo>
                  <a:cubicBezTo>
                    <a:pt x="0" y="17052"/>
                    <a:pt x="251" y="15096"/>
                    <a:pt x="440" y="12988"/>
                  </a:cubicBezTo>
                  <a:cubicBezTo>
                    <a:pt x="628" y="10881"/>
                    <a:pt x="753" y="8623"/>
                    <a:pt x="1005" y="6704"/>
                  </a:cubicBezTo>
                  <a:cubicBezTo>
                    <a:pt x="1256" y="4785"/>
                    <a:pt x="1633" y="3204"/>
                    <a:pt x="2009" y="2226"/>
                  </a:cubicBezTo>
                  <a:cubicBezTo>
                    <a:pt x="2386" y="1247"/>
                    <a:pt x="2763" y="871"/>
                    <a:pt x="3265" y="570"/>
                  </a:cubicBezTo>
                  <a:cubicBezTo>
                    <a:pt x="3767" y="269"/>
                    <a:pt x="4395" y="43"/>
                    <a:pt x="5023" y="6"/>
                  </a:cubicBezTo>
                  <a:cubicBezTo>
                    <a:pt x="5651" y="-32"/>
                    <a:pt x="6279" y="119"/>
                    <a:pt x="6970" y="758"/>
                  </a:cubicBezTo>
                  <a:cubicBezTo>
                    <a:pt x="7660" y="1398"/>
                    <a:pt x="8414" y="2527"/>
                    <a:pt x="8979" y="3731"/>
                  </a:cubicBezTo>
                  <a:cubicBezTo>
                    <a:pt x="9544" y="4935"/>
                    <a:pt x="9921" y="6215"/>
                    <a:pt x="10235" y="7080"/>
                  </a:cubicBezTo>
                  <a:cubicBezTo>
                    <a:pt x="10549" y="7946"/>
                    <a:pt x="10800" y="8397"/>
                    <a:pt x="11302" y="8548"/>
                  </a:cubicBezTo>
                  <a:cubicBezTo>
                    <a:pt x="11805" y="8698"/>
                    <a:pt x="12558" y="8548"/>
                    <a:pt x="13500" y="7833"/>
                  </a:cubicBezTo>
                  <a:cubicBezTo>
                    <a:pt x="14442" y="7118"/>
                    <a:pt x="15572" y="5838"/>
                    <a:pt x="16514" y="4822"/>
                  </a:cubicBezTo>
                  <a:cubicBezTo>
                    <a:pt x="17456" y="3806"/>
                    <a:pt x="18209" y="3054"/>
                    <a:pt x="18900" y="2452"/>
                  </a:cubicBezTo>
                  <a:cubicBezTo>
                    <a:pt x="19591" y="1850"/>
                    <a:pt x="20219" y="1398"/>
                    <a:pt x="20533" y="1398"/>
                  </a:cubicBezTo>
                  <a:cubicBezTo>
                    <a:pt x="20847" y="1398"/>
                    <a:pt x="20847" y="1850"/>
                    <a:pt x="20721" y="3204"/>
                  </a:cubicBezTo>
                  <a:cubicBezTo>
                    <a:pt x="20595" y="4559"/>
                    <a:pt x="20344" y="6817"/>
                    <a:pt x="20219" y="9489"/>
                  </a:cubicBezTo>
                  <a:cubicBezTo>
                    <a:pt x="20093" y="12160"/>
                    <a:pt x="20093" y="15246"/>
                    <a:pt x="20093" y="17203"/>
                  </a:cubicBezTo>
                  <a:cubicBezTo>
                    <a:pt x="20093" y="19160"/>
                    <a:pt x="20093" y="19988"/>
                    <a:pt x="20093" y="20590"/>
                  </a:cubicBezTo>
                  <a:cubicBezTo>
                    <a:pt x="20093" y="21192"/>
                    <a:pt x="20093" y="21568"/>
                    <a:pt x="20219" y="21568"/>
                  </a:cubicBezTo>
                  <a:cubicBezTo>
                    <a:pt x="20344" y="21568"/>
                    <a:pt x="20595" y="21192"/>
                    <a:pt x="20847" y="20853"/>
                  </a:cubicBezTo>
                  <a:cubicBezTo>
                    <a:pt x="21098" y="20514"/>
                    <a:pt x="21349" y="20213"/>
                    <a:pt x="21600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254613" y="362671"/>
              <a:ext cx="208824" cy="16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707" fill="norm" stroke="1" extrusionOk="0">
                  <a:moveTo>
                    <a:pt x="2543" y="3427"/>
                  </a:moveTo>
                  <a:cubicBezTo>
                    <a:pt x="2325" y="1787"/>
                    <a:pt x="2107" y="146"/>
                    <a:pt x="1889" y="10"/>
                  </a:cubicBezTo>
                  <a:cubicBezTo>
                    <a:pt x="1670" y="-127"/>
                    <a:pt x="1452" y="1240"/>
                    <a:pt x="1125" y="4111"/>
                  </a:cubicBezTo>
                  <a:cubicBezTo>
                    <a:pt x="798" y="6982"/>
                    <a:pt x="361" y="11357"/>
                    <a:pt x="143" y="14227"/>
                  </a:cubicBezTo>
                  <a:cubicBezTo>
                    <a:pt x="-75" y="17098"/>
                    <a:pt x="-75" y="18465"/>
                    <a:pt x="361" y="19559"/>
                  </a:cubicBezTo>
                  <a:cubicBezTo>
                    <a:pt x="798" y="20653"/>
                    <a:pt x="1670" y="21473"/>
                    <a:pt x="3634" y="19559"/>
                  </a:cubicBezTo>
                  <a:cubicBezTo>
                    <a:pt x="5598" y="17645"/>
                    <a:pt x="8652" y="12997"/>
                    <a:pt x="10398" y="9853"/>
                  </a:cubicBezTo>
                  <a:cubicBezTo>
                    <a:pt x="12143" y="6708"/>
                    <a:pt x="12580" y="5068"/>
                    <a:pt x="13125" y="3427"/>
                  </a:cubicBezTo>
                  <a:cubicBezTo>
                    <a:pt x="13670" y="1787"/>
                    <a:pt x="14325" y="146"/>
                    <a:pt x="14652" y="146"/>
                  </a:cubicBezTo>
                  <a:cubicBezTo>
                    <a:pt x="14980" y="146"/>
                    <a:pt x="14980" y="1787"/>
                    <a:pt x="14870" y="4795"/>
                  </a:cubicBezTo>
                  <a:cubicBezTo>
                    <a:pt x="14761" y="7802"/>
                    <a:pt x="14543" y="12177"/>
                    <a:pt x="14761" y="14911"/>
                  </a:cubicBezTo>
                  <a:cubicBezTo>
                    <a:pt x="14980" y="17645"/>
                    <a:pt x="15634" y="18739"/>
                    <a:pt x="16507" y="19012"/>
                  </a:cubicBezTo>
                  <a:cubicBezTo>
                    <a:pt x="17380" y="19286"/>
                    <a:pt x="18470" y="18739"/>
                    <a:pt x="19343" y="17919"/>
                  </a:cubicBezTo>
                  <a:cubicBezTo>
                    <a:pt x="20216" y="17098"/>
                    <a:pt x="20870" y="16005"/>
                    <a:pt x="21525" y="14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553248" y="122502"/>
              <a:ext cx="37189" cy="37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98" fill="norm" stroke="1" extrusionOk="0">
                  <a:moveTo>
                    <a:pt x="21083" y="0"/>
                  </a:moveTo>
                  <a:cubicBezTo>
                    <a:pt x="18683" y="3017"/>
                    <a:pt x="16283" y="6034"/>
                    <a:pt x="12683" y="9352"/>
                  </a:cubicBezTo>
                  <a:cubicBezTo>
                    <a:pt x="9083" y="12670"/>
                    <a:pt x="4283" y="16291"/>
                    <a:pt x="1883" y="18463"/>
                  </a:cubicBezTo>
                  <a:cubicBezTo>
                    <a:pt x="-517" y="20635"/>
                    <a:pt x="-517" y="21359"/>
                    <a:pt x="1283" y="21479"/>
                  </a:cubicBezTo>
                  <a:cubicBezTo>
                    <a:pt x="3083" y="21600"/>
                    <a:pt x="6683" y="21117"/>
                    <a:pt x="10283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671767" y="78052"/>
              <a:ext cx="83770" cy="44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1" fill="norm" stroke="1" extrusionOk="0">
                  <a:moveTo>
                    <a:pt x="10031" y="0"/>
                  </a:moveTo>
                  <a:cubicBezTo>
                    <a:pt x="7871" y="3600"/>
                    <a:pt x="5711" y="7200"/>
                    <a:pt x="3821" y="10491"/>
                  </a:cubicBezTo>
                  <a:cubicBezTo>
                    <a:pt x="1931" y="13783"/>
                    <a:pt x="311" y="16766"/>
                    <a:pt x="41" y="18566"/>
                  </a:cubicBezTo>
                  <a:cubicBezTo>
                    <a:pt x="-229" y="20366"/>
                    <a:pt x="851" y="20983"/>
                    <a:pt x="2741" y="21291"/>
                  </a:cubicBezTo>
                  <a:cubicBezTo>
                    <a:pt x="4631" y="21600"/>
                    <a:pt x="7331" y="21600"/>
                    <a:pt x="10301" y="21189"/>
                  </a:cubicBezTo>
                  <a:cubicBezTo>
                    <a:pt x="13271" y="20777"/>
                    <a:pt x="16511" y="19954"/>
                    <a:pt x="18401" y="19131"/>
                  </a:cubicBezTo>
                  <a:cubicBezTo>
                    <a:pt x="20291" y="18309"/>
                    <a:pt x="20831" y="17486"/>
                    <a:pt x="21371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653936" y="306652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809230" y="344752"/>
              <a:ext cx="980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838086" y="249502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901851" y="231735"/>
              <a:ext cx="131810" cy="47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87" fill="norm" stroke="1" extrusionOk="0">
                  <a:moveTo>
                    <a:pt x="3043" y="6480"/>
                  </a:moveTo>
                  <a:cubicBezTo>
                    <a:pt x="2700" y="9606"/>
                    <a:pt x="2357" y="12732"/>
                    <a:pt x="2014" y="14864"/>
                  </a:cubicBezTo>
                  <a:cubicBezTo>
                    <a:pt x="1671" y="16996"/>
                    <a:pt x="1328" y="18132"/>
                    <a:pt x="986" y="19175"/>
                  </a:cubicBezTo>
                  <a:cubicBezTo>
                    <a:pt x="643" y="20217"/>
                    <a:pt x="300" y="21164"/>
                    <a:pt x="128" y="21354"/>
                  </a:cubicBezTo>
                  <a:cubicBezTo>
                    <a:pt x="-43" y="21543"/>
                    <a:pt x="-43" y="20975"/>
                    <a:pt x="128" y="18938"/>
                  </a:cubicBezTo>
                  <a:cubicBezTo>
                    <a:pt x="300" y="16901"/>
                    <a:pt x="643" y="13396"/>
                    <a:pt x="1500" y="10269"/>
                  </a:cubicBezTo>
                  <a:cubicBezTo>
                    <a:pt x="2357" y="7143"/>
                    <a:pt x="3728" y="4396"/>
                    <a:pt x="5786" y="2738"/>
                  </a:cubicBezTo>
                  <a:cubicBezTo>
                    <a:pt x="7843" y="1080"/>
                    <a:pt x="10586" y="511"/>
                    <a:pt x="12814" y="227"/>
                  </a:cubicBezTo>
                  <a:cubicBezTo>
                    <a:pt x="15043" y="-57"/>
                    <a:pt x="16757" y="-57"/>
                    <a:pt x="18128" y="132"/>
                  </a:cubicBezTo>
                  <a:cubicBezTo>
                    <a:pt x="19500" y="322"/>
                    <a:pt x="20528" y="701"/>
                    <a:pt x="21043" y="2027"/>
                  </a:cubicBezTo>
                  <a:cubicBezTo>
                    <a:pt x="21557" y="3354"/>
                    <a:pt x="21557" y="5627"/>
                    <a:pt x="20014" y="7332"/>
                  </a:cubicBezTo>
                  <a:cubicBezTo>
                    <a:pt x="18471" y="9038"/>
                    <a:pt x="15386" y="10175"/>
                    <a:pt x="12643" y="10885"/>
                  </a:cubicBezTo>
                  <a:cubicBezTo>
                    <a:pt x="9900" y="11596"/>
                    <a:pt x="7500" y="11880"/>
                    <a:pt x="6471" y="11596"/>
                  </a:cubicBezTo>
                  <a:cubicBezTo>
                    <a:pt x="5443" y="11311"/>
                    <a:pt x="5786" y="10459"/>
                    <a:pt x="6128" y="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094203" y="84402"/>
              <a:ext cx="2963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991"/>
                    <a:pt x="15429" y="5982"/>
                    <a:pt x="10800" y="8862"/>
                  </a:cubicBezTo>
                  <a:cubicBezTo>
                    <a:pt x="6171" y="11742"/>
                    <a:pt x="0" y="14511"/>
                    <a:pt x="0" y="16615"/>
                  </a:cubicBezTo>
                  <a:cubicBezTo>
                    <a:pt x="0" y="18720"/>
                    <a:pt x="6171" y="20160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168286" y="267045"/>
              <a:ext cx="177801" cy="19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10" fill="norm" stroke="1" extrusionOk="0">
                  <a:moveTo>
                    <a:pt x="0" y="13261"/>
                  </a:moveTo>
                  <a:cubicBezTo>
                    <a:pt x="2541" y="12113"/>
                    <a:pt x="5082" y="10964"/>
                    <a:pt x="7115" y="9355"/>
                  </a:cubicBezTo>
                  <a:cubicBezTo>
                    <a:pt x="9148" y="7747"/>
                    <a:pt x="10673" y="5678"/>
                    <a:pt x="11435" y="3955"/>
                  </a:cubicBezTo>
                  <a:cubicBezTo>
                    <a:pt x="12198" y="2232"/>
                    <a:pt x="12198" y="853"/>
                    <a:pt x="11562" y="278"/>
                  </a:cubicBezTo>
                  <a:cubicBezTo>
                    <a:pt x="10927" y="-296"/>
                    <a:pt x="9657" y="-66"/>
                    <a:pt x="7751" y="1772"/>
                  </a:cubicBezTo>
                  <a:cubicBezTo>
                    <a:pt x="5845" y="3610"/>
                    <a:pt x="3304" y="7057"/>
                    <a:pt x="1779" y="10044"/>
                  </a:cubicBezTo>
                  <a:cubicBezTo>
                    <a:pt x="254" y="13032"/>
                    <a:pt x="-254" y="15559"/>
                    <a:pt x="508" y="17513"/>
                  </a:cubicBezTo>
                  <a:cubicBezTo>
                    <a:pt x="1271" y="19466"/>
                    <a:pt x="3304" y="20844"/>
                    <a:pt x="6988" y="21074"/>
                  </a:cubicBezTo>
                  <a:cubicBezTo>
                    <a:pt x="10673" y="21304"/>
                    <a:pt x="16010" y="20385"/>
                    <a:pt x="21346" y="1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848242" y="52652"/>
              <a:ext cx="228095" cy="34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36" fill="norm" stroke="1" extrusionOk="0">
                  <a:moveTo>
                    <a:pt x="7752" y="0"/>
                  </a:moveTo>
                  <a:cubicBezTo>
                    <a:pt x="6952" y="2667"/>
                    <a:pt x="6152" y="5333"/>
                    <a:pt x="4952" y="8267"/>
                  </a:cubicBezTo>
                  <a:cubicBezTo>
                    <a:pt x="3752" y="11200"/>
                    <a:pt x="2152" y="14400"/>
                    <a:pt x="1252" y="16333"/>
                  </a:cubicBezTo>
                  <a:cubicBezTo>
                    <a:pt x="352" y="18267"/>
                    <a:pt x="152" y="18933"/>
                    <a:pt x="52" y="19600"/>
                  </a:cubicBezTo>
                  <a:cubicBezTo>
                    <a:pt x="-48" y="20267"/>
                    <a:pt x="-48" y="20933"/>
                    <a:pt x="452" y="21267"/>
                  </a:cubicBezTo>
                  <a:cubicBezTo>
                    <a:pt x="952" y="21600"/>
                    <a:pt x="1952" y="21600"/>
                    <a:pt x="5552" y="21400"/>
                  </a:cubicBezTo>
                  <a:cubicBezTo>
                    <a:pt x="9152" y="21200"/>
                    <a:pt x="15352" y="20800"/>
                    <a:pt x="21552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203336" y="128852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14"/>
                    <a:pt x="7200" y="10629"/>
                    <a:pt x="3600" y="13800"/>
                  </a:cubicBezTo>
                  <a:cubicBezTo>
                    <a:pt x="0" y="16971"/>
                    <a:pt x="0" y="18000"/>
                    <a:pt x="0" y="18943"/>
                  </a:cubicBezTo>
                  <a:cubicBezTo>
                    <a:pt x="0" y="19886"/>
                    <a:pt x="0" y="20743"/>
                    <a:pt x="0" y="21171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222386" y="0"/>
              <a:ext cx="152401" cy="39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4926"/>
                  </a:moveTo>
                  <a:cubicBezTo>
                    <a:pt x="300" y="3548"/>
                    <a:pt x="600" y="2169"/>
                    <a:pt x="1500" y="1365"/>
                  </a:cubicBezTo>
                  <a:cubicBezTo>
                    <a:pt x="2400" y="560"/>
                    <a:pt x="3900" y="331"/>
                    <a:pt x="6300" y="158"/>
                  </a:cubicBezTo>
                  <a:cubicBezTo>
                    <a:pt x="8700" y="-14"/>
                    <a:pt x="12000" y="-129"/>
                    <a:pt x="14700" y="273"/>
                  </a:cubicBezTo>
                  <a:cubicBezTo>
                    <a:pt x="17400" y="675"/>
                    <a:pt x="19500" y="1594"/>
                    <a:pt x="18900" y="3031"/>
                  </a:cubicBezTo>
                  <a:cubicBezTo>
                    <a:pt x="18300" y="4467"/>
                    <a:pt x="15000" y="6420"/>
                    <a:pt x="12750" y="7569"/>
                  </a:cubicBezTo>
                  <a:cubicBezTo>
                    <a:pt x="10500" y="8718"/>
                    <a:pt x="9300" y="9062"/>
                    <a:pt x="7950" y="9350"/>
                  </a:cubicBezTo>
                  <a:cubicBezTo>
                    <a:pt x="6600" y="9637"/>
                    <a:pt x="5100" y="9867"/>
                    <a:pt x="5400" y="10269"/>
                  </a:cubicBezTo>
                  <a:cubicBezTo>
                    <a:pt x="5700" y="10671"/>
                    <a:pt x="7800" y="11245"/>
                    <a:pt x="10800" y="12797"/>
                  </a:cubicBezTo>
                  <a:cubicBezTo>
                    <a:pt x="13800" y="14348"/>
                    <a:pt x="17700" y="16875"/>
                    <a:pt x="19650" y="18484"/>
                  </a:cubicBezTo>
                  <a:cubicBezTo>
                    <a:pt x="21600" y="20092"/>
                    <a:pt x="21600" y="20782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656730" y="586052"/>
              <a:ext cx="2522336" cy="24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59" fill="norm" stroke="1" extrusionOk="0">
                  <a:moveTo>
                    <a:pt x="274" y="20110"/>
                  </a:moveTo>
                  <a:cubicBezTo>
                    <a:pt x="147" y="20483"/>
                    <a:pt x="20" y="20855"/>
                    <a:pt x="2" y="21134"/>
                  </a:cubicBezTo>
                  <a:cubicBezTo>
                    <a:pt x="-16" y="21414"/>
                    <a:pt x="75" y="21600"/>
                    <a:pt x="409" y="21321"/>
                  </a:cubicBezTo>
                  <a:cubicBezTo>
                    <a:pt x="744" y="21041"/>
                    <a:pt x="1324" y="20297"/>
                    <a:pt x="1985" y="19272"/>
                  </a:cubicBezTo>
                  <a:cubicBezTo>
                    <a:pt x="2646" y="18248"/>
                    <a:pt x="3388" y="16945"/>
                    <a:pt x="4121" y="15734"/>
                  </a:cubicBezTo>
                  <a:cubicBezTo>
                    <a:pt x="4854" y="14524"/>
                    <a:pt x="5579" y="13407"/>
                    <a:pt x="6258" y="12476"/>
                  </a:cubicBezTo>
                  <a:cubicBezTo>
                    <a:pt x="6937" y="11545"/>
                    <a:pt x="7570" y="10800"/>
                    <a:pt x="8231" y="10148"/>
                  </a:cubicBezTo>
                  <a:cubicBezTo>
                    <a:pt x="8892" y="9497"/>
                    <a:pt x="9580" y="8938"/>
                    <a:pt x="10250" y="8286"/>
                  </a:cubicBezTo>
                  <a:cubicBezTo>
                    <a:pt x="10920" y="7634"/>
                    <a:pt x="11572" y="6890"/>
                    <a:pt x="12223" y="6238"/>
                  </a:cubicBezTo>
                  <a:cubicBezTo>
                    <a:pt x="12875" y="5586"/>
                    <a:pt x="13527" y="5028"/>
                    <a:pt x="14179" y="4469"/>
                  </a:cubicBezTo>
                  <a:cubicBezTo>
                    <a:pt x="14831" y="3910"/>
                    <a:pt x="15482" y="3352"/>
                    <a:pt x="16179" y="2793"/>
                  </a:cubicBezTo>
                  <a:cubicBezTo>
                    <a:pt x="16877" y="2234"/>
                    <a:pt x="17619" y="1676"/>
                    <a:pt x="18343" y="1210"/>
                  </a:cubicBezTo>
                  <a:cubicBezTo>
                    <a:pt x="19067" y="745"/>
                    <a:pt x="19773" y="372"/>
                    <a:pt x="20271" y="186"/>
                  </a:cubicBezTo>
                  <a:cubicBezTo>
                    <a:pt x="20769" y="0"/>
                    <a:pt x="21059" y="0"/>
                    <a:pt x="21258" y="0"/>
                  </a:cubicBezTo>
                  <a:cubicBezTo>
                    <a:pt x="21457" y="0"/>
                    <a:pt x="21566" y="0"/>
                    <a:pt x="21575" y="279"/>
                  </a:cubicBezTo>
                  <a:cubicBezTo>
                    <a:pt x="21584" y="559"/>
                    <a:pt x="21493" y="1117"/>
                    <a:pt x="21131" y="2048"/>
                  </a:cubicBezTo>
                  <a:cubicBezTo>
                    <a:pt x="20769" y="2979"/>
                    <a:pt x="20136" y="4283"/>
                    <a:pt x="19502" y="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599836" y="738452"/>
              <a:ext cx="255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5" y="20057"/>
                    <a:pt x="1290" y="18514"/>
                    <a:pt x="1961" y="17400"/>
                  </a:cubicBezTo>
                  <a:cubicBezTo>
                    <a:pt x="2633" y="16286"/>
                    <a:pt x="3331" y="15600"/>
                    <a:pt x="4048" y="15000"/>
                  </a:cubicBezTo>
                  <a:cubicBezTo>
                    <a:pt x="4764" y="14400"/>
                    <a:pt x="5499" y="13886"/>
                    <a:pt x="6260" y="13200"/>
                  </a:cubicBezTo>
                  <a:cubicBezTo>
                    <a:pt x="7021" y="12514"/>
                    <a:pt x="7809" y="11657"/>
                    <a:pt x="8481" y="10886"/>
                  </a:cubicBezTo>
                  <a:cubicBezTo>
                    <a:pt x="9152" y="10114"/>
                    <a:pt x="9707" y="9429"/>
                    <a:pt x="10299" y="8829"/>
                  </a:cubicBezTo>
                  <a:cubicBezTo>
                    <a:pt x="10890" y="8229"/>
                    <a:pt x="11516" y="7714"/>
                    <a:pt x="12090" y="7114"/>
                  </a:cubicBezTo>
                  <a:cubicBezTo>
                    <a:pt x="12663" y="6514"/>
                    <a:pt x="13182" y="5829"/>
                    <a:pt x="13719" y="5229"/>
                  </a:cubicBezTo>
                  <a:cubicBezTo>
                    <a:pt x="14257" y="4629"/>
                    <a:pt x="14812" y="4114"/>
                    <a:pt x="15573" y="3514"/>
                  </a:cubicBezTo>
                  <a:cubicBezTo>
                    <a:pt x="16334" y="2914"/>
                    <a:pt x="17301" y="2229"/>
                    <a:pt x="18188" y="1714"/>
                  </a:cubicBezTo>
                  <a:cubicBezTo>
                    <a:pt x="19075" y="1200"/>
                    <a:pt x="19881" y="857"/>
                    <a:pt x="20436" y="600"/>
                  </a:cubicBezTo>
                  <a:cubicBezTo>
                    <a:pt x="20991" y="343"/>
                    <a:pt x="21296" y="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1857" y="1436952"/>
              <a:ext cx="2493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4891"/>
                    <a:pt x="1400" y="9781"/>
                    <a:pt x="500" y="13109"/>
                  </a:cubicBezTo>
                  <a:cubicBezTo>
                    <a:pt x="-400" y="16438"/>
                    <a:pt x="-400" y="18204"/>
                    <a:pt x="3200" y="19358"/>
                  </a:cubicBezTo>
                  <a:cubicBezTo>
                    <a:pt x="6800" y="20513"/>
                    <a:pt x="14000" y="21057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0" y="1332918"/>
              <a:ext cx="255866" cy="41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92" fill="norm" stroke="1" extrusionOk="0">
                  <a:moveTo>
                    <a:pt x="493" y="4032"/>
                  </a:moveTo>
                  <a:cubicBezTo>
                    <a:pt x="144" y="3489"/>
                    <a:pt x="-204" y="2947"/>
                    <a:pt x="144" y="2187"/>
                  </a:cubicBezTo>
                  <a:cubicBezTo>
                    <a:pt x="493" y="1427"/>
                    <a:pt x="1538" y="450"/>
                    <a:pt x="4064" y="125"/>
                  </a:cubicBezTo>
                  <a:cubicBezTo>
                    <a:pt x="6590" y="-201"/>
                    <a:pt x="10596" y="125"/>
                    <a:pt x="13731" y="939"/>
                  </a:cubicBezTo>
                  <a:cubicBezTo>
                    <a:pt x="16867" y="1753"/>
                    <a:pt x="19131" y="3055"/>
                    <a:pt x="20264" y="5009"/>
                  </a:cubicBezTo>
                  <a:cubicBezTo>
                    <a:pt x="21396" y="6963"/>
                    <a:pt x="21396" y="9568"/>
                    <a:pt x="19741" y="12119"/>
                  </a:cubicBezTo>
                  <a:cubicBezTo>
                    <a:pt x="18086" y="14669"/>
                    <a:pt x="14777" y="17166"/>
                    <a:pt x="12599" y="18631"/>
                  </a:cubicBezTo>
                  <a:cubicBezTo>
                    <a:pt x="10422" y="20096"/>
                    <a:pt x="9377" y="20531"/>
                    <a:pt x="8331" y="20856"/>
                  </a:cubicBezTo>
                  <a:cubicBezTo>
                    <a:pt x="7286" y="21182"/>
                    <a:pt x="6241" y="21399"/>
                    <a:pt x="6067" y="21236"/>
                  </a:cubicBezTo>
                  <a:cubicBezTo>
                    <a:pt x="5893" y="21073"/>
                    <a:pt x="6590" y="20531"/>
                    <a:pt x="7286" y="20151"/>
                  </a:cubicBezTo>
                  <a:cubicBezTo>
                    <a:pt x="7983" y="19771"/>
                    <a:pt x="8680" y="19554"/>
                    <a:pt x="9377" y="1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80636" y="1519502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99686" y="1608402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105026" y="1195386"/>
              <a:ext cx="190011" cy="51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72" fill="norm" stroke="1" extrusionOk="0">
                  <a:moveTo>
                    <a:pt x="18460" y="4489"/>
                  </a:moveTo>
                  <a:cubicBezTo>
                    <a:pt x="17985" y="3435"/>
                    <a:pt x="17510" y="2382"/>
                    <a:pt x="15730" y="1547"/>
                  </a:cubicBezTo>
                  <a:cubicBezTo>
                    <a:pt x="13950" y="713"/>
                    <a:pt x="10864" y="99"/>
                    <a:pt x="8253" y="11"/>
                  </a:cubicBezTo>
                  <a:cubicBezTo>
                    <a:pt x="5642" y="-77"/>
                    <a:pt x="3506" y="362"/>
                    <a:pt x="2912" y="1240"/>
                  </a:cubicBezTo>
                  <a:cubicBezTo>
                    <a:pt x="2319" y="2118"/>
                    <a:pt x="3268" y="3435"/>
                    <a:pt x="4693" y="4664"/>
                  </a:cubicBezTo>
                  <a:cubicBezTo>
                    <a:pt x="6117" y="5894"/>
                    <a:pt x="8016" y="7035"/>
                    <a:pt x="8609" y="8089"/>
                  </a:cubicBezTo>
                  <a:cubicBezTo>
                    <a:pt x="9203" y="9143"/>
                    <a:pt x="8490" y="10108"/>
                    <a:pt x="7541" y="10723"/>
                  </a:cubicBezTo>
                  <a:cubicBezTo>
                    <a:pt x="6592" y="11338"/>
                    <a:pt x="5405" y="11601"/>
                    <a:pt x="3862" y="11733"/>
                  </a:cubicBezTo>
                  <a:cubicBezTo>
                    <a:pt x="2319" y="11864"/>
                    <a:pt x="420" y="11864"/>
                    <a:pt x="64" y="11777"/>
                  </a:cubicBezTo>
                  <a:cubicBezTo>
                    <a:pt x="-292" y="11689"/>
                    <a:pt x="895" y="11513"/>
                    <a:pt x="2319" y="11425"/>
                  </a:cubicBezTo>
                  <a:cubicBezTo>
                    <a:pt x="3743" y="11338"/>
                    <a:pt x="5405" y="11338"/>
                    <a:pt x="6592" y="11513"/>
                  </a:cubicBezTo>
                  <a:cubicBezTo>
                    <a:pt x="7778" y="11689"/>
                    <a:pt x="8490" y="12040"/>
                    <a:pt x="8728" y="12655"/>
                  </a:cubicBezTo>
                  <a:cubicBezTo>
                    <a:pt x="8965" y="13269"/>
                    <a:pt x="8728" y="14147"/>
                    <a:pt x="7778" y="15289"/>
                  </a:cubicBezTo>
                  <a:cubicBezTo>
                    <a:pt x="6829" y="16430"/>
                    <a:pt x="5167" y="17835"/>
                    <a:pt x="4337" y="18801"/>
                  </a:cubicBezTo>
                  <a:cubicBezTo>
                    <a:pt x="3506" y="19767"/>
                    <a:pt x="3506" y="20294"/>
                    <a:pt x="4574" y="20689"/>
                  </a:cubicBezTo>
                  <a:cubicBezTo>
                    <a:pt x="5642" y="21084"/>
                    <a:pt x="7778" y="21347"/>
                    <a:pt x="10745" y="21435"/>
                  </a:cubicBezTo>
                  <a:cubicBezTo>
                    <a:pt x="13712" y="21523"/>
                    <a:pt x="17510" y="21435"/>
                    <a:pt x="21308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453450" y="1257629"/>
              <a:ext cx="148831" cy="35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300" fill="norm" stroke="1" extrusionOk="0">
                  <a:moveTo>
                    <a:pt x="20463" y="1974"/>
                  </a:moveTo>
                  <a:cubicBezTo>
                    <a:pt x="20759" y="1346"/>
                    <a:pt x="21055" y="718"/>
                    <a:pt x="20463" y="341"/>
                  </a:cubicBezTo>
                  <a:cubicBezTo>
                    <a:pt x="19871" y="-35"/>
                    <a:pt x="18392" y="-161"/>
                    <a:pt x="16321" y="279"/>
                  </a:cubicBezTo>
                  <a:cubicBezTo>
                    <a:pt x="14250" y="718"/>
                    <a:pt x="11587" y="1723"/>
                    <a:pt x="8776" y="3732"/>
                  </a:cubicBezTo>
                  <a:cubicBezTo>
                    <a:pt x="5965" y="5741"/>
                    <a:pt x="3006" y="8755"/>
                    <a:pt x="1378" y="11330"/>
                  </a:cubicBezTo>
                  <a:cubicBezTo>
                    <a:pt x="-249" y="13904"/>
                    <a:pt x="-545" y="16039"/>
                    <a:pt x="1082" y="17672"/>
                  </a:cubicBezTo>
                  <a:cubicBezTo>
                    <a:pt x="2710" y="19304"/>
                    <a:pt x="6260" y="20434"/>
                    <a:pt x="9515" y="20937"/>
                  </a:cubicBezTo>
                  <a:cubicBezTo>
                    <a:pt x="12770" y="21439"/>
                    <a:pt x="15729" y="21313"/>
                    <a:pt x="18688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726836" y="1297252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5040"/>
                    <a:pt x="6063" y="10080"/>
                    <a:pt x="9663" y="13680"/>
                  </a:cubicBezTo>
                  <a:cubicBezTo>
                    <a:pt x="13263" y="17280"/>
                    <a:pt x="17432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815736" y="1290902"/>
              <a:ext cx="82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600"/>
                    <a:pt x="12738" y="7200"/>
                    <a:pt x="9138" y="10800"/>
                  </a:cubicBezTo>
                  <a:cubicBezTo>
                    <a:pt x="5538" y="14400"/>
                    <a:pt x="276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955436" y="1494102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037986" y="1563952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342786" y="1329002"/>
              <a:ext cx="146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670"/>
                    <a:pt x="8139" y="9341"/>
                    <a:pt x="11739" y="12941"/>
                  </a:cubicBezTo>
                  <a:cubicBezTo>
                    <a:pt x="15339" y="16541"/>
                    <a:pt x="18470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349136" y="1290902"/>
              <a:ext cx="1270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3168"/>
                    <a:pt x="15120" y="6336"/>
                    <a:pt x="11520" y="9936"/>
                  </a:cubicBezTo>
                  <a:cubicBezTo>
                    <a:pt x="7920" y="13536"/>
                    <a:pt x="3960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539636" y="153220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241186" y="1138766"/>
              <a:ext cx="290922" cy="13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59" fill="norm" stroke="1" extrusionOk="0">
                  <a:moveTo>
                    <a:pt x="0" y="11741"/>
                  </a:moveTo>
                  <a:cubicBezTo>
                    <a:pt x="4852" y="11086"/>
                    <a:pt x="9704" y="10432"/>
                    <a:pt x="12522" y="9941"/>
                  </a:cubicBezTo>
                  <a:cubicBezTo>
                    <a:pt x="15339" y="9450"/>
                    <a:pt x="16122" y="9123"/>
                    <a:pt x="16748" y="8304"/>
                  </a:cubicBezTo>
                  <a:cubicBezTo>
                    <a:pt x="17374" y="7486"/>
                    <a:pt x="17843" y="6177"/>
                    <a:pt x="17765" y="5032"/>
                  </a:cubicBezTo>
                  <a:cubicBezTo>
                    <a:pt x="17687" y="3886"/>
                    <a:pt x="17061" y="2904"/>
                    <a:pt x="16278" y="2250"/>
                  </a:cubicBezTo>
                  <a:cubicBezTo>
                    <a:pt x="15496" y="1595"/>
                    <a:pt x="14557" y="1268"/>
                    <a:pt x="13696" y="941"/>
                  </a:cubicBezTo>
                  <a:cubicBezTo>
                    <a:pt x="12835" y="614"/>
                    <a:pt x="12052" y="286"/>
                    <a:pt x="12209" y="123"/>
                  </a:cubicBezTo>
                  <a:cubicBezTo>
                    <a:pt x="12365" y="-41"/>
                    <a:pt x="13461" y="-41"/>
                    <a:pt x="14870" y="123"/>
                  </a:cubicBezTo>
                  <a:cubicBezTo>
                    <a:pt x="16278" y="286"/>
                    <a:pt x="18000" y="614"/>
                    <a:pt x="19174" y="1268"/>
                  </a:cubicBezTo>
                  <a:cubicBezTo>
                    <a:pt x="20348" y="1923"/>
                    <a:pt x="20974" y="2904"/>
                    <a:pt x="21287" y="4214"/>
                  </a:cubicBezTo>
                  <a:cubicBezTo>
                    <a:pt x="21600" y="5523"/>
                    <a:pt x="21600" y="7159"/>
                    <a:pt x="21209" y="8632"/>
                  </a:cubicBezTo>
                  <a:cubicBezTo>
                    <a:pt x="20817" y="10104"/>
                    <a:pt x="20035" y="11414"/>
                    <a:pt x="19096" y="13050"/>
                  </a:cubicBezTo>
                  <a:cubicBezTo>
                    <a:pt x="18157" y="14686"/>
                    <a:pt x="17061" y="16650"/>
                    <a:pt x="16904" y="18123"/>
                  </a:cubicBezTo>
                  <a:cubicBezTo>
                    <a:pt x="16748" y="19595"/>
                    <a:pt x="17530" y="20577"/>
                    <a:pt x="18313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653936" y="1189302"/>
              <a:ext cx="106758" cy="36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44" fill="norm" stroke="1" extrusionOk="0">
                  <a:moveTo>
                    <a:pt x="0" y="0"/>
                  </a:moveTo>
                  <a:cubicBezTo>
                    <a:pt x="5815" y="2086"/>
                    <a:pt x="11631" y="4173"/>
                    <a:pt x="15577" y="6934"/>
                  </a:cubicBezTo>
                  <a:cubicBezTo>
                    <a:pt x="19523" y="9695"/>
                    <a:pt x="21600" y="13132"/>
                    <a:pt x="20769" y="15709"/>
                  </a:cubicBezTo>
                  <a:cubicBezTo>
                    <a:pt x="19938" y="18286"/>
                    <a:pt x="16200" y="20005"/>
                    <a:pt x="13085" y="20802"/>
                  </a:cubicBezTo>
                  <a:cubicBezTo>
                    <a:pt x="9969" y="21600"/>
                    <a:pt x="7477" y="21477"/>
                    <a:pt x="4985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812686" y="1595702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311482" y="1231235"/>
              <a:ext cx="110805" cy="36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92" fill="norm" stroke="1" extrusionOk="0">
                  <a:moveTo>
                    <a:pt x="21334" y="2033"/>
                  </a:moveTo>
                  <a:cubicBezTo>
                    <a:pt x="21334" y="1405"/>
                    <a:pt x="21334" y="777"/>
                    <a:pt x="20315" y="400"/>
                  </a:cubicBezTo>
                  <a:cubicBezTo>
                    <a:pt x="19296" y="24"/>
                    <a:pt x="17259" y="-102"/>
                    <a:pt x="15628" y="86"/>
                  </a:cubicBezTo>
                  <a:cubicBezTo>
                    <a:pt x="13998" y="275"/>
                    <a:pt x="12776" y="777"/>
                    <a:pt x="10330" y="2724"/>
                  </a:cubicBezTo>
                  <a:cubicBezTo>
                    <a:pt x="7885" y="4670"/>
                    <a:pt x="4217" y="8061"/>
                    <a:pt x="2179" y="11138"/>
                  </a:cubicBezTo>
                  <a:cubicBezTo>
                    <a:pt x="142" y="14214"/>
                    <a:pt x="-266" y="16977"/>
                    <a:pt x="142" y="18735"/>
                  </a:cubicBezTo>
                  <a:cubicBezTo>
                    <a:pt x="549" y="20493"/>
                    <a:pt x="1772" y="21247"/>
                    <a:pt x="5236" y="21372"/>
                  </a:cubicBezTo>
                  <a:cubicBezTo>
                    <a:pt x="8700" y="21498"/>
                    <a:pt x="14406" y="20996"/>
                    <a:pt x="20111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523886" y="1284552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336"/>
                    <a:pt x="11012" y="12672"/>
                    <a:pt x="14612" y="16272"/>
                  </a:cubicBezTo>
                  <a:cubicBezTo>
                    <a:pt x="18212" y="19872"/>
                    <a:pt x="19906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3612786" y="1290902"/>
              <a:ext cx="76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512"/>
                    <a:pt x="12000" y="5023"/>
                    <a:pt x="8400" y="8623"/>
                  </a:cubicBezTo>
                  <a:cubicBezTo>
                    <a:pt x="4800" y="12223"/>
                    <a:pt x="2400" y="16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3701686" y="1463531"/>
              <a:ext cx="101601" cy="11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336"/>
                  </a:moveTo>
                  <a:cubicBezTo>
                    <a:pt x="1350" y="2821"/>
                    <a:pt x="2700" y="1305"/>
                    <a:pt x="4500" y="547"/>
                  </a:cubicBezTo>
                  <a:cubicBezTo>
                    <a:pt x="6300" y="-211"/>
                    <a:pt x="8550" y="-211"/>
                    <a:pt x="10125" y="736"/>
                  </a:cubicBezTo>
                  <a:cubicBezTo>
                    <a:pt x="11700" y="1684"/>
                    <a:pt x="12600" y="3578"/>
                    <a:pt x="12150" y="6231"/>
                  </a:cubicBezTo>
                  <a:cubicBezTo>
                    <a:pt x="11700" y="8884"/>
                    <a:pt x="9900" y="12294"/>
                    <a:pt x="8100" y="14757"/>
                  </a:cubicBezTo>
                  <a:cubicBezTo>
                    <a:pt x="6300" y="17221"/>
                    <a:pt x="4500" y="18736"/>
                    <a:pt x="4950" y="19684"/>
                  </a:cubicBezTo>
                  <a:cubicBezTo>
                    <a:pt x="5400" y="20631"/>
                    <a:pt x="8100" y="21010"/>
                    <a:pt x="11250" y="21200"/>
                  </a:cubicBezTo>
                  <a:cubicBezTo>
                    <a:pt x="14400" y="21389"/>
                    <a:pt x="18000" y="21389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822336" y="1583002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082686" y="1271852"/>
              <a:ext cx="165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45"/>
                    <a:pt x="7200" y="5891"/>
                    <a:pt x="10523" y="9409"/>
                  </a:cubicBezTo>
                  <a:cubicBezTo>
                    <a:pt x="13846" y="12927"/>
                    <a:pt x="16892" y="17018"/>
                    <a:pt x="18692" y="19145"/>
                  </a:cubicBezTo>
                  <a:cubicBezTo>
                    <a:pt x="20492" y="21273"/>
                    <a:pt x="21046" y="214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139836" y="1295591"/>
              <a:ext cx="133351" cy="3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116"/>
                  </a:moveTo>
                  <a:cubicBezTo>
                    <a:pt x="19886" y="-32"/>
                    <a:pt x="18171" y="-180"/>
                    <a:pt x="16286" y="634"/>
                  </a:cubicBezTo>
                  <a:cubicBezTo>
                    <a:pt x="14400" y="1447"/>
                    <a:pt x="12343" y="3223"/>
                    <a:pt x="9600" y="6330"/>
                  </a:cubicBezTo>
                  <a:cubicBezTo>
                    <a:pt x="6857" y="9436"/>
                    <a:pt x="3429" y="13875"/>
                    <a:pt x="1714" y="16612"/>
                  </a:cubicBezTo>
                  <a:cubicBezTo>
                    <a:pt x="0" y="19349"/>
                    <a:pt x="0" y="20384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304936" y="1495191"/>
              <a:ext cx="101601" cy="13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956"/>
                  </a:moveTo>
                  <a:cubicBezTo>
                    <a:pt x="2250" y="1911"/>
                    <a:pt x="4500" y="866"/>
                    <a:pt x="6750" y="344"/>
                  </a:cubicBezTo>
                  <a:cubicBezTo>
                    <a:pt x="9000" y="-179"/>
                    <a:pt x="11250" y="-179"/>
                    <a:pt x="12600" y="866"/>
                  </a:cubicBezTo>
                  <a:cubicBezTo>
                    <a:pt x="13950" y="1911"/>
                    <a:pt x="14400" y="4002"/>
                    <a:pt x="12825" y="6440"/>
                  </a:cubicBezTo>
                  <a:cubicBezTo>
                    <a:pt x="11250" y="8879"/>
                    <a:pt x="7650" y="11666"/>
                    <a:pt x="5175" y="13756"/>
                  </a:cubicBezTo>
                  <a:cubicBezTo>
                    <a:pt x="2700" y="15847"/>
                    <a:pt x="1350" y="17240"/>
                    <a:pt x="1575" y="18634"/>
                  </a:cubicBezTo>
                  <a:cubicBezTo>
                    <a:pt x="1800" y="20027"/>
                    <a:pt x="3600" y="21421"/>
                    <a:pt x="7200" y="21421"/>
                  </a:cubicBezTo>
                  <a:cubicBezTo>
                    <a:pt x="10800" y="21421"/>
                    <a:pt x="16200" y="20027"/>
                    <a:pt x="21600" y="18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095386" y="1176602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37" y="0"/>
                    <a:pt x="9874" y="0"/>
                    <a:pt x="13474" y="3600"/>
                  </a:cubicBezTo>
                  <a:cubicBezTo>
                    <a:pt x="17074" y="7200"/>
                    <a:pt x="1933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4247786" y="1106752"/>
              <a:ext cx="943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5760" y="2191"/>
                    <a:pt x="11520" y="4383"/>
                    <a:pt x="15360" y="5948"/>
                  </a:cubicBezTo>
                  <a:cubicBezTo>
                    <a:pt x="19200" y="7513"/>
                    <a:pt x="21120" y="8452"/>
                    <a:pt x="21360" y="10330"/>
                  </a:cubicBezTo>
                  <a:cubicBezTo>
                    <a:pt x="21600" y="12209"/>
                    <a:pt x="20160" y="15026"/>
                    <a:pt x="18240" y="16904"/>
                  </a:cubicBezTo>
                  <a:cubicBezTo>
                    <a:pt x="16320" y="18783"/>
                    <a:pt x="13920" y="19722"/>
                    <a:pt x="12960" y="20348"/>
                  </a:cubicBezTo>
                  <a:cubicBezTo>
                    <a:pt x="12000" y="20974"/>
                    <a:pt x="12480" y="21287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558936" y="1208352"/>
              <a:ext cx="12848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0" y="0"/>
                  </a:moveTo>
                  <a:cubicBezTo>
                    <a:pt x="4529" y="771"/>
                    <a:pt x="9058" y="1543"/>
                    <a:pt x="13065" y="3021"/>
                  </a:cubicBezTo>
                  <a:cubicBezTo>
                    <a:pt x="17071" y="4500"/>
                    <a:pt x="20555" y="6686"/>
                    <a:pt x="21077" y="9000"/>
                  </a:cubicBezTo>
                  <a:cubicBezTo>
                    <a:pt x="21600" y="11314"/>
                    <a:pt x="19161" y="13757"/>
                    <a:pt x="15503" y="15879"/>
                  </a:cubicBezTo>
                  <a:cubicBezTo>
                    <a:pt x="11845" y="18000"/>
                    <a:pt x="6968" y="19800"/>
                    <a:pt x="2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698636" y="1563952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920886" y="1513152"/>
              <a:ext cx="577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5" y="20291"/>
                    <a:pt x="4589" y="18982"/>
                    <a:pt x="6923" y="17345"/>
                  </a:cubicBezTo>
                  <a:cubicBezTo>
                    <a:pt x="9257" y="15709"/>
                    <a:pt x="11631" y="13745"/>
                    <a:pt x="14084" y="10800"/>
                  </a:cubicBezTo>
                  <a:cubicBezTo>
                    <a:pt x="16536" y="7855"/>
                    <a:pt x="19068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587636" y="1525852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6149123" y="1165363"/>
              <a:ext cx="149714" cy="39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08" fill="norm" stroke="1" extrusionOk="0">
                  <a:moveTo>
                    <a:pt x="21219" y="263"/>
                  </a:moveTo>
                  <a:cubicBezTo>
                    <a:pt x="19719" y="35"/>
                    <a:pt x="18219" y="-192"/>
                    <a:pt x="15669" y="263"/>
                  </a:cubicBezTo>
                  <a:cubicBezTo>
                    <a:pt x="13119" y="717"/>
                    <a:pt x="9519" y="1854"/>
                    <a:pt x="6369" y="3901"/>
                  </a:cubicBezTo>
                  <a:cubicBezTo>
                    <a:pt x="3219" y="5947"/>
                    <a:pt x="519" y="8903"/>
                    <a:pt x="69" y="11745"/>
                  </a:cubicBezTo>
                  <a:cubicBezTo>
                    <a:pt x="-381" y="14587"/>
                    <a:pt x="1419" y="17315"/>
                    <a:pt x="3819" y="18907"/>
                  </a:cubicBezTo>
                  <a:cubicBezTo>
                    <a:pt x="6219" y="20499"/>
                    <a:pt x="9219" y="20953"/>
                    <a:pt x="12219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6324236" y="1214702"/>
              <a:ext cx="133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207"/>
                    <a:pt x="10286" y="12414"/>
                    <a:pt x="13886" y="16014"/>
                  </a:cubicBezTo>
                  <a:cubicBezTo>
                    <a:pt x="17486" y="19614"/>
                    <a:pt x="19543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423349" y="1221052"/>
              <a:ext cx="11678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6653" y="2880"/>
                    <a:pt x="12025" y="5760"/>
                    <a:pt x="8553" y="8712"/>
                  </a:cubicBezTo>
                  <a:cubicBezTo>
                    <a:pt x="5082" y="11664"/>
                    <a:pt x="2768" y="14688"/>
                    <a:pt x="1418" y="16632"/>
                  </a:cubicBezTo>
                  <a:cubicBezTo>
                    <a:pt x="68" y="18576"/>
                    <a:pt x="-318" y="19440"/>
                    <a:pt x="261" y="20088"/>
                  </a:cubicBezTo>
                  <a:cubicBezTo>
                    <a:pt x="839" y="20736"/>
                    <a:pt x="2382" y="21168"/>
                    <a:pt x="3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530360" y="1456039"/>
              <a:ext cx="105027" cy="11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00" fill="norm" stroke="1" extrusionOk="0">
                  <a:moveTo>
                    <a:pt x="1995" y="5884"/>
                  </a:moveTo>
                  <a:cubicBezTo>
                    <a:pt x="1995" y="7847"/>
                    <a:pt x="1995" y="9811"/>
                    <a:pt x="1563" y="12167"/>
                  </a:cubicBezTo>
                  <a:cubicBezTo>
                    <a:pt x="1131" y="14524"/>
                    <a:pt x="267" y="17273"/>
                    <a:pt x="51" y="17273"/>
                  </a:cubicBezTo>
                  <a:cubicBezTo>
                    <a:pt x="-165" y="17273"/>
                    <a:pt x="267" y="14524"/>
                    <a:pt x="1995" y="11382"/>
                  </a:cubicBezTo>
                  <a:cubicBezTo>
                    <a:pt x="3723" y="8240"/>
                    <a:pt x="6747" y="4705"/>
                    <a:pt x="9339" y="2545"/>
                  </a:cubicBezTo>
                  <a:cubicBezTo>
                    <a:pt x="11931" y="385"/>
                    <a:pt x="14091" y="-400"/>
                    <a:pt x="15819" y="189"/>
                  </a:cubicBezTo>
                  <a:cubicBezTo>
                    <a:pt x="17547" y="778"/>
                    <a:pt x="18843" y="2742"/>
                    <a:pt x="19707" y="6473"/>
                  </a:cubicBezTo>
                  <a:cubicBezTo>
                    <a:pt x="20571" y="10204"/>
                    <a:pt x="21003" y="15702"/>
                    <a:pt x="21435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743336" y="1538552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7041786" y="1233752"/>
              <a:ext cx="171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1838"/>
                    <a:pt x="5867" y="3677"/>
                    <a:pt x="9333" y="6740"/>
                  </a:cubicBezTo>
                  <a:cubicBezTo>
                    <a:pt x="12800" y="9804"/>
                    <a:pt x="16800" y="14094"/>
                    <a:pt x="18933" y="16774"/>
                  </a:cubicBezTo>
                  <a:cubicBezTo>
                    <a:pt x="21067" y="19455"/>
                    <a:pt x="21333" y="205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7109831" y="1221052"/>
              <a:ext cx="14785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9730" y="0"/>
                    <a:pt x="18209" y="0"/>
                    <a:pt x="16079" y="1087"/>
                  </a:cubicBezTo>
                  <a:cubicBezTo>
                    <a:pt x="13950" y="2174"/>
                    <a:pt x="11212" y="4347"/>
                    <a:pt x="8321" y="7268"/>
                  </a:cubicBezTo>
                  <a:cubicBezTo>
                    <a:pt x="5431" y="10189"/>
                    <a:pt x="2389" y="13857"/>
                    <a:pt x="1020" y="16370"/>
                  </a:cubicBezTo>
                  <a:cubicBezTo>
                    <a:pt x="-349" y="18883"/>
                    <a:pt x="-45" y="20242"/>
                    <a:pt x="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253453" y="1412500"/>
              <a:ext cx="93134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5400" y="8075"/>
                  </a:moveTo>
                  <a:cubicBezTo>
                    <a:pt x="3927" y="9446"/>
                    <a:pt x="2455" y="10817"/>
                    <a:pt x="1473" y="12703"/>
                  </a:cubicBezTo>
                  <a:cubicBezTo>
                    <a:pt x="491" y="14589"/>
                    <a:pt x="0" y="16989"/>
                    <a:pt x="0" y="17332"/>
                  </a:cubicBezTo>
                  <a:cubicBezTo>
                    <a:pt x="0" y="17675"/>
                    <a:pt x="491" y="15960"/>
                    <a:pt x="2209" y="13217"/>
                  </a:cubicBezTo>
                  <a:cubicBezTo>
                    <a:pt x="3927" y="10475"/>
                    <a:pt x="6873" y="6703"/>
                    <a:pt x="9327" y="4132"/>
                  </a:cubicBezTo>
                  <a:cubicBezTo>
                    <a:pt x="11782" y="1560"/>
                    <a:pt x="13745" y="189"/>
                    <a:pt x="15709" y="17"/>
                  </a:cubicBezTo>
                  <a:cubicBezTo>
                    <a:pt x="17673" y="-154"/>
                    <a:pt x="19636" y="875"/>
                    <a:pt x="20618" y="4646"/>
                  </a:cubicBezTo>
                  <a:cubicBezTo>
                    <a:pt x="21600" y="8417"/>
                    <a:pt x="21600" y="14932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933836" y="1036902"/>
              <a:ext cx="311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2" y="4800"/>
                    <a:pt x="9404" y="9600"/>
                    <a:pt x="13004" y="13200"/>
                  </a:cubicBezTo>
                  <a:cubicBezTo>
                    <a:pt x="16604" y="16800"/>
                    <a:pt x="1910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264036" y="986102"/>
              <a:ext cx="6870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1" h="21600" fill="norm" stroke="1" extrusionOk="0">
                  <a:moveTo>
                    <a:pt x="0" y="0"/>
                  </a:moveTo>
                  <a:cubicBezTo>
                    <a:pt x="8023" y="2700"/>
                    <a:pt x="16046" y="5400"/>
                    <a:pt x="18823" y="8400"/>
                  </a:cubicBezTo>
                  <a:cubicBezTo>
                    <a:pt x="21600" y="11400"/>
                    <a:pt x="19131" y="14700"/>
                    <a:pt x="16046" y="16950"/>
                  </a:cubicBezTo>
                  <a:cubicBezTo>
                    <a:pt x="12960" y="19200"/>
                    <a:pt x="9257" y="20400"/>
                    <a:pt x="5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7467236" y="1144852"/>
              <a:ext cx="8543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0" y="0"/>
                  </a:moveTo>
                  <a:cubicBezTo>
                    <a:pt x="3161" y="124"/>
                    <a:pt x="6322" y="248"/>
                    <a:pt x="9746" y="1055"/>
                  </a:cubicBezTo>
                  <a:cubicBezTo>
                    <a:pt x="13171" y="1862"/>
                    <a:pt x="16859" y="3352"/>
                    <a:pt x="18966" y="5462"/>
                  </a:cubicBezTo>
                  <a:cubicBezTo>
                    <a:pt x="21073" y="7572"/>
                    <a:pt x="21600" y="10303"/>
                    <a:pt x="21073" y="12786"/>
                  </a:cubicBezTo>
                  <a:cubicBezTo>
                    <a:pt x="20546" y="15269"/>
                    <a:pt x="18966" y="17503"/>
                    <a:pt x="15278" y="18931"/>
                  </a:cubicBezTo>
                  <a:cubicBezTo>
                    <a:pt x="11590" y="20359"/>
                    <a:pt x="5795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606936" y="976287"/>
              <a:ext cx="107951" cy="61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8894" y="1443"/>
                  </a:moveTo>
                  <a:cubicBezTo>
                    <a:pt x="9741" y="1076"/>
                    <a:pt x="10588" y="708"/>
                    <a:pt x="11859" y="414"/>
                  </a:cubicBezTo>
                  <a:cubicBezTo>
                    <a:pt x="13129" y="120"/>
                    <a:pt x="14824" y="-100"/>
                    <a:pt x="16941" y="47"/>
                  </a:cubicBezTo>
                  <a:cubicBezTo>
                    <a:pt x="19059" y="194"/>
                    <a:pt x="21600" y="708"/>
                    <a:pt x="21600" y="1920"/>
                  </a:cubicBezTo>
                  <a:cubicBezTo>
                    <a:pt x="21600" y="3133"/>
                    <a:pt x="19059" y="5043"/>
                    <a:pt x="16941" y="6622"/>
                  </a:cubicBezTo>
                  <a:cubicBezTo>
                    <a:pt x="14824" y="8202"/>
                    <a:pt x="13129" y="9451"/>
                    <a:pt x="12282" y="10296"/>
                  </a:cubicBezTo>
                  <a:cubicBezTo>
                    <a:pt x="11435" y="11141"/>
                    <a:pt x="11435" y="11582"/>
                    <a:pt x="12918" y="12169"/>
                  </a:cubicBezTo>
                  <a:cubicBezTo>
                    <a:pt x="14400" y="12757"/>
                    <a:pt x="17365" y="13492"/>
                    <a:pt x="18635" y="14557"/>
                  </a:cubicBezTo>
                  <a:cubicBezTo>
                    <a:pt x="19906" y="15622"/>
                    <a:pt x="19482" y="17018"/>
                    <a:pt x="16094" y="18231"/>
                  </a:cubicBezTo>
                  <a:cubicBezTo>
                    <a:pt x="12706" y="19443"/>
                    <a:pt x="6353" y="20471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286158" y="1773502"/>
              <a:ext cx="24322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3278" y="21600"/>
                  </a:moveTo>
                  <a:cubicBezTo>
                    <a:pt x="1801" y="20400"/>
                    <a:pt x="324" y="19200"/>
                    <a:pt x="47" y="19200"/>
                  </a:cubicBezTo>
                  <a:cubicBezTo>
                    <a:pt x="-230" y="19200"/>
                    <a:pt x="693" y="20400"/>
                    <a:pt x="3555" y="17400"/>
                  </a:cubicBezTo>
                  <a:cubicBezTo>
                    <a:pt x="6416" y="14400"/>
                    <a:pt x="11216" y="7200"/>
                    <a:pt x="14078" y="3600"/>
                  </a:cubicBezTo>
                  <a:cubicBezTo>
                    <a:pt x="16939" y="0"/>
                    <a:pt x="17862" y="0"/>
                    <a:pt x="18878" y="0"/>
                  </a:cubicBezTo>
                  <a:cubicBezTo>
                    <a:pt x="19893" y="0"/>
                    <a:pt x="21001" y="0"/>
                    <a:pt x="21185" y="2400"/>
                  </a:cubicBezTo>
                  <a:cubicBezTo>
                    <a:pt x="21370" y="4800"/>
                    <a:pt x="20632" y="9600"/>
                    <a:pt x="19893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328955" y="1824302"/>
              <a:ext cx="236082" cy="3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28" fill="norm" stroke="1" extrusionOk="0">
                  <a:moveTo>
                    <a:pt x="8203" y="0"/>
                  </a:moveTo>
                  <a:cubicBezTo>
                    <a:pt x="6081" y="3600"/>
                    <a:pt x="3960" y="7200"/>
                    <a:pt x="2417" y="10800"/>
                  </a:cubicBezTo>
                  <a:cubicBezTo>
                    <a:pt x="874" y="14400"/>
                    <a:pt x="-90" y="18000"/>
                    <a:pt x="6" y="19800"/>
                  </a:cubicBezTo>
                  <a:cubicBezTo>
                    <a:pt x="103" y="21600"/>
                    <a:pt x="1260" y="21600"/>
                    <a:pt x="5021" y="18600"/>
                  </a:cubicBezTo>
                  <a:cubicBezTo>
                    <a:pt x="8781" y="15600"/>
                    <a:pt x="15146" y="9600"/>
                    <a:pt x="2151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425336" y="1950173"/>
              <a:ext cx="73286" cy="44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52" fill="norm" stroke="1" extrusionOk="0">
                  <a:moveTo>
                    <a:pt x="0" y="3125"/>
                  </a:moveTo>
                  <a:cubicBezTo>
                    <a:pt x="617" y="2511"/>
                    <a:pt x="1234" y="1897"/>
                    <a:pt x="2160" y="1283"/>
                  </a:cubicBezTo>
                  <a:cubicBezTo>
                    <a:pt x="3086" y="669"/>
                    <a:pt x="4320" y="54"/>
                    <a:pt x="5863" y="3"/>
                  </a:cubicBezTo>
                  <a:cubicBezTo>
                    <a:pt x="7406" y="-48"/>
                    <a:pt x="9257" y="464"/>
                    <a:pt x="11726" y="2460"/>
                  </a:cubicBezTo>
                  <a:cubicBezTo>
                    <a:pt x="14194" y="4456"/>
                    <a:pt x="17280" y="7937"/>
                    <a:pt x="19131" y="11110"/>
                  </a:cubicBezTo>
                  <a:cubicBezTo>
                    <a:pt x="20983" y="14284"/>
                    <a:pt x="21600" y="17150"/>
                    <a:pt x="21291" y="18839"/>
                  </a:cubicBezTo>
                  <a:cubicBezTo>
                    <a:pt x="20983" y="20528"/>
                    <a:pt x="19749" y="21040"/>
                    <a:pt x="18514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438036" y="2306902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501536" y="2287852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3960"/>
                    <a:pt x="9360" y="7920"/>
                    <a:pt x="5760" y="11520"/>
                  </a:cubicBezTo>
                  <a:cubicBezTo>
                    <a:pt x="2160" y="15120"/>
                    <a:pt x="108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2342786" y="2726002"/>
              <a:ext cx="171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060"/>
                    <a:pt x="6400" y="6120"/>
                    <a:pt x="9467" y="9450"/>
                  </a:cubicBezTo>
                  <a:cubicBezTo>
                    <a:pt x="12533" y="12780"/>
                    <a:pt x="15467" y="16380"/>
                    <a:pt x="17467" y="18450"/>
                  </a:cubicBezTo>
                  <a:cubicBezTo>
                    <a:pt x="19467" y="20520"/>
                    <a:pt x="20533" y="21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2406286" y="2713302"/>
              <a:ext cx="1206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304"/>
                    <a:pt x="13263" y="4608"/>
                    <a:pt x="9663" y="7992"/>
                  </a:cubicBezTo>
                  <a:cubicBezTo>
                    <a:pt x="6063" y="11376"/>
                    <a:pt x="3032" y="15840"/>
                    <a:pt x="1516" y="18288"/>
                  </a:cubicBezTo>
                  <a:cubicBezTo>
                    <a:pt x="0" y="20736"/>
                    <a:pt x="0" y="21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577736" y="293555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2622186" y="261805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2711086" y="2941902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952386" y="2750839"/>
              <a:ext cx="133351" cy="24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613"/>
                  </a:moveTo>
                  <a:cubicBezTo>
                    <a:pt x="2057" y="238"/>
                    <a:pt x="4114" y="-138"/>
                    <a:pt x="5657" y="50"/>
                  </a:cubicBezTo>
                  <a:cubicBezTo>
                    <a:pt x="7200" y="238"/>
                    <a:pt x="8229" y="989"/>
                    <a:pt x="10629" y="3525"/>
                  </a:cubicBezTo>
                  <a:cubicBezTo>
                    <a:pt x="13029" y="6060"/>
                    <a:pt x="16800" y="10380"/>
                    <a:pt x="18857" y="13667"/>
                  </a:cubicBezTo>
                  <a:cubicBezTo>
                    <a:pt x="20914" y="16954"/>
                    <a:pt x="21257" y="19208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990486" y="2732352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2100"/>
                    <a:pt x="15000" y="4200"/>
                    <a:pt x="11850" y="6825"/>
                  </a:cubicBezTo>
                  <a:cubicBezTo>
                    <a:pt x="8700" y="9450"/>
                    <a:pt x="5700" y="12600"/>
                    <a:pt x="3750" y="15150"/>
                  </a:cubicBezTo>
                  <a:cubicBezTo>
                    <a:pt x="1800" y="17700"/>
                    <a:pt x="90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3180986" y="2960952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3225436" y="2611139"/>
              <a:ext cx="114301" cy="9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533"/>
                  </a:moveTo>
                  <a:cubicBezTo>
                    <a:pt x="2000" y="594"/>
                    <a:pt x="4000" y="-345"/>
                    <a:pt x="5800" y="125"/>
                  </a:cubicBezTo>
                  <a:cubicBezTo>
                    <a:pt x="7600" y="594"/>
                    <a:pt x="9200" y="2472"/>
                    <a:pt x="10000" y="4585"/>
                  </a:cubicBezTo>
                  <a:cubicBezTo>
                    <a:pt x="10800" y="6698"/>
                    <a:pt x="10800" y="9046"/>
                    <a:pt x="9200" y="11629"/>
                  </a:cubicBezTo>
                  <a:cubicBezTo>
                    <a:pt x="7600" y="14212"/>
                    <a:pt x="4400" y="17029"/>
                    <a:pt x="3800" y="18672"/>
                  </a:cubicBezTo>
                  <a:cubicBezTo>
                    <a:pt x="3200" y="20316"/>
                    <a:pt x="5200" y="20785"/>
                    <a:pt x="8600" y="21020"/>
                  </a:cubicBezTo>
                  <a:cubicBezTo>
                    <a:pt x="12000" y="21255"/>
                    <a:pt x="16800" y="21255"/>
                    <a:pt x="2160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327036" y="3043502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479436" y="303715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790586" y="2999052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949336" y="3005402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4216036" y="2764102"/>
              <a:ext cx="184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709"/>
                    <a:pt x="7448" y="7418"/>
                    <a:pt x="11048" y="11018"/>
                  </a:cubicBezTo>
                  <a:cubicBezTo>
                    <a:pt x="14648" y="14618"/>
                    <a:pt x="18124" y="18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4266836" y="2713302"/>
              <a:ext cx="165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47"/>
                    <a:pt x="18831" y="294"/>
                    <a:pt x="17585" y="1029"/>
                  </a:cubicBezTo>
                  <a:cubicBezTo>
                    <a:pt x="16338" y="1763"/>
                    <a:pt x="15231" y="3086"/>
                    <a:pt x="13292" y="5657"/>
                  </a:cubicBezTo>
                  <a:cubicBezTo>
                    <a:pt x="11354" y="8229"/>
                    <a:pt x="8585" y="12049"/>
                    <a:pt x="6231" y="14914"/>
                  </a:cubicBezTo>
                  <a:cubicBezTo>
                    <a:pt x="3877" y="17780"/>
                    <a:pt x="1938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470036" y="2980002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527186" y="2529152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531555" y="2560902"/>
              <a:ext cx="9723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15596" y="0"/>
                  </a:moveTo>
                  <a:cubicBezTo>
                    <a:pt x="10541" y="3600"/>
                    <a:pt x="5485" y="7200"/>
                    <a:pt x="2728" y="10125"/>
                  </a:cubicBezTo>
                  <a:cubicBezTo>
                    <a:pt x="-29" y="13050"/>
                    <a:pt x="-489" y="15300"/>
                    <a:pt x="430" y="16875"/>
                  </a:cubicBezTo>
                  <a:cubicBezTo>
                    <a:pt x="1349" y="18450"/>
                    <a:pt x="3647" y="19350"/>
                    <a:pt x="7324" y="20025"/>
                  </a:cubicBezTo>
                  <a:cubicBezTo>
                    <a:pt x="11000" y="20700"/>
                    <a:pt x="16056" y="21150"/>
                    <a:pt x="211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035085" y="2676144"/>
              <a:ext cx="161652" cy="55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63" fill="norm" stroke="1" extrusionOk="0">
                  <a:moveTo>
                    <a:pt x="13672" y="460"/>
                  </a:moveTo>
                  <a:cubicBezTo>
                    <a:pt x="12564" y="211"/>
                    <a:pt x="11457" y="-37"/>
                    <a:pt x="9380" y="4"/>
                  </a:cubicBezTo>
                  <a:cubicBezTo>
                    <a:pt x="7303" y="46"/>
                    <a:pt x="4257" y="377"/>
                    <a:pt x="2318" y="997"/>
                  </a:cubicBezTo>
                  <a:cubicBezTo>
                    <a:pt x="380" y="1618"/>
                    <a:pt x="-451" y="2529"/>
                    <a:pt x="241" y="3646"/>
                  </a:cubicBezTo>
                  <a:cubicBezTo>
                    <a:pt x="934" y="4763"/>
                    <a:pt x="3149" y="6087"/>
                    <a:pt x="4534" y="7204"/>
                  </a:cubicBezTo>
                  <a:cubicBezTo>
                    <a:pt x="5918" y="8322"/>
                    <a:pt x="6472" y="9232"/>
                    <a:pt x="6334" y="10060"/>
                  </a:cubicBezTo>
                  <a:cubicBezTo>
                    <a:pt x="6195" y="10887"/>
                    <a:pt x="5364" y="11632"/>
                    <a:pt x="4257" y="12087"/>
                  </a:cubicBezTo>
                  <a:cubicBezTo>
                    <a:pt x="3149" y="12542"/>
                    <a:pt x="1764" y="12708"/>
                    <a:pt x="1764" y="12749"/>
                  </a:cubicBezTo>
                  <a:cubicBezTo>
                    <a:pt x="1764" y="12791"/>
                    <a:pt x="3149" y="12708"/>
                    <a:pt x="4395" y="12791"/>
                  </a:cubicBezTo>
                  <a:cubicBezTo>
                    <a:pt x="5641" y="12873"/>
                    <a:pt x="6749" y="13122"/>
                    <a:pt x="7441" y="13784"/>
                  </a:cubicBezTo>
                  <a:cubicBezTo>
                    <a:pt x="8134" y="14446"/>
                    <a:pt x="8411" y="15522"/>
                    <a:pt x="8134" y="16473"/>
                  </a:cubicBezTo>
                  <a:cubicBezTo>
                    <a:pt x="7857" y="17425"/>
                    <a:pt x="7026" y="18253"/>
                    <a:pt x="6749" y="18873"/>
                  </a:cubicBezTo>
                  <a:cubicBezTo>
                    <a:pt x="6472" y="19494"/>
                    <a:pt x="6749" y="19908"/>
                    <a:pt x="9241" y="20322"/>
                  </a:cubicBezTo>
                  <a:cubicBezTo>
                    <a:pt x="11734" y="20735"/>
                    <a:pt x="16441" y="21149"/>
                    <a:pt x="21149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685936" y="2714007"/>
              <a:ext cx="90252" cy="44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81" fill="norm" stroke="1" extrusionOk="0">
                  <a:moveTo>
                    <a:pt x="13255" y="273"/>
                  </a:moveTo>
                  <a:cubicBezTo>
                    <a:pt x="15709" y="69"/>
                    <a:pt x="18164" y="-136"/>
                    <a:pt x="19636" y="120"/>
                  </a:cubicBezTo>
                  <a:cubicBezTo>
                    <a:pt x="21109" y="376"/>
                    <a:pt x="21600" y="1092"/>
                    <a:pt x="19636" y="2219"/>
                  </a:cubicBezTo>
                  <a:cubicBezTo>
                    <a:pt x="17673" y="3345"/>
                    <a:pt x="13255" y="4880"/>
                    <a:pt x="10064" y="6109"/>
                  </a:cubicBezTo>
                  <a:cubicBezTo>
                    <a:pt x="6873" y="7337"/>
                    <a:pt x="4909" y="8258"/>
                    <a:pt x="5400" y="9282"/>
                  </a:cubicBezTo>
                  <a:cubicBezTo>
                    <a:pt x="5891" y="10306"/>
                    <a:pt x="8836" y="11432"/>
                    <a:pt x="11291" y="12763"/>
                  </a:cubicBezTo>
                  <a:cubicBezTo>
                    <a:pt x="13745" y="14093"/>
                    <a:pt x="15709" y="15629"/>
                    <a:pt x="16691" y="16755"/>
                  </a:cubicBezTo>
                  <a:cubicBezTo>
                    <a:pt x="17673" y="17881"/>
                    <a:pt x="17673" y="18598"/>
                    <a:pt x="17182" y="19212"/>
                  </a:cubicBezTo>
                  <a:cubicBezTo>
                    <a:pt x="16691" y="19826"/>
                    <a:pt x="15709" y="20338"/>
                    <a:pt x="13745" y="20747"/>
                  </a:cubicBezTo>
                  <a:cubicBezTo>
                    <a:pt x="11782" y="21157"/>
                    <a:pt x="8836" y="21464"/>
                    <a:pt x="6382" y="21362"/>
                  </a:cubicBezTo>
                  <a:cubicBezTo>
                    <a:pt x="3927" y="21259"/>
                    <a:pt x="1964" y="20747"/>
                    <a:pt x="0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625736" y="2764102"/>
              <a:ext cx="158751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2805"/>
                    <a:pt x="6912" y="5610"/>
                    <a:pt x="10080" y="8977"/>
                  </a:cubicBezTo>
                  <a:cubicBezTo>
                    <a:pt x="13248" y="12343"/>
                    <a:pt x="16128" y="16270"/>
                    <a:pt x="17712" y="18584"/>
                  </a:cubicBezTo>
                  <a:cubicBezTo>
                    <a:pt x="19296" y="20899"/>
                    <a:pt x="19584" y="21600"/>
                    <a:pt x="20016" y="21600"/>
                  </a:cubicBezTo>
                  <a:cubicBezTo>
                    <a:pt x="20448" y="21600"/>
                    <a:pt x="21024" y="20899"/>
                    <a:pt x="2160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606686" y="2760614"/>
              <a:ext cx="228601" cy="36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577"/>
                  </a:moveTo>
                  <a:cubicBezTo>
                    <a:pt x="20800" y="204"/>
                    <a:pt x="20000" y="-168"/>
                    <a:pt x="19000" y="80"/>
                  </a:cubicBezTo>
                  <a:cubicBezTo>
                    <a:pt x="18000" y="329"/>
                    <a:pt x="16800" y="1198"/>
                    <a:pt x="14700" y="3184"/>
                  </a:cubicBezTo>
                  <a:cubicBezTo>
                    <a:pt x="12600" y="5170"/>
                    <a:pt x="9600" y="8273"/>
                    <a:pt x="7000" y="11191"/>
                  </a:cubicBezTo>
                  <a:cubicBezTo>
                    <a:pt x="4400" y="14108"/>
                    <a:pt x="2200" y="16839"/>
                    <a:pt x="1100" y="18515"/>
                  </a:cubicBezTo>
                  <a:cubicBezTo>
                    <a:pt x="0" y="20191"/>
                    <a:pt x="0" y="20811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562236" y="2656152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8000"/>
                    <a:pt x="960" y="14400"/>
                    <a:pt x="3360" y="11250"/>
                  </a:cubicBezTo>
                  <a:cubicBezTo>
                    <a:pt x="5760" y="8100"/>
                    <a:pt x="10080" y="5400"/>
                    <a:pt x="13440" y="3600"/>
                  </a:cubicBezTo>
                  <a:cubicBezTo>
                    <a:pt x="16800" y="1800"/>
                    <a:pt x="19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5803536" y="2586302"/>
              <a:ext cx="10593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0" y="0"/>
                  </a:moveTo>
                  <a:cubicBezTo>
                    <a:pt x="5082" y="720"/>
                    <a:pt x="10165" y="1440"/>
                    <a:pt x="13765" y="2520"/>
                  </a:cubicBezTo>
                  <a:cubicBezTo>
                    <a:pt x="17365" y="3600"/>
                    <a:pt x="19482" y="5040"/>
                    <a:pt x="20541" y="6660"/>
                  </a:cubicBezTo>
                  <a:cubicBezTo>
                    <a:pt x="21600" y="8280"/>
                    <a:pt x="21600" y="10080"/>
                    <a:pt x="18847" y="12600"/>
                  </a:cubicBezTo>
                  <a:cubicBezTo>
                    <a:pt x="16094" y="15120"/>
                    <a:pt x="10588" y="18360"/>
                    <a:pt x="5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273436" y="2910152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6277670" y="2844911"/>
              <a:ext cx="40217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104" fill="norm" stroke="1" extrusionOk="0">
                  <a:moveTo>
                    <a:pt x="1080" y="20104"/>
                  </a:moveTo>
                  <a:cubicBezTo>
                    <a:pt x="0" y="11210"/>
                    <a:pt x="-1080" y="2316"/>
                    <a:pt x="2160" y="410"/>
                  </a:cubicBezTo>
                  <a:cubicBezTo>
                    <a:pt x="5400" y="-1496"/>
                    <a:pt x="12960" y="3586"/>
                    <a:pt x="2052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6335687" y="2843741"/>
              <a:ext cx="71100" cy="18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140" fill="norm" stroke="1" extrusionOk="0">
                  <a:moveTo>
                    <a:pt x="20730" y="1751"/>
                  </a:moveTo>
                  <a:cubicBezTo>
                    <a:pt x="17644" y="1039"/>
                    <a:pt x="14559" y="327"/>
                    <a:pt x="11164" y="89"/>
                  </a:cubicBezTo>
                  <a:cubicBezTo>
                    <a:pt x="7770" y="-148"/>
                    <a:pt x="4067" y="89"/>
                    <a:pt x="1907" y="801"/>
                  </a:cubicBezTo>
                  <a:cubicBezTo>
                    <a:pt x="-253" y="1514"/>
                    <a:pt x="-870" y="2700"/>
                    <a:pt x="1599" y="5074"/>
                  </a:cubicBezTo>
                  <a:cubicBezTo>
                    <a:pt x="4067" y="7448"/>
                    <a:pt x="9621" y="11008"/>
                    <a:pt x="13016" y="13856"/>
                  </a:cubicBezTo>
                  <a:cubicBezTo>
                    <a:pt x="16410" y="16705"/>
                    <a:pt x="17644" y="18841"/>
                    <a:pt x="15793" y="20028"/>
                  </a:cubicBezTo>
                  <a:cubicBezTo>
                    <a:pt x="13941" y="21215"/>
                    <a:pt x="9004" y="21452"/>
                    <a:pt x="6536" y="20740"/>
                  </a:cubicBezTo>
                  <a:cubicBezTo>
                    <a:pt x="4067" y="20028"/>
                    <a:pt x="4067" y="18366"/>
                    <a:pt x="4067" y="16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6676417" y="2876793"/>
              <a:ext cx="187570" cy="12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46" fill="norm" stroke="1" extrusionOk="0">
                  <a:moveTo>
                    <a:pt x="12770" y="13458"/>
                  </a:moveTo>
                  <a:cubicBezTo>
                    <a:pt x="12042" y="9065"/>
                    <a:pt x="11314" y="4671"/>
                    <a:pt x="10343" y="2292"/>
                  </a:cubicBezTo>
                  <a:cubicBezTo>
                    <a:pt x="9372" y="-88"/>
                    <a:pt x="8159" y="-454"/>
                    <a:pt x="6460" y="461"/>
                  </a:cubicBezTo>
                  <a:cubicBezTo>
                    <a:pt x="4761" y="1377"/>
                    <a:pt x="2577" y="3573"/>
                    <a:pt x="1363" y="5587"/>
                  </a:cubicBezTo>
                  <a:cubicBezTo>
                    <a:pt x="150" y="7600"/>
                    <a:pt x="-93" y="9431"/>
                    <a:pt x="28" y="11261"/>
                  </a:cubicBezTo>
                  <a:cubicBezTo>
                    <a:pt x="150" y="13092"/>
                    <a:pt x="635" y="14922"/>
                    <a:pt x="1485" y="15838"/>
                  </a:cubicBezTo>
                  <a:cubicBezTo>
                    <a:pt x="2334" y="16753"/>
                    <a:pt x="3547" y="16753"/>
                    <a:pt x="6945" y="17485"/>
                  </a:cubicBezTo>
                  <a:cubicBezTo>
                    <a:pt x="10343" y="18217"/>
                    <a:pt x="15925" y="19682"/>
                    <a:pt x="21507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185830" y="2646891"/>
              <a:ext cx="139910" cy="3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96" fill="norm" stroke="1" extrusionOk="0">
                  <a:moveTo>
                    <a:pt x="17454" y="6577"/>
                  </a:moveTo>
                  <a:cubicBezTo>
                    <a:pt x="18725" y="5322"/>
                    <a:pt x="19995" y="4066"/>
                    <a:pt x="20631" y="2810"/>
                  </a:cubicBezTo>
                  <a:cubicBezTo>
                    <a:pt x="21266" y="1554"/>
                    <a:pt x="21266" y="298"/>
                    <a:pt x="19042" y="47"/>
                  </a:cubicBezTo>
                  <a:cubicBezTo>
                    <a:pt x="16819" y="-204"/>
                    <a:pt x="12372" y="549"/>
                    <a:pt x="9354" y="2308"/>
                  </a:cubicBezTo>
                  <a:cubicBezTo>
                    <a:pt x="6337" y="4066"/>
                    <a:pt x="4748" y="6829"/>
                    <a:pt x="3954" y="9654"/>
                  </a:cubicBezTo>
                  <a:cubicBezTo>
                    <a:pt x="3160" y="12480"/>
                    <a:pt x="3160" y="15368"/>
                    <a:pt x="3478" y="17126"/>
                  </a:cubicBezTo>
                  <a:cubicBezTo>
                    <a:pt x="3795" y="18884"/>
                    <a:pt x="4431" y="19512"/>
                    <a:pt x="4907" y="20140"/>
                  </a:cubicBezTo>
                  <a:cubicBezTo>
                    <a:pt x="5384" y="20768"/>
                    <a:pt x="5701" y="21396"/>
                    <a:pt x="5542" y="21396"/>
                  </a:cubicBezTo>
                  <a:cubicBezTo>
                    <a:pt x="5384" y="21396"/>
                    <a:pt x="4748" y="20768"/>
                    <a:pt x="3795" y="20077"/>
                  </a:cubicBezTo>
                  <a:cubicBezTo>
                    <a:pt x="2842" y="19387"/>
                    <a:pt x="1572" y="18633"/>
                    <a:pt x="778" y="17943"/>
                  </a:cubicBezTo>
                  <a:cubicBezTo>
                    <a:pt x="-16" y="17252"/>
                    <a:pt x="-334" y="16624"/>
                    <a:pt x="460" y="16247"/>
                  </a:cubicBezTo>
                  <a:cubicBezTo>
                    <a:pt x="1254" y="15870"/>
                    <a:pt x="3160" y="15745"/>
                    <a:pt x="6178" y="15619"/>
                  </a:cubicBezTo>
                  <a:cubicBezTo>
                    <a:pt x="9195" y="15494"/>
                    <a:pt x="13325" y="15368"/>
                    <a:pt x="17454" y="15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308085" y="2845008"/>
              <a:ext cx="114702" cy="14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0833" fill="norm" stroke="1" extrusionOk="0">
                  <a:moveTo>
                    <a:pt x="3545" y="10133"/>
                  </a:moveTo>
                  <a:cubicBezTo>
                    <a:pt x="4702" y="8633"/>
                    <a:pt x="5859" y="7133"/>
                    <a:pt x="7788" y="5483"/>
                  </a:cubicBezTo>
                  <a:cubicBezTo>
                    <a:pt x="9716" y="3833"/>
                    <a:pt x="12416" y="2033"/>
                    <a:pt x="12802" y="983"/>
                  </a:cubicBezTo>
                  <a:cubicBezTo>
                    <a:pt x="13188" y="-67"/>
                    <a:pt x="11259" y="-367"/>
                    <a:pt x="8752" y="533"/>
                  </a:cubicBezTo>
                  <a:cubicBezTo>
                    <a:pt x="6245" y="1433"/>
                    <a:pt x="3159" y="3533"/>
                    <a:pt x="1423" y="6233"/>
                  </a:cubicBezTo>
                  <a:cubicBezTo>
                    <a:pt x="-312" y="8933"/>
                    <a:pt x="-698" y="12233"/>
                    <a:pt x="1616" y="14933"/>
                  </a:cubicBezTo>
                  <a:cubicBezTo>
                    <a:pt x="3931" y="17633"/>
                    <a:pt x="8945" y="19733"/>
                    <a:pt x="12609" y="20483"/>
                  </a:cubicBezTo>
                  <a:cubicBezTo>
                    <a:pt x="16273" y="21233"/>
                    <a:pt x="18588" y="20633"/>
                    <a:pt x="20902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7401302" y="2641335"/>
              <a:ext cx="250085" cy="33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84" fill="norm" stroke="1" extrusionOk="0">
                  <a:moveTo>
                    <a:pt x="7288" y="16845"/>
                  </a:moveTo>
                  <a:cubicBezTo>
                    <a:pt x="6380" y="16438"/>
                    <a:pt x="5473" y="16030"/>
                    <a:pt x="4293" y="16166"/>
                  </a:cubicBezTo>
                  <a:cubicBezTo>
                    <a:pt x="3113" y="16302"/>
                    <a:pt x="1661" y="16981"/>
                    <a:pt x="844" y="17728"/>
                  </a:cubicBezTo>
                  <a:cubicBezTo>
                    <a:pt x="28" y="18475"/>
                    <a:pt x="-154" y="19291"/>
                    <a:pt x="118" y="19902"/>
                  </a:cubicBezTo>
                  <a:cubicBezTo>
                    <a:pt x="391" y="20513"/>
                    <a:pt x="1117" y="20921"/>
                    <a:pt x="1933" y="20989"/>
                  </a:cubicBezTo>
                  <a:cubicBezTo>
                    <a:pt x="2750" y="21057"/>
                    <a:pt x="3658" y="20785"/>
                    <a:pt x="4384" y="20377"/>
                  </a:cubicBezTo>
                  <a:cubicBezTo>
                    <a:pt x="5110" y="19970"/>
                    <a:pt x="5654" y="19426"/>
                    <a:pt x="6017" y="19494"/>
                  </a:cubicBezTo>
                  <a:cubicBezTo>
                    <a:pt x="6380" y="19562"/>
                    <a:pt x="6562" y="20242"/>
                    <a:pt x="7288" y="20649"/>
                  </a:cubicBezTo>
                  <a:cubicBezTo>
                    <a:pt x="8014" y="21057"/>
                    <a:pt x="9285" y="21192"/>
                    <a:pt x="10646" y="20581"/>
                  </a:cubicBezTo>
                  <a:cubicBezTo>
                    <a:pt x="12007" y="19970"/>
                    <a:pt x="13459" y="18611"/>
                    <a:pt x="15002" y="15623"/>
                  </a:cubicBezTo>
                  <a:cubicBezTo>
                    <a:pt x="16545" y="12634"/>
                    <a:pt x="18179" y="8015"/>
                    <a:pt x="18996" y="5366"/>
                  </a:cubicBezTo>
                  <a:cubicBezTo>
                    <a:pt x="19812" y="2717"/>
                    <a:pt x="19812" y="2038"/>
                    <a:pt x="19903" y="1358"/>
                  </a:cubicBezTo>
                  <a:cubicBezTo>
                    <a:pt x="19994" y="679"/>
                    <a:pt x="20175" y="0"/>
                    <a:pt x="19903" y="0"/>
                  </a:cubicBezTo>
                  <a:cubicBezTo>
                    <a:pt x="19631" y="0"/>
                    <a:pt x="18905" y="679"/>
                    <a:pt x="18088" y="2989"/>
                  </a:cubicBezTo>
                  <a:cubicBezTo>
                    <a:pt x="17271" y="5298"/>
                    <a:pt x="16364" y="9238"/>
                    <a:pt x="16001" y="12430"/>
                  </a:cubicBezTo>
                  <a:cubicBezTo>
                    <a:pt x="15638" y="15623"/>
                    <a:pt x="15819" y="18068"/>
                    <a:pt x="16182" y="19562"/>
                  </a:cubicBezTo>
                  <a:cubicBezTo>
                    <a:pt x="16545" y="21057"/>
                    <a:pt x="17090" y="21600"/>
                    <a:pt x="17997" y="21464"/>
                  </a:cubicBezTo>
                  <a:cubicBezTo>
                    <a:pt x="18905" y="21328"/>
                    <a:pt x="20175" y="20513"/>
                    <a:pt x="21446" y="1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7568836" y="2802202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7280"/>
                    <a:pt x="9853" y="12960"/>
                    <a:pt x="13453" y="9360"/>
                  </a:cubicBezTo>
                  <a:cubicBezTo>
                    <a:pt x="17053" y="5760"/>
                    <a:pt x="1932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7685479" y="2789502"/>
              <a:ext cx="1437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4349" y="0"/>
                  </a:moveTo>
                  <a:cubicBezTo>
                    <a:pt x="2470" y="3443"/>
                    <a:pt x="592" y="6887"/>
                    <a:pt x="123" y="10487"/>
                  </a:cubicBezTo>
                  <a:cubicBezTo>
                    <a:pt x="-347" y="14087"/>
                    <a:pt x="592" y="17843"/>
                    <a:pt x="1844" y="19722"/>
                  </a:cubicBezTo>
                  <a:cubicBezTo>
                    <a:pt x="3096" y="21600"/>
                    <a:pt x="4662" y="21600"/>
                    <a:pt x="6227" y="19878"/>
                  </a:cubicBezTo>
                  <a:cubicBezTo>
                    <a:pt x="7792" y="18157"/>
                    <a:pt x="9357" y="14713"/>
                    <a:pt x="10453" y="12209"/>
                  </a:cubicBezTo>
                  <a:cubicBezTo>
                    <a:pt x="11549" y="9704"/>
                    <a:pt x="12175" y="8139"/>
                    <a:pt x="12331" y="8139"/>
                  </a:cubicBezTo>
                  <a:cubicBezTo>
                    <a:pt x="12488" y="8139"/>
                    <a:pt x="12175" y="9704"/>
                    <a:pt x="12801" y="12052"/>
                  </a:cubicBezTo>
                  <a:cubicBezTo>
                    <a:pt x="13427" y="14400"/>
                    <a:pt x="14992" y="17530"/>
                    <a:pt x="16557" y="19252"/>
                  </a:cubicBezTo>
                  <a:cubicBezTo>
                    <a:pt x="18123" y="20974"/>
                    <a:pt x="19688" y="21287"/>
                    <a:pt x="212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860936" y="2795852"/>
              <a:ext cx="127001" cy="16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800"/>
                  </a:moveTo>
                  <a:cubicBezTo>
                    <a:pt x="2880" y="5867"/>
                    <a:pt x="5760" y="10933"/>
                    <a:pt x="7020" y="14133"/>
                  </a:cubicBezTo>
                  <a:cubicBezTo>
                    <a:pt x="8280" y="17333"/>
                    <a:pt x="7920" y="18667"/>
                    <a:pt x="6840" y="19733"/>
                  </a:cubicBezTo>
                  <a:cubicBezTo>
                    <a:pt x="5760" y="20800"/>
                    <a:pt x="3960" y="21600"/>
                    <a:pt x="3060" y="21200"/>
                  </a:cubicBezTo>
                  <a:cubicBezTo>
                    <a:pt x="2160" y="20800"/>
                    <a:pt x="2160" y="19200"/>
                    <a:pt x="4140" y="15733"/>
                  </a:cubicBezTo>
                  <a:cubicBezTo>
                    <a:pt x="6120" y="12267"/>
                    <a:pt x="10080" y="6933"/>
                    <a:pt x="13320" y="4000"/>
                  </a:cubicBezTo>
                  <a:cubicBezTo>
                    <a:pt x="16560" y="1067"/>
                    <a:pt x="19080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966513" y="2781199"/>
              <a:ext cx="186524" cy="14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72" fill="norm" stroke="1" extrusionOk="0">
                  <a:moveTo>
                    <a:pt x="3149" y="3018"/>
                  </a:moveTo>
                  <a:cubicBezTo>
                    <a:pt x="3389" y="4540"/>
                    <a:pt x="3629" y="6061"/>
                    <a:pt x="4349" y="6973"/>
                  </a:cubicBezTo>
                  <a:cubicBezTo>
                    <a:pt x="5069" y="7886"/>
                    <a:pt x="6269" y="8190"/>
                    <a:pt x="7229" y="7582"/>
                  </a:cubicBezTo>
                  <a:cubicBezTo>
                    <a:pt x="8189" y="6973"/>
                    <a:pt x="8909" y="5452"/>
                    <a:pt x="9269" y="3931"/>
                  </a:cubicBezTo>
                  <a:cubicBezTo>
                    <a:pt x="9629" y="2410"/>
                    <a:pt x="9629" y="889"/>
                    <a:pt x="9029" y="280"/>
                  </a:cubicBezTo>
                  <a:cubicBezTo>
                    <a:pt x="8429" y="-328"/>
                    <a:pt x="7229" y="-24"/>
                    <a:pt x="5549" y="1954"/>
                  </a:cubicBezTo>
                  <a:cubicBezTo>
                    <a:pt x="3869" y="3931"/>
                    <a:pt x="1709" y="7582"/>
                    <a:pt x="629" y="10776"/>
                  </a:cubicBezTo>
                  <a:cubicBezTo>
                    <a:pt x="-451" y="13971"/>
                    <a:pt x="-451" y="16709"/>
                    <a:pt x="3149" y="18382"/>
                  </a:cubicBezTo>
                  <a:cubicBezTo>
                    <a:pt x="6749" y="20055"/>
                    <a:pt x="13949" y="20664"/>
                    <a:pt x="21149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457836" y="2783152"/>
              <a:ext cx="133351" cy="17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0"/>
                  </a:moveTo>
                  <a:cubicBezTo>
                    <a:pt x="1714" y="4114"/>
                    <a:pt x="3429" y="8229"/>
                    <a:pt x="4457" y="11314"/>
                  </a:cubicBezTo>
                  <a:cubicBezTo>
                    <a:pt x="5486" y="14400"/>
                    <a:pt x="5829" y="16457"/>
                    <a:pt x="6514" y="18257"/>
                  </a:cubicBezTo>
                  <a:cubicBezTo>
                    <a:pt x="7200" y="20057"/>
                    <a:pt x="8229" y="21600"/>
                    <a:pt x="9086" y="21343"/>
                  </a:cubicBezTo>
                  <a:cubicBezTo>
                    <a:pt x="9943" y="21086"/>
                    <a:pt x="10629" y="19029"/>
                    <a:pt x="11829" y="16200"/>
                  </a:cubicBezTo>
                  <a:cubicBezTo>
                    <a:pt x="13029" y="13371"/>
                    <a:pt x="14743" y="9771"/>
                    <a:pt x="16457" y="7843"/>
                  </a:cubicBezTo>
                  <a:cubicBezTo>
                    <a:pt x="18171" y="5914"/>
                    <a:pt x="19886" y="5657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8603886" y="2789559"/>
              <a:ext cx="88489" cy="15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08" fill="norm" stroke="1" extrusionOk="0">
                  <a:moveTo>
                    <a:pt x="0" y="8519"/>
                  </a:moveTo>
                  <a:cubicBezTo>
                    <a:pt x="2512" y="9087"/>
                    <a:pt x="5023" y="9655"/>
                    <a:pt x="7284" y="9371"/>
                  </a:cubicBezTo>
                  <a:cubicBezTo>
                    <a:pt x="9544" y="9087"/>
                    <a:pt x="11553" y="7950"/>
                    <a:pt x="13563" y="6813"/>
                  </a:cubicBezTo>
                  <a:cubicBezTo>
                    <a:pt x="15572" y="5676"/>
                    <a:pt x="17581" y="4540"/>
                    <a:pt x="19088" y="3261"/>
                  </a:cubicBezTo>
                  <a:cubicBezTo>
                    <a:pt x="20595" y="1982"/>
                    <a:pt x="21600" y="561"/>
                    <a:pt x="20595" y="134"/>
                  </a:cubicBezTo>
                  <a:cubicBezTo>
                    <a:pt x="19591" y="-292"/>
                    <a:pt x="16577" y="276"/>
                    <a:pt x="13312" y="2124"/>
                  </a:cubicBezTo>
                  <a:cubicBezTo>
                    <a:pt x="10047" y="3971"/>
                    <a:pt x="6530" y="7097"/>
                    <a:pt x="6028" y="10508"/>
                  </a:cubicBezTo>
                  <a:cubicBezTo>
                    <a:pt x="5526" y="13919"/>
                    <a:pt x="8037" y="17613"/>
                    <a:pt x="10800" y="19461"/>
                  </a:cubicBezTo>
                  <a:cubicBezTo>
                    <a:pt x="13563" y="21308"/>
                    <a:pt x="16577" y="21308"/>
                    <a:pt x="19591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8738520" y="2811872"/>
              <a:ext cx="100317" cy="14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0840" fill="norm" stroke="1" extrusionOk="0">
                  <a:moveTo>
                    <a:pt x="20892" y="1348"/>
                  </a:moveTo>
                  <a:cubicBezTo>
                    <a:pt x="18247" y="436"/>
                    <a:pt x="15602" y="-477"/>
                    <a:pt x="12296" y="284"/>
                  </a:cubicBezTo>
                  <a:cubicBezTo>
                    <a:pt x="8990" y="1044"/>
                    <a:pt x="5023" y="3478"/>
                    <a:pt x="2598" y="6368"/>
                  </a:cubicBezTo>
                  <a:cubicBezTo>
                    <a:pt x="174" y="9258"/>
                    <a:pt x="-708" y="12605"/>
                    <a:pt x="614" y="15191"/>
                  </a:cubicBezTo>
                  <a:cubicBezTo>
                    <a:pt x="1937" y="17777"/>
                    <a:pt x="5463" y="19602"/>
                    <a:pt x="8990" y="20362"/>
                  </a:cubicBezTo>
                  <a:cubicBezTo>
                    <a:pt x="12516" y="21123"/>
                    <a:pt x="16043" y="20819"/>
                    <a:pt x="1957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923104" y="2643452"/>
              <a:ext cx="74483" cy="31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13" fill="norm" stroke="1" extrusionOk="0">
                  <a:moveTo>
                    <a:pt x="21113" y="0"/>
                  </a:moveTo>
                  <a:cubicBezTo>
                    <a:pt x="15113" y="1885"/>
                    <a:pt x="9113" y="3769"/>
                    <a:pt x="5213" y="6306"/>
                  </a:cubicBezTo>
                  <a:cubicBezTo>
                    <a:pt x="1313" y="8843"/>
                    <a:pt x="-487" y="12032"/>
                    <a:pt x="113" y="14714"/>
                  </a:cubicBezTo>
                  <a:cubicBezTo>
                    <a:pt x="713" y="17396"/>
                    <a:pt x="3713" y="19570"/>
                    <a:pt x="6713" y="20585"/>
                  </a:cubicBezTo>
                  <a:cubicBezTo>
                    <a:pt x="9713" y="21600"/>
                    <a:pt x="12713" y="21455"/>
                    <a:pt x="15713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8900220" y="2789502"/>
              <a:ext cx="275167" cy="15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1662" y="7200"/>
                  </a:moveTo>
                  <a:cubicBezTo>
                    <a:pt x="831" y="6600"/>
                    <a:pt x="0" y="6000"/>
                    <a:pt x="0" y="5550"/>
                  </a:cubicBezTo>
                  <a:cubicBezTo>
                    <a:pt x="0" y="5100"/>
                    <a:pt x="831" y="4800"/>
                    <a:pt x="2742" y="4800"/>
                  </a:cubicBezTo>
                  <a:cubicBezTo>
                    <a:pt x="4652" y="4800"/>
                    <a:pt x="7643" y="5100"/>
                    <a:pt x="9554" y="5250"/>
                  </a:cubicBezTo>
                  <a:cubicBezTo>
                    <a:pt x="11465" y="5400"/>
                    <a:pt x="12295" y="5400"/>
                    <a:pt x="12295" y="5400"/>
                  </a:cubicBezTo>
                  <a:cubicBezTo>
                    <a:pt x="12295" y="5400"/>
                    <a:pt x="11465" y="5400"/>
                    <a:pt x="10468" y="6450"/>
                  </a:cubicBezTo>
                  <a:cubicBezTo>
                    <a:pt x="9471" y="7500"/>
                    <a:pt x="8308" y="9600"/>
                    <a:pt x="7560" y="11400"/>
                  </a:cubicBezTo>
                  <a:cubicBezTo>
                    <a:pt x="6812" y="13200"/>
                    <a:pt x="6480" y="14700"/>
                    <a:pt x="6397" y="16200"/>
                  </a:cubicBezTo>
                  <a:cubicBezTo>
                    <a:pt x="6314" y="17700"/>
                    <a:pt x="6480" y="19200"/>
                    <a:pt x="7394" y="19800"/>
                  </a:cubicBezTo>
                  <a:cubicBezTo>
                    <a:pt x="8308" y="20400"/>
                    <a:pt x="9969" y="20100"/>
                    <a:pt x="11132" y="18300"/>
                  </a:cubicBezTo>
                  <a:cubicBezTo>
                    <a:pt x="12295" y="16500"/>
                    <a:pt x="12960" y="13200"/>
                    <a:pt x="13292" y="10800"/>
                  </a:cubicBezTo>
                  <a:cubicBezTo>
                    <a:pt x="13625" y="8400"/>
                    <a:pt x="13625" y="6900"/>
                    <a:pt x="13375" y="5400"/>
                  </a:cubicBezTo>
                  <a:cubicBezTo>
                    <a:pt x="13126" y="3900"/>
                    <a:pt x="12628" y="2400"/>
                    <a:pt x="12794" y="2100"/>
                  </a:cubicBezTo>
                  <a:cubicBezTo>
                    <a:pt x="12960" y="1800"/>
                    <a:pt x="13791" y="2700"/>
                    <a:pt x="14954" y="4500"/>
                  </a:cubicBezTo>
                  <a:cubicBezTo>
                    <a:pt x="16117" y="6300"/>
                    <a:pt x="17612" y="9000"/>
                    <a:pt x="18526" y="11250"/>
                  </a:cubicBezTo>
                  <a:cubicBezTo>
                    <a:pt x="19440" y="13500"/>
                    <a:pt x="19772" y="15300"/>
                    <a:pt x="19772" y="17250"/>
                  </a:cubicBezTo>
                  <a:cubicBezTo>
                    <a:pt x="19772" y="19200"/>
                    <a:pt x="19440" y="21300"/>
                    <a:pt x="19191" y="21450"/>
                  </a:cubicBezTo>
                  <a:cubicBezTo>
                    <a:pt x="18942" y="21600"/>
                    <a:pt x="18775" y="19800"/>
                    <a:pt x="19191" y="15900"/>
                  </a:cubicBezTo>
                  <a:cubicBezTo>
                    <a:pt x="19606" y="12000"/>
                    <a:pt x="20603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473397" y="2676906"/>
              <a:ext cx="298890" cy="50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54" fill="norm" stroke="1" extrusionOk="0">
                  <a:moveTo>
                    <a:pt x="8641" y="6976"/>
                  </a:moveTo>
                  <a:cubicBezTo>
                    <a:pt x="8641" y="6524"/>
                    <a:pt x="8641" y="6073"/>
                    <a:pt x="7886" y="5666"/>
                  </a:cubicBezTo>
                  <a:cubicBezTo>
                    <a:pt x="7130" y="5259"/>
                    <a:pt x="5620" y="4898"/>
                    <a:pt x="4185" y="5078"/>
                  </a:cubicBezTo>
                  <a:cubicBezTo>
                    <a:pt x="2750" y="5259"/>
                    <a:pt x="1391" y="5982"/>
                    <a:pt x="635" y="6796"/>
                  </a:cubicBezTo>
                  <a:cubicBezTo>
                    <a:pt x="-120" y="7609"/>
                    <a:pt x="-271" y="8513"/>
                    <a:pt x="560" y="9145"/>
                  </a:cubicBezTo>
                  <a:cubicBezTo>
                    <a:pt x="1391" y="9778"/>
                    <a:pt x="3203" y="10140"/>
                    <a:pt x="4487" y="10230"/>
                  </a:cubicBezTo>
                  <a:cubicBezTo>
                    <a:pt x="5771" y="10320"/>
                    <a:pt x="6526" y="10140"/>
                    <a:pt x="6602" y="9371"/>
                  </a:cubicBezTo>
                  <a:cubicBezTo>
                    <a:pt x="6677" y="8603"/>
                    <a:pt x="6073" y="7248"/>
                    <a:pt x="5771" y="6344"/>
                  </a:cubicBezTo>
                  <a:cubicBezTo>
                    <a:pt x="5469" y="5440"/>
                    <a:pt x="5469" y="4988"/>
                    <a:pt x="6828" y="4265"/>
                  </a:cubicBezTo>
                  <a:cubicBezTo>
                    <a:pt x="8188" y="3542"/>
                    <a:pt x="10907" y="2548"/>
                    <a:pt x="12946" y="1870"/>
                  </a:cubicBezTo>
                  <a:cubicBezTo>
                    <a:pt x="14985" y="1192"/>
                    <a:pt x="16344" y="831"/>
                    <a:pt x="17628" y="514"/>
                  </a:cubicBezTo>
                  <a:cubicBezTo>
                    <a:pt x="18912" y="198"/>
                    <a:pt x="20121" y="-73"/>
                    <a:pt x="20423" y="17"/>
                  </a:cubicBezTo>
                  <a:cubicBezTo>
                    <a:pt x="20725" y="108"/>
                    <a:pt x="20121" y="560"/>
                    <a:pt x="18384" y="2186"/>
                  </a:cubicBezTo>
                  <a:cubicBezTo>
                    <a:pt x="16646" y="3813"/>
                    <a:pt x="13777" y="6615"/>
                    <a:pt x="11662" y="9552"/>
                  </a:cubicBezTo>
                  <a:cubicBezTo>
                    <a:pt x="9547" y="12489"/>
                    <a:pt x="8188" y="15562"/>
                    <a:pt x="7508" y="17324"/>
                  </a:cubicBezTo>
                  <a:cubicBezTo>
                    <a:pt x="6828" y="19087"/>
                    <a:pt x="6828" y="19539"/>
                    <a:pt x="6904" y="19991"/>
                  </a:cubicBezTo>
                  <a:cubicBezTo>
                    <a:pt x="6979" y="20442"/>
                    <a:pt x="7130" y="20894"/>
                    <a:pt x="7584" y="21165"/>
                  </a:cubicBezTo>
                  <a:cubicBezTo>
                    <a:pt x="8037" y="21437"/>
                    <a:pt x="8792" y="21527"/>
                    <a:pt x="9396" y="21391"/>
                  </a:cubicBezTo>
                  <a:cubicBezTo>
                    <a:pt x="10000" y="21256"/>
                    <a:pt x="10453" y="20894"/>
                    <a:pt x="11058" y="19674"/>
                  </a:cubicBezTo>
                  <a:cubicBezTo>
                    <a:pt x="11662" y="18454"/>
                    <a:pt x="12417" y="16376"/>
                    <a:pt x="12568" y="15020"/>
                  </a:cubicBezTo>
                  <a:cubicBezTo>
                    <a:pt x="12719" y="13664"/>
                    <a:pt x="12266" y="13032"/>
                    <a:pt x="12417" y="12670"/>
                  </a:cubicBezTo>
                  <a:cubicBezTo>
                    <a:pt x="12568" y="12309"/>
                    <a:pt x="13323" y="12218"/>
                    <a:pt x="14909" y="11992"/>
                  </a:cubicBezTo>
                  <a:cubicBezTo>
                    <a:pt x="16495" y="11766"/>
                    <a:pt x="18912" y="11405"/>
                    <a:pt x="21329" y="1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085452" y="2767021"/>
              <a:ext cx="105935" cy="18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73" fill="norm" stroke="1" extrusionOk="0">
                  <a:moveTo>
                    <a:pt x="21197" y="6081"/>
                  </a:moveTo>
                  <a:cubicBezTo>
                    <a:pt x="18232" y="4420"/>
                    <a:pt x="15268" y="2758"/>
                    <a:pt x="12726" y="1690"/>
                  </a:cubicBezTo>
                  <a:cubicBezTo>
                    <a:pt x="10185" y="622"/>
                    <a:pt x="8068" y="147"/>
                    <a:pt x="5950" y="29"/>
                  </a:cubicBezTo>
                  <a:cubicBezTo>
                    <a:pt x="3832" y="-90"/>
                    <a:pt x="1715" y="147"/>
                    <a:pt x="656" y="978"/>
                  </a:cubicBezTo>
                  <a:cubicBezTo>
                    <a:pt x="-403" y="1809"/>
                    <a:pt x="-403" y="3233"/>
                    <a:pt x="2350" y="5844"/>
                  </a:cubicBezTo>
                  <a:cubicBezTo>
                    <a:pt x="5103" y="8455"/>
                    <a:pt x="10609" y="12253"/>
                    <a:pt x="13362" y="14983"/>
                  </a:cubicBezTo>
                  <a:cubicBezTo>
                    <a:pt x="16115" y="17712"/>
                    <a:pt x="16115" y="19374"/>
                    <a:pt x="14421" y="20323"/>
                  </a:cubicBezTo>
                  <a:cubicBezTo>
                    <a:pt x="12726" y="21273"/>
                    <a:pt x="9338" y="21510"/>
                    <a:pt x="7432" y="21035"/>
                  </a:cubicBezTo>
                  <a:cubicBezTo>
                    <a:pt x="5526" y="20561"/>
                    <a:pt x="5103" y="19374"/>
                    <a:pt x="4679" y="18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0223778" y="2751402"/>
              <a:ext cx="37459" cy="18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79" fill="norm" stroke="1" extrusionOk="0">
                  <a:moveTo>
                    <a:pt x="17636" y="11172"/>
                  </a:moveTo>
                  <a:cubicBezTo>
                    <a:pt x="15236" y="13655"/>
                    <a:pt x="12836" y="16138"/>
                    <a:pt x="9836" y="18124"/>
                  </a:cubicBezTo>
                  <a:cubicBezTo>
                    <a:pt x="6836" y="20110"/>
                    <a:pt x="3236" y="21600"/>
                    <a:pt x="1436" y="21352"/>
                  </a:cubicBezTo>
                  <a:cubicBezTo>
                    <a:pt x="-364" y="21103"/>
                    <a:pt x="-364" y="19117"/>
                    <a:pt x="836" y="15890"/>
                  </a:cubicBezTo>
                  <a:cubicBezTo>
                    <a:pt x="2036" y="12662"/>
                    <a:pt x="4436" y="8193"/>
                    <a:pt x="8036" y="5338"/>
                  </a:cubicBezTo>
                  <a:cubicBezTo>
                    <a:pt x="11636" y="2483"/>
                    <a:pt x="16436" y="1241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299336" y="2802202"/>
              <a:ext cx="109201" cy="34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63" fill="norm" stroke="1" extrusionOk="0">
                  <a:moveTo>
                    <a:pt x="0" y="0"/>
                  </a:moveTo>
                  <a:cubicBezTo>
                    <a:pt x="4483" y="133"/>
                    <a:pt x="8966" y="267"/>
                    <a:pt x="12430" y="600"/>
                  </a:cubicBezTo>
                  <a:cubicBezTo>
                    <a:pt x="15894" y="933"/>
                    <a:pt x="18340" y="1467"/>
                    <a:pt x="19766" y="2067"/>
                  </a:cubicBezTo>
                  <a:cubicBezTo>
                    <a:pt x="21192" y="2667"/>
                    <a:pt x="21600" y="3333"/>
                    <a:pt x="19970" y="4000"/>
                  </a:cubicBezTo>
                  <a:cubicBezTo>
                    <a:pt x="18340" y="4667"/>
                    <a:pt x="14672" y="5333"/>
                    <a:pt x="12023" y="5867"/>
                  </a:cubicBezTo>
                  <a:cubicBezTo>
                    <a:pt x="9374" y="6400"/>
                    <a:pt x="7743" y="6800"/>
                    <a:pt x="6317" y="7267"/>
                  </a:cubicBezTo>
                  <a:cubicBezTo>
                    <a:pt x="4891" y="7733"/>
                    <a:pt x="3668" y="8267"/>
                    <a:pt x="3464" y="8867"/>
                  </a:cubicBezTo>
                  <a:cubicBezTo>
                    <a:pt x="3260" y="9467"/>
                    <a:pt x="4075" y="10133"/>
                    <a:pt x="6725" y="11533"/>
                  </a:cubicBezTo>
                  <a:cubicBezTo>
                    <a:pt x="9374" y="12933"/>
                    <a:pt x="13857" y="15067"/>
                    <a:pt x="16098" y="16467"/>
                  </a:cubicBezTo>
                  <a:cubicBezTo>
                    <a:pt x="18340" y="17867"/>
                    <a:pt x="18340" y="18533"/>
                    <a:pt x="17525" y="19267"/>
                  </a:cubicBezTo>
                  <a:cubicBezTo>
                    <a:pt x="16709" y="20000"/>
                    <a:pt x="15079" y="20800"/>
                    <a:pt x="12634" y="21200"/>
                  </a:cubicBezTo>
                  <a:cubicBezTo>
                    <a:pt x="10189" y="21600"/>
                    <a:pt x="6928" y="21600"/>
                    <a:pt x="4891" y="20800"/>
                  </a:cubicBezTo>
                  <a:cubicBezTo>
                    <a:pt x="2853" y="20000"/>
                    <a:pt x="2038" y="18400"/>
                    <a:pt x="2445" y="17067"/>
                  </a:cubicBezTo>
                  <a:cubicBezTo>
                    <a:pt x="2853" y="15733"/>
                    <a:pt x="4483" y="14667"/>
                    <a:pt x="6113" y="1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0437880" y="2854652"/>
              <a:ext cx="115457" cy="13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33" fill="norm" stroke="1" extrusionOk="0">
                  <a:moveTo>
                    <a:pt x="2525" y="7962"/>
                  </a:moveTo>
                  <a:cubicBezTo>
                    <a:pt x="4453" y="7962"/>
                    <a:pt x="6382" y="7962"/>
                    <a:pt x="8310" y="7447"/>
                  </a:cubicBezTo>
                  <a:cubicBezTo>
                    <a:pt x="10239" y="6933"/>
                    <a:pt x="12168" y="5904"/>
                    <a:pt x="13325" y="4533"/>
                  </a:cubicBezTo>
                  <a:cubicBezTo>
                    <a:pt x="14482" y="3162"/>
                    <a:pt x="14868" y="1447"/>
                    <a:pt x="13903" y="590"/>
                  </a:cubicBezTo>
                  <a:cubicBezTo>
                    <a:pt x="12939" y="-267"/>
                    <a:pt x="10625" y="-267"/>
                    <a:pt x="8118" y="1104"/>
                  </a:cubicBezTo>
                  <a:cubicBezTo>
                    <a:pt x="5610" y="2476"/>
                    <a:pt x="2910" y="5219"/>
                    <a:pt x="1368" y="7790"/>
                  </a:cubicBezTo>
                  <a:cubicBezTo>
                    <a:pt x="-175" y="10362"/>
                    <a:pt x="-561" y="12762"/>
                    <a:pt x="982" y="14819"/>
                  </a:cubicBezTo>
                  <a:cubicBezTo>
                    <a:pt x="2525" y="16876"/>
                    <a:pt x="5996" y="18590"/>
                    <a:pt x="9660" y="19619"/>
                  </a:cubicBezTo>
                  <a:cubicBezTo>
                    <a:pt x="13325" y="20647"/>
                    <a:pt x="17182" y="20990"/>
                    <a:pt x="21039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0840028" y="2687902"/>
              <a:ext cx="30809" cy="28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25" fill="norm" stroke="1" extrusionOk="0">
                  <a:moveTo>
                    <a:pt x="16639" y="0"/>
                  </a:moveTo>
                  <a:cubicBezTo>
                    <a:pt x="16639" y="5361"/>
                    <a:pt x="16639" y="10721"/>
                    <a:pt x="15199" y="13874"/>
                  </a:cubicBezTo>
                  <a:cubicBezTo>
                    <a:pt x="13759" y="17028"/>
                    <a:pt x="10879" y="17974"/>
                    <a:pt x="7279" y="19077"/>
                  </a:cubicBezTo>
                  <a:cubicBezTo>
                    <a:pt x="3679" y="20181"/>
                    <a:pt x="-641" y="21442"/>
                    <a:pt x="79" y="21521"/>
                  </a:cubicBezTo>
                  <a:cubicBezTo>
                    <a:pt x="799" y="21600"/>
                    <a:pt x="6559" y="20496"/>
                    <a:pt x="10879" y="19550"/>
                  </a:cubicBezTo>
                  <a:cubicBezTo>
                    <a:pt x="15199" y="18604"/>
                    <a:pt x="18079" y="17816"/>
                    <a:pt x="20959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0851283" y="2797968"/>
              <a:ext cx="107508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17545" y="2335"/>
                  </a:moveTo>
                  <a:cubicBezTo>
                    <a:pt x="19206" y="1168"/>
                    <a:pt x="20868" y="0"/>
                    <a:pt x="21075" y="0"/>
                  </a:cubicBezTo>
                  <a:cubicBezTo>
                    <a:pt x="21283" y="0"/>
                    <a:pt x="20037" y="1168"/>
                    <a:pt x="16506" y="3357"/>
                  </a:cubicBezTo>
                  <a:cubicBezTo>
                    <a:pt x="12975" y="5546"/>
                    <a:pt x="7160" y="8757"/>
                    <a:pt x="3837" y="11092"/>
                  </a:cubicBezTo>
                  <a:cubicBezTo>
                    <a:pt x="514" y="13427"/>
                    <a:pt x="-317" y="14886"/>
                    <a:pt x="98" y="16054"/>
                  </a:cubicBezTo>
                  <a:cubicBezTo>
                    <a:pt x="514" y="17222"/>
                    <a:pt x="2175" y="18097"/>
                    <a:pt x="5706" y="18973"/>
                  </a:cubicBezTo>
                  <a:cubicBezTo>
                    <a:pt x="9237" y="19849"/>
                    <a:pt x="14637" y="20724"/>
                    <a:pt x="200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101937" y="4177075"/>
              <a:ext cx="142300" cy="25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013" fill="norm" stroke="1" extrusionOk="0">
                  <a:moveTo>
                    <a:pt x="21045" y="3943"/>
                  </a:moveTo>
                  <a:cubicBezTo>
                    <a:pt x="20732" y="3065"/>
                    <a:pt x="20419" y="2187"/>
                    <a:pt x="18697" y="1309"/>
                  </a:cubicBezTo>
                  <a:cubicBezTo>
                    <a:pt x="16975" y="431"/>
                    <a:pt x="13845" y="-447"/>
                    <a:pt x="10402" y="255"/>
                  </a:cubicBezTo>
                  <a:cubicBezTo>
                    <a:pt x="6958" y="958"/>
                    <a:pt x="3202" y="3241"/>
                    <a:pt x="1323" y="4909"/>
                  </a:cubicBezTo>
                  <a:cubicBezTo>
                    <a:pt x="-555" y="6577"/>
                    <a:pt x="-555" y="7631"/>
                    <a:pt x="2106" y="9212"/>
                  </a:cubicBezTo>
                  <a:cubicBezTo>
                    <a:pt x="4767" y="10792"/>
                    <a:pt x="10088" y="12899"/>
                    <a:pt x="13375" y="14216"/>
                  </a:cubicBezTo>
                  <a:cubicBezTo>
                    <a:pt x="16662" y="15533"/>
                    <a:pt x="17915" y="16060"/>
                    <a:pt x="18697" y="16763"/>
                  </a:cubicBezTo>
                  <a:cubicBezTo>
                    <a:pt x="19480" y="17465"/>
                    <a:pt x="19793" y="18343"/>
                    <a:pt x="18541" y="19133"/>
                  </a:cubicBezTo>
                  <a:cubicBezTo>
                    <a:pt x="17288" y="19924"/>
                    <a:pt x="14471" y="20626"/>
                    <a:pt x="11967" y="20890"/>
                  </a:cubicBezTo>
                  <a:cubicBezTo>
                    <a:pt x="9462" y="21153"/>
                    <a:pt x="7271" y="20977"/>
                    <a:pt x="7271" y="20538"/>
                  </a:cubicBezTo>
                  <a:cubicBezTo>
                    <a:pt x="7271" y="20099"/>
                    <a:pt x="9462" y="19397"/>
                    <a:pt x="11654" y="1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344611" y="4245768"/>
              <a:ext cx="121876" cy="16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3" fill="norm" stroke="1" extrusionOk="0">
                  <a:moveTo>
                    <a:pt x="2450" y="540"/>
                  </a:moveTo>
                  <a:cubicBezTo>
                    <a:pt x="1333" y="1620"/>
                    <a:pt x="215" y="2700"/>
                    <a:pt x="29" y="5670"/>
                  </a:cubicBezTo>
                  <a:cubicBezTo>
                    <a:pt x="-157" y="8640"/>
                    <a:pt x="588" y="13500"/>
                    <a:pt x="960" y="16740"/>
                  </a:cubicBezTo>
                  <a:cubicBezTo>
                    <a:pt x="1333" y="19980"/>
                    <a:pt x="1333" y="21600"/>
                    <a:pt x="1146" y="21465"/>
                  </a:cubicBezTo>
                  <a:cubicBezTo>
                    <a:pt x="960" y="21330"/>
                    <a:pt x="588" y="19440"/>
                    <a:pt x="1146" y="15930"/>
                  </a:cubicBezTo>
                  <a:cubicBezTo>
                    <a:pt x="1705" y="12420"/>
                    <a:pt x="3195" y="7290"/>
                    <a:pt x="4684" y="4185"/>
                  </a:cubicBezTo>
                  <a:cubicBezTo>
                    <a:pt x="6174" y="1080"/>
                    <a:pt x="7664" y="0"/>
                    <a:pt x="10271" y="0"/>
                  </a:cubicBezTo>
                  <a:cubicBezTo>
                    <a:pt x="12877" y="0"/>
                    <a:pt x="16602" y="1080"/>
                    <a:pt x="18464" y="3915"/>
                  </a:cubicBezTo>
                  <a:cubicBezTo>
                    <a:pt x="20326" y="6750"/>
                    <a:pt x="20326" y="11340"/>
                    <a:pt x="20512" y="14310"/>
                  </a:cubicBezTo>
                  <a:cubicBezTo>
                    <a:pt x="20698" y="17280"/>
                    <a:pt x="21071" y="18630"/>
                    <a:pt x="21443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530713" y="4256352"/>
              <a:ext cx="89397" cy="10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84" fill="norm" stroke="1" extrusionOk="0">
                  <a:moveTo>
                    <a:pt x="13391" y="1246"/>
                  </a:moveTo>
                  <a:cubicBezTo>
                    <a:pt x="10879" y="831"/>
                    <a:pt x="8368" y="415"/>
                    <a:pt x="6107" y="1662"/>
                  </a:cubicBezTo>
                  <a:cubicBezTo>
                    <a:pt x="3847" y="2908"/>
                    <a:pt x="1837" y="5815"/>
                    <a:pt x="833" y="8515"/>
                  </a:cubicBezTo>
                  <a:cubicBezTo>
                    <a:pt x="-172" y="11215"/>
                    <a:pt x="-172" y="13708"/>
                    <a:pt x="330" y="15992"/>
                  </a:cubicBezTo>
                  <a:cubicBezTo>
                    <a:pt x="833" y="18277"/>
                    <a:pt x="1837" y="20354"/>
                    <a:pt x="4851" y="20977"/>
                  </a:cubicBezTo>
                  <a:cubicBezTo>
                    <a:pt x="7865" y="21600"/>
                    <a:pt x="12888" y="20769"/>
                    <a:pt x="16154" y="19108"/>
                  </a:cubicBezTo>
                  <a:cubicBezTo>
                    <a:pt x="19419" y="17446"/>
                    <a:pt x="20926" y="14954"/>
                    <a:pt x="21177" y="11631"/>
                  </a:cubicBezTo>
                  <a:cubicBezTo>
                    <a:pt x="21428" y="8308"/>
                    <a:pt x="20423" y="4154"/>
                    <a:pt x="19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657713" y="4184057"/>
              <a:ext cx="186859" cy="15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76" fill="norm" stroke="1" extrusionOk="0">
                  <a:moveTo>
                    <a:pt x="1373" y="5444"/>
                  </a:moveTo>
                  <a:cubicBezTo>
                    <a:pt x="888" y="8571"/>
                    <a:pt x="402" y="11697"/>
                    <a:pt x="160" y="13971"/>
                  </a:cubicBezTo>
                  <a:cubicBezTo>
                    <a:pt x="-83" y="16244"/>
                    <a:pt x="-83" y="17665"/>
                    <a:pt x="402" y="18802"/>
                  </a:cubicBezTo>
                  <a:cubicBezTo>
                    <a:pt x="888" y="19939"/>
                    <a:pt x="1859" y="20792"/>
                    <a:pt x="2951" y="21076"/>
                  </a:cubicBezTo>
                  <a:cubicBezTo>
                    <a:pt x="4043" y="21360"/>
                    <a:pt x="5256" y="21076"/>
                    <a:pt x="6470" y="19797"/>
                  </a:cubicBezTo>
                  <a:cubicBezTo>
                    <a:pt x="7683" y="18518"/>
                    <a:pt x="8897" y="16244"/>
                    <a:pt x="9625" y="15818"/>
                  </a:cubicBezTo>
                  <a:cubicBezTo>
                    <a:pt x="10353" y="15392"/>
                    <a:pt x="10596" y="16813"/>
                    <a:pt x="11445" y="17665"/>
                  </a:cubicBezTo>
                  <a:cubicBezTo>
                    <a:pt x="12295" y="18518"/>
                    <a:pt x="13751" y="18802"/>
                    <a:pt x="15328" y="17807"/>
                  </a:cubicBezTo>
                  <a:cubicBezTo>
                    <a:pt x="16906" y="16813"/>
                    <a:pt x="18605" y="14539"/>
                    <a:pt x="19697" y="11981"/>
                  </a:cubicBezTo>
                  <a:cubicBezTo>
                    <a:pt x="20789" y="9423"/>
                    <a:pt x="21274" y="6581"/>
                    <a:pt x="21396" y="4449"/>
                  </a:cubicBezTo>
                  <a:cubicBezTo>
                    <a:pt x="21517" y="2318"/>
                    <a:pt x="21274" y="897"/>
                    <a:pt x="20546" y="328"/>
                  </a:cubicBezTo>
                  <a:cubicBezTo>
                    <a:pt x="19818" y="-240"/>
                    <a:pt x="18605" y="44"/>
                    <a:pt x="17391" y="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012586" y="4370652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022022" y="4288896"/>
              <a:ext cx="52619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330" fill="norm" stroke="1" extrusionOk="0">
                  <a:moveTo>
                    <a:pt x="13743" y="21330"/>
                  </a:moveTo>
                  <a:cubicBezTo>
                    <a:pt x="12082" y="17730"/>
                    <a:pt x="10420" y="14130"/>
                    <a:pt x="7512" y="11610"/>
                  </a:cubicBezTo>
                  <a:cubicBezTo>
                    <a:pt x="4605" y="9090"/>
                    <a:pt x="451" y="7650"/>
                    <a:pt x="35" y="8010"/>
                  </a:cubicBezTo>
                  <a:cubicBezTo>
                    <a:pt x="-380" y="8370"/>
                    <a:pt x="2943" y="10530"/>
                    <a:pt x="7097" y="11250"/>
                  </a:cubicBezTo>
                  <a:cubicBezTo>
                    <a:pt x="11251" y="11970"/>
                    <a:pt x="16235" y="11250"/>
                    <a:pt x="18728" y="9090"/>
                  </a:cubicBezTo>
                  <a:cubicBezTo>
                    <a:pt x="21220" y="6930"/>
                    <a:pt x="21220" y="3330"/>
                    <a:pt x="19143" y="1530"/>
                  </a:cubicBezTo>
                  <a:cubicBezTo>
                    <a:pt x="17066" y="-270"/>
                    <a:pt x="12912" y="-270"/>
                    <a:pt x="11251" y="450"/>
                  </a:cubicBezTo>
                  <a:cubicBezTo>
                    <a:pt x="9589" y="1170"/>
                    <a:pt x="10420" y="2610"/>
                    <a:pt x="11251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387236" y="421190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406286" y="432620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936223" y="3993718"/>
              <a:ext cx="164331" cy="61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31" fill="norm" stroke="1" extrusionOk="0">
                  <a:moveTo>
                    <a:pt x="2114" y="9465"/>
                  </a:moveTo>
                  <a:cubicBezTo>
                    <a:pt x="1561" y="11774"/>
                    <a:pt x="1007" y="14083"/>
                    <a:pt x="730" y="15945"/>
                  </a:cubicBezTo>
                  <a:cubicBezTo>
                    <a:pt x="453" y="17807"/>
                    <a:pt x="453" y="19222"/>
                    <a:pt x="453" y="20153"/>
                  </a:cubicBezTo>
                  <a:cubicBezTo>
                    <a:pt x="453" y="21084"/>
                    <a:pt x="453" y="21531"/>
                    <a:pt x="453" y="21531"/>
                  </a:cubicBezTo>
                  <a:cubicBezTo>
                    <a:pt x="453" y="21531"/>
                    <a:pt x="453" y="21084"/>
                    <a:pt x="314" y="19520"/>
                  </a:cubicBezTo>
                  <a:cubicBezTo>
                    <a:pt x="176" y="17956"/>
                    <a:pt x="-101" y="15274"/>
                    <a:pt x="37" y="12444"/>
                  </a:cubicBezTo>
                  <a:cubicBezTo>
                    <a:pt x="176" y="9614"/>
                    <a:pt x="730" y="6634"/>
                    <a:pt x="1837" y="4549"/>
                  </a:cubicBezTo>
                  <a:cubicBezTo>
                    <a:pt x="2945" y="2463"/>
                    <a:pt x="4607" y="1272"/>
                    <a:pt x="6130" y="639"/>
                  </a:cubicBezTo>
                  <a:cubicBezTo>
                    <a:pt x="7653" y="5"/>
                    <a:pt x="9037" y="-69"/>
                    <a:pt x="10145" y="43"/>
                  </a:cubicBezTo>
                  <a:cubicBezTo>
                    <a:pt x="11253" y="154"/>
                    <a:pt x="12084" y="452"/>
                    <a:pt x="13330" y="1458"/>
                  </a:cubicBezTo>
                  <a:cubicBezTo>
                    <a:pt x="14576" y="2463"/>
                    <a:pt x="16237" y="4177"/>
                    <a:pt x="16930" y="5257"/>
                  </a:cubicBezTo>
                  <a:cubicBezTo>
                    <a:pt x="17622" y="6337"/>
                    <a:pt x="17345" y="6783"/>
                    <a:pt x="16514" y="7156"/>
                  </a:cubicBezTo>
                  <a:cubicBezTo>
                    <a:pt x="15684" y="7528"/>
                    <a:pt x="14299" y="7826"/>
                    <a:pt x="14299" y="7938"/>
                  </a:cubicBezTo>
                  <a:cubicBezTo>
                    <a:pt x="14299" y="8050"/>
                    <a:pt x="15684" y="7975"/>
                    <a:pt x="16930" y="8050"/>
                  </a:cubicBezTo>
                  <a:cubicBezTo>
                    <a:pt x="18176" y="8124"/>
                    <a:pt x="19284" y="8348"/>
                    <a:pt x="20114" y="8645"/>
                  </a:cubicBezTo>
                  <a:cubicBezTo>
                    <a:pt x="20945" y="8943"/>
                    <a:pt x="21499" y="9316"/>
                    <a:pt x="21499" y="9763"/>
                  </a:cubicBezTo>
                  <a:cubicBezTo>
                    <a:pt x="21499" y="10210"/>
                    <a:pt x="20945" y="10731"/>
                    <a:pt x="19699" y="10954"/>
                  </a:cubicBezTo>
                  <a:cubicBezTo>
                    <a:pt x="18453" y="11178"/>
                    <a:pt x="16514" y="11103"/>
                    <a:pt x="14576" y="1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158673" y="4275402"/>
              <a:ext cx="101369" cy="9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974" fill="norm" stroke="1" extrusionOk="0">
                  <a:moveTo>
                    <a:pt x="11259" y="5515"/>
                  </a:moveTo>
                  <a:cubicBezTo>
                    <a:pt x="9055" y="5515"/>
                    <a:pt x="6851" y="5515"/>
                    <a:pt x="4647" y="6204"/>
                  </a:cubicBezTo>
                  <a:cubicBezTo>
                    <a:pt x="2443" y="6894"/>
                    <a:pt x="239" y="8272"/>
                    <a:pt x="18" y="11030"/>
                  </a:cubicBezTo>
                  <a:cubicBezTo>
                    <a:pt x="-202" y="13787"/>
                    <a:pt x="1561" y="17923"/>
                    <a:pt x="4867" y="19762"/>
                  </a:cubicBezTo>
                  <a:cubicBezTo>
                    <a:pt x="8174" y="21600"/>
                    <a:pt x="13022" y="21140"/>
                    <a:pt x="16108" y="19762"/>
                  </a:cubicBezTo>
                  <a:cubicBezTo>
                    <a:pt x="19194" y="18383"/>
                    <a:pt x="20516" y="16085"/>
                    <a:pt x="20957" y="13787"/>
                  </a:cubicBezTo>
                  <a:cubicBezTo>
                    <a:pt x="21398" y="11489"/>
                    <a:pt x="20957" y="9191"/>
                    <a:pt x="18753" y="6894"/>
                  </a:cubicBezTo>
                  <a:cubicBezTo>
                    <a:pt x="16549" y="4596"/>
                    <a:pt x="12582" y="2298"/>
                    <a:pt x="86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396886" y="4173802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692" y="10350"/>
                  </a:cubicBezTo>
                  <a:cubicBezTo>
                    <a:pt x="1385" y="8100"/>
                    <a:pt x="2769" y="8100"/>
                    <a:pt x="6369" y="6750"/>
                  </a:cubicBezTo>
                  <a:cubicBezTo>
                    <a:pt x="9969" y="5400"/>
                    <a:pt x="1578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3473086" y="4129352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00"/>
                    <a:pt x="0" y="12600"/>
                    <a:pt x="3600" y="16200"/>
                  </a:cubicBezTo>
                  <a:cubicBezTo>
                    <a:pt x="7200" y="19800"/>
                    <a:pt x="144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3844301" y="3921617"/>
              <a:ext cx="173876" cy="56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31" fill="norm" stroke="1" extrusionOk="0">
                  <a:moveTo>
                    <a:pt x="1203" y="21531"/>
                  </a:moveTo>
                  <a:cubicBezTo>
                    <a:pt x="683" y="19211"/>
                    <a:pt x="162" y="16891"/>
                    <a:pt x="32" y="14211"/>
                  </a:cubicBezTo>
                  <a:cubicBezTo>
                    <a:pt x="-98" y="11531"/>
                    <a:pt x="162" y="8491"/>
                    <a:pt x="943" y="6251"/>
                  </a:cubicBezTo>
                  <a:cubicBezTo>
                    <a:pt x="1724" y="4011"/>
                    <a:pt x="3025" y="2571"/>
                    <a:pt x="4196" y="1651"/>
                  </a:cubicBezTo>
                  <a:cubicBezTo>
                    <a:pt x="5367" y="731"/>
                    <a:pt x="6408" y="331"/>
                    <a:pt x="7839" y="131"/>
                  </a:cubicBezTo>
                  <a:cubicBezTo>
                    <a:pt x="9271" y="-69"/>
                    <a:pt x="11092" y="-69"/>
                    <a:pt x="13044" y="331"/>
                  </a:cubicBezTo>
                  <a:cubicBezTo>
                    <a:pt x="14996" y="731"/>
                    <a:pt x="17078" y="1531"/>
                    <a:pt x="17598" y="2691"/>
                  </a:cubicBezTo>
                  <a:cubicBezTo>
                    <a:pt x="18119" y="3851"/>
                    <a:pt x="17078" y="5371"/>
                    <a:pt x="16167" y="6331"/>
                  </a:cubicBezTo>
                  <a:cubicBezTo>
                    <a:pt x="15256" y="7291"/>
                    <a:pt x="14475" y="7691"/>
                    <a:pt x="13565" y="8051"/>
                  </a:cubicBezTo>
                  <a:cubicBezTo>
                    <a:pt x="12654" y="8411"/>
                    <a:pt x="11613" y="8731"/>
                    <a:pt x="11743" y="8811"/>
                  </a:cubicBezTo>
                  <a:cubicBezTo>
                    <a:pt x="11873" y="8891"/>
                    <a:pt x="13174" y="8731"/>
                    <a:pt x="14736" y="8651"/>
                  </a:cubicBezTo>
                  <a:cubicBezTo>
                    <a:pt x="16297" y="8571"/>
                    <a:pt x="18119" y="8571"/>
                    <a:pt x="19290" y="8771"/>
                  </a:cubicBezTo>
                  <a:cubicBezTo>
                    <a:pt x="20461" y="8971"/>
                    <a:pt x="20982" y="9371"/>
                    <a:pt x="21242" y="9811"/>
                  </a:cubicBezTo>
                  <a:cubicBezTo>
                    <a:pt x="21502" y="10251"/>
                    <a:pt x="21502" y="10731"/>
                    <a:pt x="20201" y="11211"/>
                  </a:cubicBezTo>
                  <a:cubicBezTo>
                    <a:pt x="18900" y="11691"/>
                    <a:pt x="16297" y="12171"/>
                    <a:pt x="14215" y="12331"/>
                  </a:cubicBezTo>
                  <a:cubicBezTo>
                    <a:pt x="12133" y="12491"/>
                    <a:pt x="10572" y="12331"/>
                    <a:pt x="9010" y="12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108086" y="4205552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82"/>
                    <a:pt x="7200" y="10165"/>
                    <a:pt x="10800" y="13765"/>
                  </a:cubicBezTo>
                  <a:cubicBezTo>
                    <a:pt x="14400" y="17365"/>
                    <a:pt x="180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501786" y="4038249"/>
              <a:ext cx="121583" cy="38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04" fill="norm" stroke="1" extrusionOk="0">
                  <a:moveTo>
                    <a:pt x="5492" y="7089"/>
                  </a:moveTo>
                  <a:cubicBezTo>
                    <a:pt x="5858" y="10457"/>
                    <a:pt x="6224" y="13824"/>
                    <a:pt x="6407" y="15799"/>
                  </a:cubicBezTo>
                  <a:cubicBezTo>
                    <a:pt x="6590" y="17773"/>
                    <a:pt x="6590" y="18354"/>
                    <a:pt x="6041" y="19166"/>
                  </a:cubicBezTo>
                  <a:cubicBezTo>
                    <a:pt x="5492" y="19979"/>
                    <a:pt x="4393" y="21024"/>
                    <a:pt x="3661" y="21257"/>
                  </a:cubicBezTo>
                  <a:cubicBezTo>
                    <a:pt x="2929" y="21489"/>
                    <a:pt x="2563" y="20908"/>
                    <a:pt x="2380" y="18644"/>
                  </a:cubicBezTo>
                  <a:cubicBezTo>
                    <a:pt x="2197" y="16379"/>
                    <a:pt x="2197" y="12431"/>
                    <a:pt x="2929" y="9354"/>
                  </a:cubicBezTo>
                  <a:cubicBezTo>
                    <a:pt x="3661" y="6276"/>
                    <a:pt x="5125" y="4070"/>
                    <a:pt x="6407" y="2676"/>
                  </a:cubicBezTo>
                  <a:cubicBezTo>
                    <a:pt x="7688" y="1283"/>
                    <a:pt x="8786" y="702"/>
                    <a:pt x="10251" y="354"/>
                  </a:cubicBezTo>
                  <a:cubicBezTo>
                    <a:pt x="11715" y="5"/>
                    <a:pt x="13546" y="-111"/>
                    <a:pt x="15376" y="121"/>
                  </a:cubicBezTo>
                  <a:cubicBezTo>
                    <a:pt x="17207" y="354"/>
                    <a:pt x="19037" y="934"/>
                    <a:pt x="20136" y="1863"/>
                  </a:cubicBezTo>
                  <a:cubicBezTo>
                    <a:pt x="21234" y="2792"/>
                    <a:pt x="21600" y="4070"/>
                    <a:pt x="19586" y="5347"/>
                  </a:cubicBezTo>
                  <a:cubicBezTo>
                    <a:pt x="17573" y="6624"/>
                    <a:pt x="13180" y="7902"/>
                    <a:pt x="9519" y="8541"/>
                  </a:cubicBezTo>
                  <a:cubicBezTo>
                    <a:pt x="5858" y="9179"/>
                    <a:pt x="2929" y="9179"/>
                    <a:pt x="0" y="9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660536" y="4076035"/>
              <a:ext cx="228601" cy="14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372"/>
                  </a:moveTo>
                  <a:cubicBezTo>
                    <a:pt x="1800" y="4755"/>
                    <a:pt x="3600" y="9137"/>
                    <a:pt x="4600" y="12111"/>
                  </a:cubicBezTo>
                  <a:cubicBezTo>
                    <a:pt x="5600" y="15085"/>
                    <a:pt x="5800" y="16650"/>
                    <a:pt x="5800" y="18216"/>
                  </a:cubicBezTo>
                  <a:cubicBezTo>
                    <a:pt x="5800" y="19781"/>
                    <a:pt x="5600" y="21346"/>
                    <a:pt x="5200" y="21189"/>
                  </a:cubicBezTo>
                  <a:cubicBezTo>
                    <a:pt x="4800" y="21033"/>
                    <a:pt x="4200" y="19155"/>
                    <a:pt x="4000" y="16337"/>
                  </a:cubicBezTo>
                  <a:cubicBezTo>
                    <a:pt x="3800" y="13520"/>
                    <a:pt x="4000" y="9763"/>
                    <a:pt x="4500" y="7416"/>
                  </a:cubicBezTo>
                  <a:cubicBezTo>
                    <a:pt x="5000" y="5068"/>
                    <a:pt x="5800" y="4129"/>
                    <a:pt x="6700" y="3659"/>
                  </a:cubicBezTo>
                  <a:cubicBezTo>
                    <a:pt x="7600" y="3189"/>
                    <a:pt x="8600" y="3189"/>
                    <a:pt x="9600" y="4442"/>
                  </a:cubicBezTo>
                  <a:cubicBezTo>
                    <a:pt x="10600" y="5694"/>
                    <a:pt x="11600" y="8198"/>
                    <a:pt x="12600" y="9137"/>
                  </a:cubicBezTo>
                  <a:cubicBezTo>
                    <a:pt x="13600" y="10076"/>
                    <a:pt x="14600" y="9450"/>
                    <a:pt x="15500" y="8511"/>
                  </a:cubicBezTo>
                  <a:cubicBezTo>
                    <a:pt x="16400" y="7572"/>
                    <a:pt x="17200" y="6320"/>
                    <a:pt x="17700" y="4911"/>
                  </a:cubicBezTo>
                  <a:cubicBezTo>
                    <a:pt x="18200" y="3503"/>
                    <a:pt x="18400" y="1937"/>
                    <a:pt x="18000" y="998"/>
                  </a:cubicBezTo>
                  <a:cubicBezTo>
                    <a:pt x="17600" y="59"/>
                    <a:pt x="16600" y="-254"/>
                    <a:pt x="15700" y="216"/>
                  </a:cubicBezTo>
                  <a:cubicBezTo>
                    <a:pt x="14800" y="685"/>
                    <a:pt x="14000" y="1937"/>
                    <a:pt x="13400" y="4442"/>
                  </a:cubicBezTo>
                  <a:cubicBezTo>
                    <a:pt x="12800" y="6946"/>
                    <a:pt x="12400" y="10703"/>
                    <a:pt x="12300" y="13363"/>
                  </a:cubicBezTo>
                  <a:cubicBezTo>
                    <a:pt x="12200" y="16024"/>
                    <a:pt x="12400" y="17589"/>
                    <a:pt x="13500" y="18685"/>
                  </a:cubicBezTo>
                  <a:cubicBezTo>
                    <a:pt x="14600" y="19781"/>
                    <a:pt x="16600" y="20407"/>
                    <a:pt x="18100" y="20407"/>
                  </a:cubicBezTo>
                  <a:cubicBezTo>
                    <a:pt x="19600" y="20407"/>
                    <a:pt x="20600" y="19781"/>
                    <a:pt x="21600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910018" y="4057841"/>
              <a:ext cx="118819" cy="14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14" fill="norm" stroke="1" extrusionOk="0">
                  <a:moveTo>
                    <a:pt x="14202" y="249"/>
                  </a:moveTo>
                  <a:cubicBezTo>
                    <a:pt x="12339" y="-68"/>
                    <a:pt x="10477" y="-386"/>
                    <a:pt x="7684" y="1361"/>
                  </a:cubicBezTo>
                  <a:cubicBezTo>
                    <a:pt x="4891" y="3108"/>
                    <a:pt x="1167" y="6920"/>
                    <a:pt x="236" y="10573"/>
                  </a:cubicBezTo>
                  <a:cubicBezTo>
                    <a:pt x="-695" y="14226"/>
                    <a:pt x="1167" y="17720"/>
                    <a:pt x="5077" y="19467"/>
                  </a:cubicBezTo>
                  <a:cubicBezTo>
                    <a:pt x="8988" y="21214"/>
                    <a:pt x="14946" y="21214"/>
                    <a:pt x="20905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5117736" y="4205552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117464" y="4116652"/>
              <a:ext cx="3202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21600"/>
                  </a:moveTo>
                  <a:cubicBezTo>
                    <a:pt x="5574" y="14400"/>
                    <a:pt x="-1176" y="7200"/>
                    <a:pt x="174" y="3600"/>
                  </a:cubicBezTo>
                  <a:cubicBezTo>
                    <a:pt x="1524" y="0"/>
                    <a:pt x="10974" y="0"/>
                    <a:pt x="20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403486" y="4116652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21600"/>
                    <a:pt x="12077" y="21600"/>
                    <a:pt x="15677" y="18000"/>
                  </a:cubicBezTo>
                  <a:cubicBezTo>
                    <a:pt x="19277" y="14400"/>
                    <a:pt x="2043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500438" y="4034102"/>
              <a:ext cx="4274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11516" y="0"/>
                  </a:moveTo>
                  <a:cubicBezTo>
                    <a:pt x="6373" y="4181"/>
                    <a:pt x="1230" y="8361"/>
                    <a:pt x="202" y="11497"/>
                  </a:cubicBezTo>
                  <a:cubicBezTo>
                    <a:pt x="-827" y="14632"/>
                    <a:pt x="2259" y="16723"/>
                    <a:pt x="5344" y="18232"/>
                  </a:cubicBezTo>
                  <a:cubicBezTo>
                    <a:pt x="8430" y="19742"/>
                    <a:pt x="11516" y="20671"/>
                    <a:pt x="14087" y="21135"/>
                  </a:cubicBezTo>
                  <a:cubicBezTo>
                    <a:pt x="16659" y="21600"/>
                    <a:pt x="18716" y="21600"/>
                    <a:pt x="207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904612" y="3869527"/>
              <a:ext cx="174842" cy="58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03" fill="norm" stroke="1" extrusionOk="0">
                  <a:moveTo>
                    <a:pt x="2378" y="21503"/>
                  </a:moveTo>
                  <a:cubicBezTo>
                    <a:pt x="1350" y="19086"/>
                    <a:pt x="321" y="16668"/>
                    <a:pt x="64" y="14329"/>
                  </a:cubicBezTo>
                  <a:cubicBezTo>
                    <a:pt x="-193" y="11990"/>
                    <a:pt x="321" y="9728"/>
                    <a:pt x="1736" y="7467"/>
                  </a:cubicBezTo>
                  <a:cubicBezTo>
                    <a:pt x="3150" y="5206"/>
                    <a:pt x="5464" y="2944"/>
                    <a:pt x="7650" y="1619"/>
                  </a:cubicBezTo>
                  <a:cubicBezTo>
                    <a:pt x="9836" y="293"/>
                    <a:pt x="11893" y="-97"/>
                    <a:pt x="13307" y="20"/>
                  </a:cubicBezTo>
                  <a:cubicBezTo>
                    <a:pt x="14721" y="137"/>
                    <a:pt x="15493" y="761"/>
                    <a:pt x="16007" y="1891"/>
                  </a:cubicBezTo>
                  <a:cubicBezTo>
                    <a:pt x="16521" y="3022"/>
                    <a:pt x="16778" y="4660"/>
                    <a:pt x="16393" y="5634"/>
                  </a:cubicBezTo>
                  <a:cubicBezTo>
                    <a:pt x="16007" y="6609"/>
                    <a:pt x="14978" y="6921"/>
                    <a:pt x="13950" y="7194"/>
                  </a:cubicBezTo>
                  <a:cubicBezTo>
                    <a:pt x="12921" y="7467"/>
                    <a:pt x="11893" y="7701"/>
                    <a:pt x="12021" y="7857"/>
                  </a:cubicBezTo>
                  <a:cubicBezTo>
                    <a:pt x="12150" y="8013"/>
                    <a:pt x="13436" y="8091"/>
                    <a:pt x="15107" y="8442"/>
                  </a:cubicBezTo>
                  <a:cubicBezTo>
                    <a:pt x="16778" y="8793"/>
                    <a:pt x="18836" y="9416"/>
                    <a:pt x="19993" y="9962"/>
                  </a:cubicBezTo>
                  <a:cubicBezTo>
                    <a:pt x="21150" y="10508"/>
                    <a:pt x="21407" y="10976"/>
                    <a:pt x="21150" y="11366"/>
                  </a:cubicBezTo>
                  <a:cubicBezTo>
                    <a:pt x="20893" y="11756"/>
                    <a:pt x="20121" y="12068"/>
                    <a:pt x="19093" y="12302"/>
                  </a:cubicBezTo>
                  <a:cubicBezTo>
                    <a:pt x="18064" y="12535"/>
                    <a:pt x="16778" y="12691"/>
                    <a:pt x="15493" y="12691"/>
                  </a:cubicBezTo>
                  <a:cubicBezTo>
                    <a:pt x="14207" y="12691"/>
                    <a:pt x="12921" y="12535"/>
                    <a:pt x="12407" y="12458"/>
                  </a:cubicBezTo>
                  <a:cubicBezTo>
                    <a:pt x="11893" y="12380"/>
                    <a:pt x="12150" y="12380"/>
                    <a:pt x="12407" y="12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6168175" y="4136645"/>
              <a:ext cx="98912" cy="12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053" fill="norm" stroke="1" extrusionOk="0">
                  <a:moveTo>
                    <a:pt x="778" y="2980"/>
                  </a:moveTo>
                  <a:cubicBezTo>
                    <a:pt x="2128" y="1587"/>
                    <a:pt x="3478" y="193"/>
                    <a:pt x="5053" y="19"/>
                  </a:cubicBezTo>
                  <a:cubicBezTo>
                    <a:pt x="6628" y="-155"/>
                    <a:pt x="8428" y="890"/>
                    <a:pt x="9553" y="2458"/>
                  </a:cubicBezTo>
                  <a:cubicBezTo>
                    <a:pt x="10678" y="4026"/>
                    <a:pt x="11128" y="6116"/>
                    <a:pt x="10903" y="8032"/>
                  </a:cubicBezTo>
                  <a:cubicBezTo>
                    <a:pt x="10678" y="9948"/>
                    <a:pt x="9778" y="11690"/>
                    <a:pt x="7303" y="13955"/>
                  </a:cubicBezTo>
                  <a:cubicBezTo>
                    <a:pt x="4828" y="16219"/>
                    <a:pt x="778" y="19006"/>
                    <a:pt x="103" y="20226"/>
                  </a:cubicBezTo>
                  <a:cubicBezTo>
                    <a:pt x="-572" y="21445"/>
                    <a:pt x="2128" y="21097"/>
                    <a:pt x="6178" y="20574"/>
                  </a:cubicBezTo>
                  <a:cubicBezTo>
                    <a:pt x="10228" y="20051"/>
                    <a:pt x="15628" y="19355"/>
                    <a:pt x="21028" y="18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604170" y="3856302"/>
              <a:ext cx="37567" cy="28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28" fill="norm" stroke="1" extrusionOk="0">
                  <a:moveTo>
                    <a:pt x="21297" y="0"/>
                  </a:moveTo>
                  <a:cubicBezTo>
                    <a:pt x="14097" y="4539"/>
                    <a:pt x="6897" y="9078"/>
                    <a:pt x="3297" y="12287"/>
                  </a:cubicBezTo>
                  <a:cubicBezTo>
                    <a:pt x="-303" y="15496"/>
                    <a:pt x="-303" y="17374"/>
                    <a:pt x="297" y="18783"/>
                  </a:cubicBezTo>
                  <a:cubicBezTo>
                    <a:pt x="897" y="20191"/>
                    <a:pt x="2097" y="21130"/>
                    <a:pt x="5697" y="21365"/>
                  </a:cubicBezTo>
                  <a:cubicBezTo>
                    <a:pt x="9297" y="21600"/>
                    <a:pt x="15297" y="21130"/>
                    <a:pt x="21297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578236" y="4029340"/>
              <a:ext cx="171451" cy="12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4118"/>
                  </a:moveTo>
                  <a:cubicBezTo>
                    <a:pt x="4000" y="4118"/>
                    <a:pt x="8000" y="4118"/>
                    <a:pt x="10667" y="4118"/>
                  </a:cubicBezTo>
                  <a:cubicBezTo>
                    <a:pt x="13333" y="4118"/>
                    <a:pt x="14667" y="4118"/>
                    <a:pt x="15733" y="3386"/>
                  </a:cubicBezTo>
                  <a:cubicBezTo>
                    <a:pt x="16800" y="2654"/>
                    <a:pt x="17600" y="1189"/>
                    <a:pt x="17333" y="457"/>
                  </a:cubicBezTo>
                  <a:cubicBezTo>
                    <a:pt x="17067" y="-275"/>
                    <a:pt x="15733" y="-275"/>
                    <a:pt x="14267" y="1556"/>
                  </a:cubicBezTo>
                  <a:cubicBezTo>
                    <a:pt x="12800" y="3386"/>
                    <a:pt x="11200" y="7047"/>
                    <a:pt x="10400" y="9976"/>
                  </a:cubicBezTo>
                  <a:cubicBezTo>
                    <a:pt x="9600" y="12905"/>
                    <a:pt x="9600" y="15101"/>
                    <a:pt x="10933" y="16932"/>
                  </a:cubicBezTo>
                  <a:cubicBezTo>
                    <a:pt x="12267" y="18762"/>
                    <a:pt x="14933" y="20227"/>
                    <a:pt x="16933" y="20776"/>
                  </a:cubicBezTo>
                  <a:cubicBezTo>
                    <a:pt x="18933" y="21325"/>
                    <a:pt x="20267" y="20959"/>
                    <a:pt x="21600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6788795" y="4029473"/>
              <a:ext cx="91349" cy="11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92" fill="norm" stroke="1" extrusionOk="0">
                  <a:moveTo>
                    <a:pt x="7130" y="4239"/>
                  </a:moveTo>
                  <a:cubicBezTo>
                    <a:pt x="6148" y="8408"/>
                    <a:pt x="5166" y="12576"/>
                    <a:pt x="3939" y="15797"/>
                  </a:cubicBezTo>
                  <a:cubicBezTo>
                    <a:pt x="2711" y="19018"/>
                    <a:pt x="1239" y="21292"/>
                    <a:pt x="502" y="21103"/>
                  </a:cubicBezTo>
                  <a:cubicBezTo>
                    <a:pt x="-234" y="20913"/>
                    <a:pt x="-234" y="18260"/>
                    <a:pt x="993" y="14660"/>
                  </a:cubicBezTo>
                  <a:cubicBezTo>
                    <a:pt x="2221" y="11060"/>
                    <a:pt x="4675" y="6513"/>
                    <a:pt x="7866" y="3671"/>
                  </a:cubicBezTo>
                  <a:cubicBezTo>
                    <a:pt x="11057" y="829"/>
                    <a:pt x="14984" y="-308"/>
                    <a:pt x="17439" y="71"/>
                  </a:cubicBezTo>
                  <a:cubicBezTo>
                    <a:pt x="19893" y="450"/>
                    <a:pt x="20875" y="2345"/>
                    <a:pt x="21121" y="6134"/>
                  </a:cubicBezTo>
                  <a:cubicBezTo>
                    <a:pt x="21366" y="9924"/>
                    <a:pt x="20875" y="15608"/>
                    <a:pt x="20384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848293" y="4045718"/>
              <a:ext cx="99467" cy="1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957" fill="norm" stroke="1" extrusionOk="0">
                  <a:moveTo>
                    <a:pt x="636" y="11885"/>
                  </a:moveTo>
                  <a:cubicBezTo>
                    <a:pt x="186" y="9725"/>
                    <a:pt x="-264" y="7565"/>
                    <a:pt x="186" y="5621"/>
                  </a:cubicBezTo>
                  <a:cubicBezTo>
                    <a:pt x="636" y="3677"/>
                    <a:pt x="1986" y="1949"/>
                    <a:pt x="5136" y="869"/>
                  </a:cubicBezTo>
                  <a:cubicBezTo>
                    <a:pt x="8286" y="-211"/>
                    <a:pt x="13236" y="-643"/>
                    <a:pt x="16386" y="1733"/>
                  </a:cubicBezTo>
                  <a:cubicBezTo>
                    <a:pt x="19536" y="4109"/>
                    <a:pt x="20886" y="9293"/>
                    <a:pt x="21111" y="12965"/>
                  </a:cubicBezTo>
                  <a:cubicBezTo>
                    <a:pt x="21336" y="16637"/>
                    <a:pt x="20436" y="18797"/>
                    <a:pt x="19536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003636" y="3966093"/>
              <a:ext cx="131285" cy="36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91" fill="norm" stroke="1" extrusionOk="0">
                  <a:moveTo>
                    <a:pt x="6179" y="6296"/>
                  </a:moveTo>
                  <a:cubicBezTo>
                    <a:pt x="5494" y="10189"/>
                    <a:pt x="4808" y="14082"/>
                    <a:pt x="4294" y="16405"/>
                  </a:cubicBezTo>
                  <a:cubicBezTo>
                    <a:pt x="3779" y="18728"/>
                    <a:pt x="3436" y="19482"/>
                    <a:pt x="2922" y="20172"/>
                  </a:cubicBezTo>
                  <a:cubicBezTo>
                    <a:pt x="2408" y="20863"/>
                    <a:pt x="1722" y="21491"/>
                    <a:pt x="1036" y="21491"/>
                  </a:cubicBezTo>
                  <a:cubicBezTo>
                    <a:pt x="351" y="21491"/>
                    <a:pt x="-335" y="20863"/>
                    <a:pt x="179" y="18477"/>
                  </a:cubicBezTo>
                  <a:cubicBezTo>
                    <a:pt x="694" y="16091"/>
                    <a:pt x="2408" y="11947"/>
                    <a:pt x="4294" y="8807"/>
                  </a:cubicBezTo>
                  <a:cubicBezTo>
                    <a:pt x="6179" y="5668"/>
                    <a:pt x="8236" y="3533"/>
                    <a:pt x="9779" y="2214"/>
                  </a:cubicBezTo>
                  <a:cubicBezTo>
                    <a:pt x="11322" y="896"/>
                    <a:pt x="12351" y="393"/>
                    <a:pt x="13722" y="142"/>
                  </a:cubicBezTo>
                  <a:cubicBezTo>
                    <a:pt x="15094" y="-109"/>
                    <a:pt x="16808" y="-109"/>
                    <a:pt x="18351" y="833"/>
                  </a:cubicBezTo>
                  <a:cubicBezTo>
                    <a:pt x="19894" y="1775"/>
                    <a:pt x="21265" y="3658"/>
                    <a:pt x="21265" y="5291"/>
                  </a:cubicBezTo>
                  <a:cubicBezTo>
                    <a:pt x="21265" y="6924"/>
                    <a:pt x="19894" y="8305"/>
                    <a:pt x="18351" y="9184"/>
                  </a:cubicBezTo>
                  <a:cubicBezTo>
                    <a:pt x="16808" y="10063"/>
                    <a:pt x="15094" y="10440"/>
                    <a:pt x="13379" y="10691"/>
                  </a:cubicBezTo>
                  <a:cubicBezTo>
                    <a:pt x="11665" y="10942"/>
                    <a:pt x="9951" y="11068"/>
                    <a:pt x="8579" y="10879"/>
                  </a:cubicBezTo>
                  <a:cubicBezTo>
                    <a:pt x="7208" y="10691"/>
                    <a:pt x="6179" y="10189"/>
                    <a:pt x="5151" y="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7257686" y="4173802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7257686" y="4065852"/>
              <a:ext cx="265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4985" y="0"/>
                  </a:moveTo>
                  <a:cubicBezTo>
                    <a:pt x="13292" y="7200"/>
                    <a:pt x="21600" y="14400"/>
                    <a:pt x="20769" y="18000"/>
                  </a:cubicBezTo>
                  <a:cubicBezTo>
                    <a:pt x="19938" y="21600"/>
                    <a:pt x="996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450986" y="4493013"/>
              <a:ext cx="501651" cy="5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20953"/>
                  </a:moveTo>
                  <a:cubicBezTo>
                    <a:pt x="1276" y="15353"/>
                    <a:pt x="2552" y="9753"/>
                    <a:pt x="4967" y="5753"/>
                  </a:cubicBezTo>
                  <a:cubicBezTo>
                    <a:pt x="7382" y="1753"/>
                    <a:pt x="10937" y="-647"/>
                    <a:pt x="13899" y="153"/>
                  </a:cubicBezTo>
                  <a:cubicBezTo>
                    <a:pt x="16861" y="953"/>
                    <a:pt x="19230" y="4953"/>
                    <a:pt x="21600" y="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550313" y="4599252"/>
              <a:ext cx="427724" cy="1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00" fill="norm" stroke="1" extrusionOk="0">
                  <a:moveTo>
                    <a:pt x="4243" y="0"/>
                  </a:moveTo>
                  <a:cubicBezTo>
                    <a:pt x="3184" y="2400"/>
                    <a:pt x="2125" y="4800"/>
                    <a:pt x="1278" y="8400"/>
                  </a:cubicBezTo>
                  <a:cubicBezTo>
                    <a:pt x="431" y="12000"/>
                    <a:pt x="-204" y="16800"/>
                    <a:pt x="61" y="19200"/>
                  </a:cubicBezTo>
                  <a:cubicBezTo>
                    <a:pt x="325" y="21600"/>
                    <a:pt x="1490" y="21600"/>
                    <a:pt x="4243" y="19200"/>
                  </a:cubicBezTo>
                  <a:cubicBezTo>
                    <a:pt x="6996" y="16800"/>
                    <a:pt x="11337" y="12000"/>
                    <a:pt x="14461" y="8400"/>
                  </a:cubicBezTo>
                  <a:cubicBezTo>
                    <a:pt x="17584" y="4800"/>
                    <a:pt x="19490" y="2400"/>
                    <a:pt x="213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552836" y="4441497"/>
              <a:ext cx="4381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3861" y="521"/>
                    <a:pt x="7722" y="-1443"/>
                    <a:pt x="11322" y="1502"/>
                  </a:cubicBezTo>
                  <a:cubicBezTo>
                    <a:pt x="14922" y="4448"/>
                    <a:pt x="18261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584586" y="4542102"/>
              <a:ext cx="425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13" y="4800"/>
                    <a:pt x="9027" y="9600"/>
                    <a:pt x="12627" y="13200"/>
                  </a:cubicBezTo>
                  <a:cubicBezTo>
                    <a:pt x="16227" y="16800"/>
                    <a:pt x="18913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273543" y="5054208"/>
              <a:ext cx="231044" cy="58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9" fill="norm" stroke="1" extrusionOk="0">
                  <a:moveTo>
                    <a:pt x="19667" y="1947"/>
                  </a:moveTo>
                  <a:cubicBezTo>
                    <a:pt x="16721" y="1170"/>
                    <a:pt x="13776" y="393"/>
                    <a:pt x="11419" y="121"/>
                  </a:cubicBezTo>
                  <a:cubicBezTo>
                    <a:pt x="9063" y="-151"/>
                    <a:pt x="7296" y="82"/>
                    <a:pt x="5921" y="354"/>
                  </a:cubicBezTo>
                  <a:cubicBezTo>
                    <a:pt x="4547" y="626"/>
                    <a:pt x="3565" y="937"/>
                    <a:pt x="2976" y="1286"/>
                  </a:cubicBezTo>
                  <a:cubicBezTo>
                    <a:pt x="2387" y="1636"/>
                    <a:pt x="2190" y="2025"/>
                    <a:pt x="2878" y="2763"/>
                  </a:cubicBezTo>
                  <a:cubicBezTo>
                    <a:pt x="3565" y="3501"/>
                    <a:pt x="5136" y="4589"/>
                    <a:pt x="6412" y="5637"/>
                  </a:cubicBezTo>
                  <a:cubicBezTo>
                    <a:pt x="7689" y="6686"/>
                    <a:pt x="8670" y="7696"/>
                    <a:pt x="8867" y="8551"/>
                  </a:cubicBezTo>
                  <a:cubicBezTo>
                    <a:pt x="9063" y="9406"/>
                    <a:pt x="8474" y="10105"/>
                    <a:pt x="7689" y="10532"/>
                  </a:cubicBezTo>
                  <a:cubicBezTo>
                    <a:pt x="6903" y="10960"/>
                    <a:pt x="5921" y="11115"/>
                    <a:pt x="4841" y="11232"/>
                  </a:cubicBezTo>
                  <a:cubicBezTo>
                    <a:pt x="3761" y="11348"/>
                    <a:pt x="2583" y="11426"/>
                    <a:pt x="1601" y="11348"/>
                  </a:cubicBezTo>
                  <a:cubicBezTo>
                    <a:pt x="619" y="11271"/>
                    <a:pt x="-166" y="11037"/>
                    <a:pt x="30" y="10882"/>
                  </a:cubicBezTo>
                  <a:cubicBezTo>
                    <a:pt x="227" y="10727"/>
                    <a:pt x="1405" y="10649"/>
                    <a:pt x="2583" y="10610"/>
                  </a:cubicBezTo>
                  <a:cubicBezTo>
                    <a:pt x="3761" y="10571"/>
                    <a:pt x="4939" y="10571"/>
                    <a:pt x="5823" y="10727"/>
                  </a:cubicBezTo>
                  <a:cubicBezTo>
                    <a:pt x="6707" y="10882"/>
                    <a:pt x="7296" y="11193"/>
                    <a:pt x="7492" y="11776"/>
                  </a:cubicBezTo>
                  <a:cubicBezTo>
                    <a:pt x="7689" y="12358"/>
                    <a:pt x="7492" y="13213"/>
                    <a:pt x="6510" y="14417"/>
                  </a:cubicBezTo>
                  <a:cubicBezTo>
                    <a:pt x="5529" y="15622"/>
                    <a:pt x="3761" y="17176"/>
                    <a:pt x="2878" y="18186"/>
                  </a:cubicBezTo>
                  <a:cubicBezTo>
                    <a:pt x="1994" y="19196"/>
                    <a:pt x="1994" y="19662"/>
                    <a:pt x="2190" y="20089"/>
                  </a:cubicBezTo>
                  <a:cubicBezTo>
                    <a:pt x="2387" y="20517"/>
                    <a:pt x="2779" y="20905"/>
                    <a:pt x="4939" y="21138"/>
                  </a:cubicBezTo>
                  <a:cubicBezTo>
                    <a:pt x="7099" y="21371"/>
                    <a:pt x="11027" y="21449"/>
                    <a:pt x="14070" y="21449"/>
                  </a:cubicBezTo>
                  <a:cubicBezTo>
                    <a:pt x="17114" y="21449"/>
                    <a:pt x="19274" y="21371"/>
                    <a:pt x="21434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662207" y="5144147"/>
              <a:ext cx="204330" cy="36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46" fill="norm" stroke="1" extrusionOk="0">
                  <a:moveTo>
                    <a:pt x="18824" y="825"/>
                  </a:moveTo>
                  <a:cubicBezTo>
                    <a:pt x="17933" y="448"/>
                    <a:pt x="17042" y="72"/>
                    <a:pt x="16040" y="9"/>
                  </a:cubicBezTo>
                  <a:cubicBezTo>
                    <a:pt x="15038" y="-54"/>
                    <a:pt x="13925" y="197"/>
                    <a:pt x="11698" y="1641"/>
                  </a:cubicBezTo>
                  <a:cubicBezTo>
                    <a:pt x="9471" y="3086"/>
                    <a:pt x="6131" y="5723"/>
                    <a:pt x="3793" y="8297"/>
                  </a:cubicBezTo>
                  <a:cubicBezTo>
                    <a:pt x="1455" y="10872"/>
                    <a:pt x="119" y="13383"/>
                    <a:pt x="7" y="15267"/>
                  </a:cubicBezTo>
                  <a:cubicBezTo>
                    <a:pt x="-104" y="17151"/>
                    <a:pt x="1009" y="18406"/>
                    <a:pt x="4795" y="19348"/>
                  </a:cubicBezTo>
                  <a:cubicBezTo>
                    <a:pt x="8581" y="20290"/>
                    <a:pt x="15038" y="20918"/>
                    <a:pt x="21496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981783" y="5190961"/>
              <a:ext cx="140825" cy="23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493" fill="norm" stroke="1" extrusionOk="0">
                  <a:moveTo>
                    <a:pt x="14673" y="3979"/>
                  </a:moveTo>
                  <a:cubicBezTo>
                    <a:pt x="15907" y="2617"/>
                    <a:pt x="17142" y="1255"/>
                    <a:pt x="16987" y="574"/>
                  </a:cubicBezTo>
                  <a:cubicBezTo>
                    <a:pt x="16833" y="-107"/>
                    <a:pt x="15290" y="-107"/>
                    <a:pt x="13130" y="185"/>
                  </a:cubicBezTo>
                  <a:cubicBezTo>
                    <a:pt x="10970" y="477"/>
                    <a:pt x="8193" y="1061"/>
                    <a:pt x="5724" y="2034"/>
                  </a:cubicBezTo>
                  <a:cubicBezTo>
                    <a:pt x="3256" y="3007"/>
                    <a:pt x="1096" y="4369"/>
                    <a:pt x="324" y="5925"/>
                  </a:cubicBezTo>
                  <a:cubicBezTo>
                    <a:pt x="-447" y="7482"/>
                    <a:pt x="170" y="9234"/>
                    <a:pt x="2022" y="10304"/>
                  </a:cubicBezTo>
                  <a:cubicBezTo>
                    <a:pt x="3873" y="11374"/>
                    <a:pt x="6959" y="11763"/>
                    <a:pt x="10044" y="12347"/>
                  </a:cubicBezTo>
                  <a:cubicBezTo>
                    <a:pt x="13130" y="12931"/>
                    <a:pt x="16216" y="13709"/>
                    <a:pt x="18222" y="14585"/>
                  </a:cubicBezTo>
                  <a:cubicBezTo>
                    <a:pt x="20227" y="15461"/>
                    <a:pt x="21153" y="16434"/>
                    <a:pt x="20073" y="17601"/>
                  </a:cubicBezTo>
                  <a:cubicBezTo>
                    <a:pt x="18993" y="18769"/>
                    <a:pt x="15907" y="20131"/>
                    <a:pt x="13284" y="20812"/>
                  </a:cubicBezTo>
                  <a:cubicBezTo>
                    <a:pt x="10662" y="21493"/>
                    <a:pt x="8502" y="21493"/>
                    <a:pt x="8502" y="21493"/>
                  </a:cubicBezTo>
                  <a:cubicBezTo>
                    <a:pt x="8502" y="21493"/>
                    <a:pt x="10662" y="21493"/>
                    <a:pt x="1282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190386" y="539935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380886" y="5418402"/>
              <a:ext cx="6184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8813" y="0"/>
                  </a:moveTo>
                  <a:cubicBezTo>
                    <a:pt x="20206" y="1800"/>
                    <a:pt x="21600" y="3600"/>
                    <a:pt x="18465" y="7200"/>
                  </a:cubicBezTo>
                  <a:cubicBezTo>
                    <a:pt x="15329" y="10800"/>
                    <a:pt x="7665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651684" y="5134299"/>
              <a:ext cx="91153" cy="36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03" fill="norm" stroke="1" extrusionOk="0">
                  <a:moveTo>
                    <a:pt x="19667" y="1393"/>
                  </a:moveTo>
                  <a:cubicBezTo>
                    <a:pt x="17704" y="896"/>
                    <a:pt x="15740" y="400"/>
                    <a:pt x="13531" y="151"/>
                  </a:cubicBezTo>
                  <a:cubicBezTo>
                    <a:pt x="11322" y="-97"/>
                    <a:pt x="8867" y="-97"/>
                    <a:pt x="5922" y="586"/>
                  </a:cubicBezTo>
                  <a:cubicBezTo>
                    <a:pt x="2976" y="1269"/>
                    <a:pt x="-460" y="2634"/>
                    <a:pt x="276" y="4248"/>
                  </a:cubicBezTo>
                  <a:cubicBezTo>
                    <a:pt x="1013" y="5862"/>
                    <a:pt x="5922" y="7724"/>
                    <a:pt x="8376" y="8965"/>
                  </a:cubicBezTo>
                  <a:cubicBezTo>
                    <a:pt x="10831" y="10206"/>
                    <a:pt x="10831" y="10827"/>
                    <a:pt x="10095" y="11386"/>
                  </a:cubicBezTo>
                  <a:cubicBezTo>
                    <a:pt x="9358" y="11944"/>
                    <a:pt x="7885" y="12441"/>
                    <a:pt x="5922" y="12813"/>
                  </a:cubicBezTo>
                  <a:cubicBezTo>
                    <a:pt x="3958" y="13186"/>
                    <a:pt x="1504" y="13434"/>
                    <a:pt x="1258" y="13248"/>
                  </a:cubicBezTo>
                  <a:cubicBezTo>
                    <a:pt x="1013" y="13062"/>
                    <a:pt x="2976" y="12441"/>
                    <a:pt x="4695" y="12379"/>
                  </a:cubicBezTo>
                  <a:cubicBezTo>
                    <a:pt x="6413" y="12317"/>
                    <a:pt x="7885" y="12813"/>
                    <a:pt x="8131" y="13372"/>
                  </a:cubicBezTo>
                  <a:cubicBezTo>
                    <a:pt x="8376" y="13931"/>
                    <a:pt x="7395" y="14551"/>
                    <a:pt x="5922" y="15482"/>
                  </a:cubicBezTo>
                  <a:cubicBezTo>
                    <a:pt x="4449" y="16413"/>
                    <a:pt x="2485" y="17655"/>
                    <a:pt x="1258" y="18586"/>
                  </a:cubicBezTo>
                  <a:cubicBezTo>
                    <a:pt x="31" y="19517"/>
                    <a:pt x="-460" y="20137"/>
                    <a:pt x="522" y="20572"/>
                  </a:cubicBezTo>
                  <a:cubicBezTo>
                    <a:pt x="1504" y="21006"/>
                    <a:pt x="3958" y="21255"/>
                    <a:pt x="7640" y="21379"/>
                  </a:cubicBezTo>
                  <a:cubicBezTo>
                    <a:pt x="11322" y="21503"/>
                    <a:pt x="16231" y="21503"/>
                    <a:pt x="2114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933601" y="5200495"/>
              <a:ext cx="115257" cy="41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4" fill="norm" stroke="1" extrusionOk="0">
                  <a:moveTo>
                    <a:pt x="1129" y="8285"/>
                  </a:moveTo>
                  <a:cubicBezTo>
                    <a:pt x="1129" y="11558"/>
                    <a:pt x="1129" y="14830"/>
                    <a:pt x="1129" y="16794"/>
                  </a:cubicBezTo>
                  <a:cubicBezTo>
                    <a:pt x="1129" y="18758"/>
                    <a:pt x="1129" y="19412"/>
                    <a:pt x="933" y="20067"/>
                  </a:cubicBezTo>
                  <a:cubicBezTo>
                    <a:pt x="736" y="20721"/>
                    <a:pt x="344" y="21376"/>
                    <a:pt x="147" y="21430"/>
                  </a:cubicBezTo>
                  <a:cubicBezTo>
                    <a:pt x="-49" y="21485"/>
                    <a:pt x="-49" y="20940"/>
                    <a:pt x="147" y="18540"/>
                  </a:cubicBezTo>
                  <a:cubicBezTo>
                    <a:pt x="344" y="16140"/>
                    <a:pt x="736" y="11885"/>
                    <a:pt x="1522" y="8721"/>
                  </a:cubicBezTo>
                  <a:cubicBezTo>
                    <a:pt x="2307" y="5558"/>
                    <a:pt x="3486" y="3485"/>
                    <a:pt x="4664" y="2230"/>
                  </a:cubicBezTo>
                  <a:cubicBezTo>
                    <a:pt x="5842" y="976"/>
                    <a:pt x="7020" y="540"/>
                    <a:pt x="8787" y="267"/>
                  </a:cubicBezTo>
                  <a:cubicBezTo>
                    <a:pt x="10555" y="-6"/>
                    <a:pt x="12911" y="-115"/>
                    <a:pt x="14875" y="158"/>
                  </a:cubicBezTo>
                  <a:cubicBezTo>
                    <a:pt x="16838" y="430"/>
                    <a:pt x="18409" y="1085"/>
                    <a:pt x="19587" y="1958"/>
                  </a:cubicBezTo>
                  <a:cubicBezTo>
                    <a:pt x="20766" y="2830"/>
                    <a:pt x="21551" y="3921"/>
                    <a:pt x="21355" y="4958"/>
                  </a:cubicBezTo>
                  <a:cubicBezTo>
                    <a:pt x="21158" y="5994"/>
                    <a:pt x="19980" y="6976"/>
                    <a:pt x="17820" y="7849"/>
                  </a:cubicBezTo>
                  <a:cubicBezTo>
                    <a:pt x="15660" y="8721"/>
                    <a:pt x="12518" y="9485"/>
                    <a:pt x="9769" y="9976"/>
                  </a:cubicBezTo>
                  <a:cubicBezTo>
                    <a:pt x="7020" y="10467"/>
                    <a:pt x="4664" y="10685"/>
                    <a:pt x="3878" y="10794"/>
                  </a:cubicBezTo>
                  <a:cubicBezTo>
                    <a:pt x="3093" y="10903"/>
                    <a:pt x="3878" y="10903"/>
                    <a:pt x="4664" y="1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136536" y="5418402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238136" y="5469202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532353" y="5158052"/>
              <a:ext cx="48684" cy="3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3148" y="0"/>
                  </a:moveTo>
                  <a:cubicBezTo>
                    <a:pt x="9391" y="3334"/>
                    <a:pt x="5635" y="6668"/>
                    <a:pt x="3287" y="9930"/>
                  </a:cubicBezTo>
                  <a:cubicBezTo>
                    <a:pt x="939" y="13192"/>
                    <a:pt x="0" y="16381"/>
                    <a:pt x="0" y="18338"/>
                  </a:cubicBezTo>
                  <a:cubicBezTo>
                    <a:pt x="0" y="20295"/>
                    <a:pt x="939" y="21020"/>
                    <a:pt x="4696" y="21310"/>
                  </a:cubicBezTo>
                  <a:cubicBezTo>
                    <a:pt x="8452" y="21600"/>
                    <a:pt x="15026" y="21455"/>
                    <a:pt x="18313" y="21020"/>
                  </a:cubicBezTo>
                  <a:cubicBezTo>
                    <a:pt x="21600" y="20585"/>
                    <a:pt x="21600" y="19860"/>
                    <a:pt x="21600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504836" y="5345558"/>
              <a:ext cx="12700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0" y="16354"/>
                    <a:pt x="0" y="11659"/>
                    <a:pt x="2700" y="7902"/>
                  </a:cubicBezTo>
                  <a:cubicBezTo>
                    <a:pt x="5400" y="4146"/>
                    <a:pt x="10800" y="1328"/>
                    <a:pt x="14400" y="389"/>
                  </a:cubicBezTo>
                  <a:cubicBezTo>
                    <a:pt x="18000" y="-550"/>
                    <a:pt x="19800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676286" y="5373952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3733436" y="5107201"/>
              <a:ext cx="112976" cy="36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25" fill="norm" stroke="1" extrusionOk="0">
                  <a:moveTo>
                    <a:pt x="0" y="373"/>
                  </a:moveTo>
                  <a:cubicBezTo>
                    <a:pt x="2400" y="126"/>
                    <a:pt x="4800" y="-121"/>
                    <a:pt x="6800" y="64"/>
                  </a:cubicBezTo>
                  <a:cubicBezTo>
                    <a:pt x="8800" y="249"/>
                    <a:pt x="10400" y="866"/>
                    <a:pt x="11800" y="1792"/>
                  </a:cubicBezTo>
                  <a:cubicBezTo>
                    <a:pt x="13200" y="2718"/>
                    <a:pt x="14400" y="3952"/>
                    <a:pt x="14400" y="5186"/>
                  </a:cubicBezTo>
                  <a:cubicBezTo>
                    <a:pt x="14400" y="6421"/>
                    <a:pt x="13200" y="7655"/>
                    <a:pt x="12000" y="8519"/>
                  </a:cubicBezTo>
                  <a:cubicBezTo>
                    <a:pt x="10800" y="9383"/>
                    <a:pt x="9600" y="9877"/>
                    <a:pt x="8400" y="10370"/>
                  </a:cubicBezTo>
                  <a:cubicBezTo>
                    <a:pt x="7200" y="10864"/>
                    <a:pt x="6000" y="11358"/>
                    <a:pt x="6200" y="11790"/>
                  </a:cubicBezTo>
                  <a:cubicBezTo>
                    <a:pt x="6400" y="12222"/>
                    <a:pt x="8000" y="12592"/>
                    <a:pt x="10800" y="13394"/>
                  </a:cubicBezTo>
                  <a:cubicBezTo>
                    <a:pt x="13600" y="14197"/>
                    <a:pt x="17600" y="15431"/>
                    <a:pt x="19600" y="16480"/>
                  </a:cubicBezTo>
                  <a:cubicBezTo>
                    <a:pt x="21600" y="17529"/>
                    <a:pt x="21600" y="18393"/>
                    <a:pt x="21000" y="19072"/>
                  </a:cubicBezTo>
                  <a:cubicBezTo>
                    <a:pt x="20400" y="19751"/>
                    <a:pt x="19200" y="20245"/>
                    <a:pt x="17600" y="20677"/>
                  </a:cubicBezTo>
                  <a:cubicBezTo>
                    <a:pt x="16000" y="21109"/>
                    <a:pt x="14000" y="21479"/>
                    <a:pt x="12400" y="21417"/>
                  </a:cubicBezTo>
                  <a:cubicBezTo>
                    <a:pt x="10800" y="21356"/>
                    <a:pt x="9600" y="20862"/>
                    <a:pt x="8400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127136" y="534220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025536" y="5443802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68"/>
                    <a:pt x="21600" y="6336"/>
                    <a:pt x="18000" y="9936"/>
                  </a:cubicBezTo>
                  <a:cubicBezTo>
                    <a:pt x="14400" y="13536"/>
                    <a:pt x="7200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3898536" y="5113602"/>
              <a:ext cx="10621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1223" y="0"/>
                  </a:moveTo>
                  <a:cubicBezTo>
                    <a:pt x="6928" y="2329"/>
                    <a:pt x="12634" y="4659"/>
                    <a:pt x="16302" y="7200"/>
                  </a:cubicBezTo>
                  <a:cubicBezTo>
                    <a:pt x="19970" y="9741"/>
                    <a:pt x="21600" y="12494"/>
                    <a:pt x="19562" y="14876"/>
                  </a:cubicBezTo>
                  <a:cubicBezTo>
                    <a:pt x="17525" y="17259"/>
                    <a:pt x="11819" y="19271"/>
                    <a:pt x="7947" y="20329"/>
                  </a:cubicBezTo>
                  <a:cubicBezTo>
                    <a:pt x="4075" y="21388"/>
                    <a:pt x="2038" y="21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4448474" y="5092675"/>
              <a:ext cx="186663" cy="44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85" fill="norm" stroke="1" extrusionOk="0">
                  <a:moveTo>
                    <a:pt x="21165" y="1332"/>
                  </a:moveTo>
                  <a:cubicBezTo>
                    <a:pt x="20685" y="815"/>
                    <a:pt x="20205" y="298"/>
                    <a:pt x="19365" y="92"/>
                  </a:cubicBezTo>
                  <a:cubicBezTo>
                    <a:pt x="18525" y="-115"/>
                    <a:pt x="17325" y="-12"/>
                    <a:pt x="15285" y="815"/>
                  </a:cubicBezTo>
                  <a:cubicBezTo>
                    <a:pt x="13245" y="1642"/>
                    <a:pt x="10365" y="3192"/>
                    <a:pt x="7605" y="5518"/>
                  </a:cubicBezTo>
                  <a:cubicBezTo>
                    <a:pt x="4845" y="7843"/>
                    <a:pt x="2205" y="10943"/>
                    <a:pt x="885" y="13114"/>
                  </a:cubicBezTo>
                  <a:cubicBezTo>
                    <a:pt x="-435" y="15284"/>
                    <a:pt x="-435" y="16524"/>
                    <a:pt x="1965" y="17764"/>
                  </a:cubicBezTo>
                  <a:cubicBezTo>
                    <a:pt x="4365" y="19005"/>
                    <a:pt x="9165" y="20245"/>
                    <a:pt x="1396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060586" y="5494602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258433" y="5129253"/>
              <a:ext cx="132354" cy="42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57" fill="norm" stroke="1" extrusionOk="0">
                  <a:moveTo>
                    <a:pt x="21439" y="497"/>
                  </a:moveTo>
                  <a:cubicBezTo>
                    <a:pt x="19725" y="281"/>
                    <a:pt x="18010" y="65"/>
                    <a:pt x="16296" y="11"/>
                  </a:cubicBezTo>
                  <a:cubicBezTo>
                    <a:pt x="14582" y="-43"/>
                    <a:pt x="12868" y="65"/>
                    <a:pt x="12010" y="983"/>
                  </a:cubicBezTo>
                  <a:cubicBezTo>
                    <a:pt x="11153" y="1901"/>
                    <a:pt x="11153" y="3629"/>
                    <a:pt x="11668" y="4709"/>
                  </a:cubicBezTo>
                  <a:cubicBezTo>
                    <a:pt x="12182" y="5789"/>
                    <a:pt x="13210" y="6221"/>
                    <a:pt x="13896" y="6707"/>
                  </a:cubicBezTo>
                  <a:cubicBezTo>
                    <a:pt x="14582" y="7193"/>
                    <a:pt x="14925" y="7733"/>
                    <a:pt x="13382" y="8273"/>
                  </a:cubicBezTo>
                  <a:cubicBezTo>
                    <a:pt x="11839" y="8813"/>
                    <a:pt x="8410" y="9353"/>
                    <a:pt x="5496" y="9515"/>
                  </a:cubicBezTo>
                  <a:cubicBezTo>
                    <a:pt x="2582" y="9677"/>
                    <a:pt x="182" y="9461"/>
                    <a:pt x="10" y="9353"/>
                  </a:cubicBezTo>
                  <a:cubicBezTo>
                    <a:pt x="-161" y="9245"/>
                    <a:pt x="1896" y="9245"/>
                    <a:pt x="3610" y="9407"/>
                  </a:cubicBezTo>
                  <a:cubicBezTo>
                    <a:pt x="5325" y="9569"/>
                    <a:pt x="6696" y="9893"/>
                    <a:pt x="7896" y="10379"/>
                  </a:cubicBezTo>
                  <a:cubicBezTo>
                    <a:pt x="9096" y="10865"/>
                    <a:pt x="10125" y="11513"/>
                    <a:pt x="9268" y="12539"/>
                  </a:cubicBezTo>
                  <a:cubicBezTo>
                    <a:pt x="8410" y="13565"/>
                    <a:pt x="5668" y="14969"/>
                    <a:pt x="5325" y="16265"/>
                  </a:cubicBezTo>
                  <a:cubicBezTo>
                    <a:pt x="4982" y="17561"/>
                    <a:pt x="7039" y="18749"/>
                    <a:pt x="9439" y="19613"/>
                  </a:cubicBezTo>
                  <a:cubicBezTo>
                    <a:pt x="11839" y="20477"/>
                    <a:pt x="14582" y="21017"/>
                    <a:pt x="17325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700191" y="5254437"/>
              <a:ext cx="125446" cy="2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20" fill="norm" stroke="1" extrusionOk="0">
                  <a:moveTo>
                    <a:pt x="21336" y="3889"/>
                  </a:moveTo>
                  <a:cubicBezTo>
                    <a:pt x="20616" y="2776"/>
                    <a:pt x="19896" y="1662"/>
                    <a:pt x="17556" y="883"/>
                  </a:cubicBezTo>
                  <a:cubicBezTo>
                    <a:pt x="15216" y="103"/>
                    <a:pt x="11256" y="-342"/>
                    <a:pt x="8016" y="326"/>
                  </a:cubicBezTo>
                  <a:cubicBezTo>
                    <a:pt x="4776" y="994"/>
                    <a:pt x="2256" y="2776"/>
                    <a:pt x="996" y="4334"/>
                  </a:cubicBezTo>
                  <a:cubicBezTo>
                    <a:pt x="-264" y="5893"/>
                    <a:pt x="-264" y="7229"/>
                    <a:pt x="636" y="8120"/>
                  </a:cubicBezTo>
                  <a:cubicBezTo>
                    <a:pt x="1536" y="9011"/>
                    <a:pt x="3336" y="9456"/>
                    <a:pt x="5856" y="10235"/>
                  </a:cubicBezTo>
                  <a:cubicBezTo>
                    <a:pt x="8376" y="11015"/>
                    <a:pt x="11616" y="12128"/>
                    <a:pt x="13236" y="13798"/>
                  </a:cubicBezTo>
                  <a:cubicBezTo>
                    <a:pt x="14856" y="15468"/>
                    <a:pt x="14856" y="17695"/>
                    <a:pt x="13776" y="19031"/>
                  </a:cubicBezTo>
                  <a:cubicBezTo>
                    <a:pt x="12696" y="20367"/>
                    <a:pt x="10536" y="20813"/>
                    <a:pt x="8556" y="21035"/>
                  </a:cubicBezTo>
                  <a:cubicBezTo>
                    <a:pt x="6576" y="21258"/>
                    <a:pt x="4776" y="21258"/>
                    <a:pt x="4056" y="21147"/>
                  </a:cubicBezTo>
                  <a:cubicBezTo>
                    <a:pt x="3336" y="21035"/>
                    <a:pt x="3696" y="20813"/>
                    <a:pt x="4056" y="20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870086" y="5422500"/>
              <a:ext cx="139701" cy="12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4551"/>
                  </a:moveTo>
                  <a:cubicBezTo>
                    <a:pt x="982" y="3158"/>
                    <a:pt x="1964" y="1764"/>
                    <a:pt x="3436" y="893"/>
                  </a:cubicBezTo>
                  <a:cubicBezTo>
                    <a:pt x="4909" y="22"/>
                    <a:pt x="6873" y="-326"/>
                    <a:pt x="8018" y="371"/>
                  </a:cubicBezTo>
                  <a:cubicBezTo>
                    <a:pt x="9164" y="1068"/>
                    <a:pt x="9491" y="2809"/>
                    <a:pt x="8836" y="5248"/>
                  </a:cubicBezTo>
                  <a:cubicBezTo>
                    <a:pt x="8182" y="7687"/>
                    <a:pt x="6545" y="10822"/>
                    <a:pt x="5236" y="13087"/>
                  </a:cubicBezTo>
                  <a:cubicBezTo>
                    <a:pt x="3927" y="15351"/>
                    <a:pt x="2945" y="16745"/>
                    <a:pt x="2945" y="18139"/>
                  </a:cubicBezTo>
                  <a:cubicBezTo>
                    <a:pt x="2945" y="19532"/>
                    <a:pt x="3927" y="20926"/>
                    <a:pt x="7200" y="21100"/>
                  </a:cubicBezTo>
                  <a:cubicBezTo>
                    <a:pt x="10473" y="21274"/>
                    <a:pt x="16036" y="20229"/>
                    <a:pt x="21600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538953" y="5230897"/>
              <a:ext cx="99757" cy="41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10" fill="norm" stroke="1" extrusionOk="0">
                  <a:moveTo>
                    <a:pt x="4950" y="9615"/>
                  </a:moveTo>
                  <a:cubicBezTo>
                    <a:pt x="4050" y="12871"/>
                    <a:pt x="3150" y="16127"/>
                    <a:pt x="2475" y="18190"/>
                  </a:cubicBezTo>
                  <a:cubicBezTo>
                    <a:pt x="1800" y="20252"/>
                    <a:pt x="1350" y="21120"/>
                    <a:pt x="900" y="21283"/>
                  </a:cubicBezTo>
                  <a:cubicBezTo>
                    <a:pt x="450" y="21446"/>
                    <a:pt x="0" y="20903"/>
                    <a:pt x="0" y="18678"/>
                  </a:cubicBezTo>
                  <a:cubicBezTo>
                    <a:pt x="0" y="16453"/>
                    <a:pt x="450" y="12545"/>
                    <a:pt x="1800" y="9452"/>
                  </a:cubicBezTo>
                  <a:cubicBezTo>
                    <a:pt x="3150" y="6359"/>
                    <a:pt x="5400" y="4079"/>
                    <a:pt x="7200" y="2560"/>
                  </a:cubicBezTo>
                  <a:cubicBezTo>
                    <a:pt x="9000" y="1040"/>
                    <a:pt x="10350" y="280"/>
                    <a:pt x="11925" y="63"/>
                  </a:cubicBezTo>
                  <a:cubicBezTo>
                    <a:pt x="13500" y="-154"/>
                    <a:pt x="15300" y="172"/>
                    <a:pt x="17325" y="1257"/>
                  </a:cubicBezTo>
                  <a:cubicBezTo>
                    <a:pt x="19350" y="2342"/>
                    <a:pt x="21600" y="4188"/>
                    <a:pt x="21150" y="5707"/>
                  </a:cubicBezTo>
                  <a:cubicBezTo>
                    <a:pt x="20700" y="7227"/>
                    <a:pt x="17550" y="8421"/>
                    <a:pt x="15525" y="9289"/>
                  </a:cubicBezTo>
                  <a:cubicBezTo>
                    <a:pt x="13500" y="10158"/>
                    <a:pt x="12600" y="10700"/>
                    <a:pt x="11700" y="1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667742" y="5415491"/>
              <a:ext cx="84995" cy="10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24" fill="norm" stroke="1" extrusionOk="0">
                  <a:moveTo>
                    <a:pt x="609" y="7218"/>
                  </a:moveTo>
                  <a:cubicBezTo>
                    <a:pt x="82" y="5014"/>
                    <a:pt x="-445" y="2810"/>
                    <a:pt x="609" y="1487"/>
                  </a:cubicBezTo>
                  <a:cubicBezTo>
                    <a:pt x="1662" y="165"/>
                    <a:pt x="4296" y="-276"/>
                    <a:pt x="6667" y="165"/>
                  </a:cubicBezTo>
                  <a:cubicBezTo>
                    <a:pt x="9038" y="606"/>
                    <a:pt x="11145" y="1928"/>
                    <a:pt x="11409" y="4573"/>
                  </a:cubicBezTo>
                  <a:cubicBezTo>
                    <a:pt x="11672" y="7218"/>
                    <a:pt x="10092" y="11185"/>
                    <a:pt x="8248" y="14051"/>
                  </a:cubicBezTo>
                  <a:cubicBezTo>
                    <a:pt x="6404" y="16916"/>
                    <a:pt x="4296" y="18679"/>
                    <a:pt x="4560" y="19781"/>
                  </a:cubicBezTo>
                  <a:cubicBezTo>
                    <a:pt x="4823" y="20883"/>
                    <a:pt x="7457" y="21324"/>
                    <a:pt x="10618" y="21324"/>
                  </a:cubicBezTo>
                  <a:cubicBezTo>
                    <a:pt x="13779" y="21324"/>
                    <a:pt x="17467" y="20883"/>
                    <a:pt x="21155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828936" y="5513652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146942" y="5188672"/>
              <a:ext cx="50295" cy="32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06" fill="norm" stroke="1" extrusionOk="0">
                  <a:moveTo>
                    <a:pt x="5185" y="1735"/>
                  </a:moveTo>
                  <a:cubicBezTo>
                    <a:pt x="6085" y="904"/>
                    <a:pt x="6985" y="73"/>
                    <a:pt x="6985" y="4"/>
                  </a:cubicBezTo>
                  <a:cubicBezTo>
                    <a:pt x="6985" y="-65"/>
                    <a:pt x="6085" y="627"/>
                    <a:pt x="5185" y="2981"/>
                  </a:cubicBezTo>
                  <a:cubicBezTo>
                    <a:pt x="4285" y="5335"/>
                    <a:pt x="3385" y="9350"/>
                    <a:pt x="2485" y="12397"/>
                  </a:cubicBezTo>
                  <a:cubicBezTo>
                    <a:pt x="1585" y="15443"/>
                    <a:pt x="685" y="17520"/>
                    <a:pt x="235" y="18904"/>
                  </a:cubicBezTo>
                  <a:cubicBezTo>
                    <a:pt x="-215" y="20289"/>
                    <a:pt x="-215" y="20981"/>
                    <a:pt x="2035" y="21258"/>
                  </a:cubicBezTo>
                  <a:cubicBezTo>
                    <a:pt x="4285" y="21535"/>
                    <a:pt x="8785" y="21397"/>
                    <a:pt x="12385" y="21050"/>
                  </a:cubicBezTo>
                  <a:cubicBezTo>
                    <a:pt x="15985" y="20704"/>
                    <a:pt x="18685" y="20150"/>
                    <a:pt x="21385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107753" y="5353681"/>
              <a:ext cx="172034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028" fill="norm" stroke="1" extrusionOk="0">
                  <a:moveTo>
                    <a:pt x="1633" y="21028"/>
                  </a:moveTo>
                  <a:cubicBezTo>
                    <a:pt x="592" y="15628"/>
                    <a:pt x="-449" y="10228"/>
                    <a:pt x="202" y="6178"/>
                  </a:cubicBezTo>
                  <a:cubicBezTo>
                    <a:pt x="852" y="2128"/>
                    <a:pt x="3194" y="-572"/>
                    <a:pt x="6968" y="103"/>
                  </a:cubicBezTo>
                  <a:cubicBezTo>
                    <a:pt x="10741" y="778"/>
                    <a:pt x="15946" y="4828"/>
                    <a:pt x="21151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279786" y="5418402"/>
              <a:ext cx="165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3600" y="1200"/>
                    <a:pt x="7200" y="0"/>
                    <a:pt x="9554" y="0"/>
                  </a:cubicBezTo>
                  <a:cubicBezTo>
                    <a:pt x="11908" y="0"/>
                    <a:pt x="13015" y="1200"/>
                    <a:pt x="13431" y="2800"/>
                  </a:cubicBezTo>
                  <a:cubicBezTo>
                    <a:pt x="13846" y="4400"/>
                    <a:pt x="13569" y="6400"/>
                    <a:pt x="12877" y="8000"/>
                  </a:cubicBezTo>
                  <a:cubicBezTo>
                    <a:pt x="12185" y="9600"/>
                    <a:pt x="11077" y="10800"/>
                    <a:pt x="9969" y="12200"/>
                  </a:cubicBezTo>
                  <a:cubicBezTo>
                    <a:pt x="8862" y="13600"/>
                    <a:pt x="7754" y="15200"/>
                    <a:pt x="7754" y="16600"/>
                  </a:cubicBezTo>
                  <a:cubicBezTo>
                    <a:pt x="7754" y="18000"/>
                    <a:pt x="8862" y="19200"/>
                    <a:pt x="11354" y="20000"/>
                  </a:cubicBezTo>
                  <a:cubicBezTo>
                    <a:pt x="13846" y="20800"/>
                    <a:pt x="17723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444886" y="5137679"/>
              <a:ext cx="133908" cy="42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14" fill="norm" stroke="1" extrusionOk="0">
                  <a:moveTo>
                    <a:pt x="0" y="1344"/>
                  </a:moveTo>
                  <a:cubicBezTo>
                    <a:pt x="1012" y="918"/>
                    <a:pt x="2025" y="492"/>
                    <a:pt x="4219" y="226"/>
                  </a:cubicBezTo>
                  <a:cubicBezTo>
                    <a:pt x="6412" y="-40"/>
                    <a:pt x="9788" y="-146"/>
                    <a:pt x="12656" y="333"/>
                  </a:cubicBezTo>
                  <a:cubicBezTo>
                    <a:pt x="15525" y="812"/>
                    <a:pt x="17887" y="1876"/>
                    <a:pt x="18563" y="2940"/>
                  </a:cubicBezTo>
                  <a:cubicBezTo>
                    <a:pt x="19237" y="4004"/>
                    <a:pt x="18225" y="5068"/>
                    <a:pt x="17044" y="5813"/>
                  </a:cubicBezTo>
                  <a:cubicBezTo>
                    <a:pt x="15862" y="6557"/>
                    <a:pt x="14512" y="6983"/>
                    <a:pt x="12994" y="7302"/>
                  </a:cubicBezTo>
                  <a:cubicBezTo>
                    <a:pt x="11475" y="7621"/>
                    <a:pt x="9788" y="7834"/>
                    <a:pt x="9450" y="8207"/>
                  </a:cubicBezTo>
                  <a:cubicBezTo>
                    <a:pt x="9112" y="8579"/>
                    <a:pt x="10125" y="9111"/>
                    <a:pt x="10462" y="9909"/>
                  </a:cubicBezTo>
                  <a:cubicBezTo>
                    <a:pt x="10800" y="10707"/>
                    <a:pt x="10462" y="11771"/>
                    <a:pt x="10294" y="12569"/>
                  </a:cubicBezTo>
                  <a:cubicBezTo>
                    <a:pt x="10125" y="13367"/>
                    <a:pt x="10125" y="13899"/>
                    <a:pt x="11306" y="14591"/>
                  </a:cubicBezTo>
                  <a:cubicBezTo>
                    <a:pt x="12487" y="15283"/>
                    <a:pt x="14850" y="16134"/>
                    <a:pt x="16538" y="16825"/>
                  </a:cubicBezTo>
                  <a:cubicBezTo>
                    <a:pt x="18225" y="17517"/>
                    <a:pt x="19237" y="18049"/>
                    <a:pt x="20081" y="18634"/>
                  </a:cubicBezTo>
                  <a:cubicBezTo>
                    <a:pt x="20925" y="19220"/>
                    <a:pt x="21600" y="19858"/>
                    <a:pt x="21262" y="20337"/>
                  </a:cubicBezTo>
                  <a:cubicBezTo>
                    <a:pt x="20925" y="20816"/>
                    <a:pt x="19575" y="21135"/>
                    <a:pt x="18056" y="21294"/>
                  </a:cubicBezTo>
                  <a:cubicBezTo>
                    <a:pt x="16538" y="21454"/>
                    <a:pt x="14850" y="21454"/>
                    <a:pt x="13162" y="21294"/>
                  </a:cubicBezTo>
                  <a:cubicBezTo>
                    <a:pt x="11475" y="21135"/>
                    <a:pt x="9788" y="20816"/>
                    <a:pt x="9619" y="20762"/>
                  </a:cubicBezTo>
                  <a:cubicBezTo>
                    <a:pt x="9450" y="20709"/>
                    <a:pt x="10800" y="20922"/>
                    <a:pt x="12150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692536" y="5116165"/>
              <a:ext cx="167344" cy="40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64" fill="norm" stroke="1" extrusionOk="0">
                  <a:moveTo>
                    <a:pt x="0" y="201"/>
                  </a:moveTo>
                  <a:cubicBezTo>
                    <a:pt x="1333" y="-24"/>
                    <a:pt x="2667" y="-249"/>
                    <a:pt x="5733" y="651"/>
                  </a:cubicBezTo>
                  <a:cubicBezTo>
                    <a:pt x="8800" y="1551"/>
                    <a:pt x="13600" y="3576"/>
                    <a:pt x="16800" y="5995"/>
                  </a:cubicBezTo>
                  <a:cubicBezTo>
                    <a:pt x="20000" y="8414"/>
                    <a:pt x="21600" y="11226"/>
                    <a:pt x="20933" y="13645"/>
                  </a:cubicBezTo>
                  <a:cubicBezTo>
                    <a:pt x="20267" y="16063"/>
                    <a:pt x="17333" y="18088"/>
                    <a:pt x="14000" y="19326"/>
                  </a:cubicBezTo>
                  <a:cubicBezTo>
                    <a:pt x="10667" y="20564"/>
                    <a:pt x="6933" y="21013"/>
                    <a:pt x="4400" y="21182"/>
                  </a:cubicBezTo>
                  <a:cubicBezTo>
                    <a:pt x="1867" y="21351"/>
                    <a:pt x="533" y="21239"/>
                    <a:pt x="400" y="21013"/>
                  </a:cubicBezTo>
                  <a:cubicBezTo>
                    <a:pt x="267" y="20788"/>
                    <a:pt x="1333" y="20451"/>
                    <a:pt x="2400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016386" y="537395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6908436" y="5539052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505336" y="5580045"/>
              <a:ext cx="95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00" y="2735"/>
                    <a:pt x="9600" y="-1585"/>
                    <a:pt x="13200" y="575"/>
                  </a:cubicBezTo>
                  <a:cubicBezTo>
                    <a:pt x="16800" y="2735"/>
                    <a:pt x="192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8146051" y="554540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8445136" y="555175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629286" y="534220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508636" y="5532702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4886"/>
                    <a:pt x="15709" y="9771"/>
                    <a:pt x="12109" y="13371"/>
                  </a:cubicBezTo>
                  <a:cubicBezTo>
                    <a:pt x="8509" y="16971"/>
                    <a:pt x="4255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927472" y="5198482"/>
              <a:ext cx="171715" cy="40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60" fill="norm" stroke="1" extrusionOk="0">
                  <a:moveTo>
                    <a:pt x="21112" y="545"/>
                  </a:moveTo>
                  <a:cubicBezTo>
                    <a:pt x="20071" y="211"/>
                    <a:pt x="19030" y="-123"/>
                    <a:pt x="17208" y="44"/>
                  </a:cubicBezTo>
                  <a:cubicBezTo>
                    <a:pt x="15387" y="211"/>
                    <a:pt x="12784" y="879"/>
                    <a:pt x="9792" y="2661"/>
                  </a:cubicBezTo>
                  <a:cubicBezTo>
                    <a:pt x="6799" y="4442"/>
                    <a:pt x="3416" y="7337"/>
                    <a:pt x="1594" y="10232"/>
                  </a:cubicBezTo>
                  <a:cubicBezTo>
                    <a:pt x="-228" y="13126"/>
                    <a:pt x="-488" y="16021"/>
                    <a:pt x="813" y="17914"/>
                  </a:cubicBezTo>
                  <a:cubicBezTo>
                    <a:pt x="2114" y="19807"/>
                    <a:pt x="4977" y="20698"/>
                    <a:pt x="7449" y="21087"/>
                  </a:cubicBezTo>
                  <a:cubicBezTo>
                    <a:pt x="9922" y="21477"/>
                    <a:pt x="12004" y="21366"/>
                    <a:pt x="14085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098613" y="5297752"/>
              <a:ext cx="121224" cy="23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54" fill="norm" stroke="1" extrusionOk="0">
                  <a:moveTo>
                    <a:pt x="20967" y="1168"/>
                  </a:moveTo>
                  <a:cubicBezTo>
                    <a:pt x="16574" y="584"/>
                    <a:pt x="12181" y="0"/>
                    <a:pt x="9069" y="0"/>
                  </a:cubicBezTo>
                  <a:cubicBezTo>
                    <a:pt x="5957" y="0"/>
                    <a:pt x="4126" y="584"/>
                    <a:pt x="2479" y="1654"/>
                  </a:cubicBezTo>
                  <a:cubicBezTo>
                    <a:pt x="831" y="2724"/>
                    <a:pt x="-633" y="4281"/>
                    <a:pt x="282" y="5741"/>
                  </a:cubicBezTo>
                  <a:cubicBezTo>
                    <a:pt x="1198" y="7200"/>
                    <a:pt x="4492" y="8562"/>
                    <a:pt x="7970" y="10216"/>
                  </a:cubicBezTo>
                  <a:cubicBezTo>
                    <a:pt x="11448" y="11870"/>
                    <a:pt x="15109" y="13816"/>
                    <a:pt x="16391" y="15665"/>
                  </a:cubicBezTo>
                  <a:cubicBezTo>
                    <a:pt x="17672" y="17514"/>
                    <a:pt x="16574" y="19265"/>
                    <a:pt x="15109" y="20238"/>
                  </a:cubicBezTo>
                  <a:cubicBezTo>
                    <a:pt x="13645" y="21211"/>
                    <a:pt x="11814" y="21405"/>
                    <a:pt x="9801" y="21503"/>
                  </a:cubicBezTo>
                  <a:cubicBezTo>
                    <a:pt x="7787" y="21600"/>
                    <a:pt x="5591" y="21600"/>
                    <a:pt x="5225" y="21114"/>
                  </a:cubicBezTo>
                  <a:cubicBezTo>
                    <a:pt x="4859" y="20627"/>
                    <a:pt x="6323" y="19654"/>
                    <a:pt x="7787" y="1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248732" y="5456578"/>
              <a:ext cx="104455" cy="14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80" fill="norm" stroke="1" extrusionOk="0">
                  <a:moveTo>
                    <a:pt x="4471" y="4617"/>
                  </a:moveTo>
                  <a:cubicBezTo>
                    <a:pt x="4039" y="7703"/>
                    <a:pt x="3607" y="10789"/>
                    <a:pt x="2743" y="13103"/>
                  </a:cubicBezTo>
                  <a:cubicBezTo>
                    <a:pt x="1879" y="15417"/>
                    <a:pt x="583" y="16960"/>
                    <a:pt x="151" y="16806"/>
                  </a:cubicBezTo>
                  <a:cubicBezTo>
                    <a:pt x="-281" y="16651"/>
                    <a:pt x="151" y="14800"/>
                    <a:pt x="2311" y="11869"/>
                  </a:cubicBezTo>
                  <a:cubicBezTo>
                    <a:pt x="4471" y="8937"/>
                    <a:pt x="8359" y="4926"/>
                    <a:pt x="11383" y="2611"/>
                  </a:cubicBezTo>
                  <a:cubicBezTo>
                    <a:pt x="14407" y="297"/>
                    <a:pt x="16567" y="-320"/>
                    <a:pt x="18079" y="143"/>
                  </a:cubicBezTo>
                  <a:cubicBezTo>
                    <a:pt x="19591" y="606"/>
                    <a:pt x="20455" y="2149"/>
                    <a:pt x="20887" y="5851"/>
                  </a:cubicBezTo>
                  <a:cubicBezTo>
                    <a:pt x="21319" y="9554"/>
                    <a:pt x="21319" y="15417"/>
                    <a:pt x="21319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442086" y="5577152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500"/>
                    <a:pt x="15840" y="9000"/>
                    <a:pt x="12240" y="12600"/>
                  </a:cubicBezTo>
                  <a:cubicBezTo>
                    <a:pt x="8640" y="16200"/>
                    <a:pt x="432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677015" y="5235062"/>
              <a:ext cx="133372" cy="32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56" fill="norm" stroke="1" extrusionOk="0">
                  <a:moveTo>
                    <a:pt x="19241" y="2440"/>
                  </a:moveTo>
                  <a:cubicBezTo>
                    <a:pt x="18903" y="1747"/>
                    <a:pt x="18566" y="1055"/>
                    <a:pt x="17554" y="571"/>
                  </a:cubicBezTo>
                  <a:cubicBezTo>
                    <a:pt x="16541" y="86"/>
                    <a:pt x="14854" y="-191"/>
                    <a:pt x="12829" y="155"/>
                  </a:cubicBezTo>
                  <a:cubicBezTo>
                    <a:pt x="10804" y="501"/>
                    <a:pt x="8441" y="1471"/>
                    <a:pt x="7766" y="3132"/>
                  </a:cubicBezTo>
                  <a:cubicBezTo>
                    <a:pt x="7091" y="4794"/>
                    <a:pt x="8103" y="7147"/>
                    <a:pt x="8610" y="8671"/>
                  </a:cubicBezTo>
                  <a:cubicBezTo>
                    <a:pt x="9116" y="10194"/>
                    <a:pt x="9116" y="10886"/>
                    <a:pt x="8272" y="11371"/>
                  </a:cubicBezTo>
                  <a:cubicBezTo>
                    <a:pt x="7429" y="11855"/>
                    <a:pt x="5741" y="12132"/>
                    <a:pt x="4729" y="11924"/>
                  </a:cubicBezTo>
                  <a:cubicBezTo>
                    <a:pt x="3716" y="11717"/>
                    <a:pt x="3379" y="11024"/>
                    <a:pt x="4222" y="10609"/>
                  </a:cubicBezTo>
                  <a:cubicBezTo>
                    <a:pt x="5066" y="10194"/>
                    <a:pt x="7091" y="10055"/>
                    <a:pt x="8610" y="10263"/>
                  </a:cubicBezTo>
                  <a:cubicBezTo>
                    <a:pt x="10128" y="10471"/>
                    <a:pt x="11141" y="11024"/>
                    <a:pt x="11647" y="11647"/>
                  </a:cubicBezTo>
                  <a:cubicBezTo>
                    <a:pt x="12153" y="12271"/>
                    <a:pt x="12153" y="12963"/>
                    <a:pt x="10972" y="13932"/>
                  </a:cubicBezTo>
                  <a:cubicBezTo>
                    <a:pt x="9791" y="14901"/>
                    <a:pt x="7429" y="16147"/>
                    <a:pt x="5572" y="16978"/>
                  </a:cubicBezTo>
                  <a:cubicBezTo>
                    <a:pt x="3716" y="17809"/>
                    <a:pt x="2366" y="18224"/>
                    <a:pt x="1354" y="18847"/>
                  </a:cubicBezTo>
                  <a:cubicBezTo>
                    <a:pt x="341" y="19471"/>
                    <a:pt x="-334" y="20301"/>
                    <a:pt x="172" y="20786"/>
                  </a:cubicBezTo>
                  <a:cubicBezTo>
                    <a:pt x="679" y="21271"/>
                    <a:pt x="2366" y="21409"/>
                    <a:pt x="6079" y="21340"/>
                  </a:cubicBezTo>
                  <a:cubicBezTo>
                    <a:pt x="9791" y="21271"/>
                    <a:pt x="15529" y="20994"/>
                    <a:pt x="21266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9953992" y="5253302"/>
              <a:ext cx="97695" cy="28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04" fill="norm" stroke="1" extrusionOk="0">
                  <a:moveTo>
                    <a:pt x="10182" y="0"/>
                  </a:moveTo>
                  <a:cubicBezTo>
                    <a:pt x="7425" y="4606"/>
                    <a:pt x="4667" y="9212"/>
                    <a:pt x="3059" y="12071"/>
                  </a:cubicBezTo>
                  <a:cubicBezTo>
                    <a:pt x="1450" y="14929"/>
                    <a:pt x="991" y="16041"/>
                    <a:pt x="531" y="17232"/>
                  </a:cubicBezTo>
                  <a:cubicBezTo>
                    <a:pt x="72" y="18424"/>
                    <a:pt x="-388" y="19694"/>
                    <a:pt x="531" y="20488"/>
                  </a:cubicBezTo>
                  <a:cubicBezTo>
                    <a:pt x="1450" y="21282"/>
                    <a:pt x="3748" y="21600"/>
                    <a:pt x="7425" y="21282"/>
                  </a:cubicBezTo>
                  <a:cubicBezTo>
                    <a:pt x="11101" y="20965"/>
                    <a:pt x="16157" y="20012"/>
                    <a:pt x="2121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9906487" y="5254250"/>
              <a:ext cx="161255" cy="40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10" fill="norm" stroke="1" extrusionOk="0">
                  <a:moveTo>
                    <a:pt x="9027" y="3308"/>
                  </a:moveTo>
                  <a:cubicBezTo>
                    <a:pt x="7920" y="6105"/>
                    <a:pt x="6812" y="8903"/>
                    <a:pt x="5566" y="11589"/>
                  </a:cubicBezTo>
                  <a:cubicBezTo>
                    <a:pt x="4320" y="14275"/>
                    <a:pt x="2935" y="16849"/>
                    <a:pt x="1966" y="18584"/>
                  </a:cubicBezTo>
                  <a:cubicBezTo>
                    <a:pt x="997" y="20319"/>
                    <a:pt x="443" y="21214"/>
                    <a:pt x="166" y="21382"/>
                  </a:cubicBezTo>
                  <a:cubicBezTo>
                    <a:pt x="-111" y="21550"/>
                    <a:pt x="-111" y="20990"/>
                    <a:pt x="720" y="18696"/>
                  </a:cubicBezTo>
                  <a:cubicBezTo>
                    <a:pt x="1551" y="16402"/>
                    <a:pt x="3212" y="12373"/>
                    <a:pt x="4874" y="9127"/>
                  </a:cubicBezTo>
                  <a:cubicBezTo>
                    <a:pt x="6535" y="5882"/>
                    <a:pt x="8197" y="3419"/>
                    <a:pt x="9581" y="1965"/>
                  </a:cubicBezTo>
                  <a:cubicBezTo>
                    <a:pt x="10966" y="510"/>
                    <a:pt x="12074" y="62"/>
                    <a:pt x="13181" y="6"/>
                  </a:cubicBezTo>
                  <a:cubicBezTo>
                    <a:pt x="14289" y="-50"/>
                    <a:pt x="15397" y="286"/>
                    <a:pt x="16920" y="1629"/>
                  </a:cubicBezTo>
                  <a:cubicBezTo>
                    <a:pt x="18443" y="2972"/>
                    <a:pt x="20381" y="5322"/>
                    <a:pt x="20935" y="7001"/>
                  </a:cubicBezTo>
                  <a:cubicBezTo>
                    <a:pt x="21489" y="8680"/>
                    <a:pt x="20658" y="9687"/>
                    <a:pt x="17889" y="10806"/>
                  </a:cubicBezTo>
                  <a:cubicBezTo>
                    <a:pt x="15120" y="11925"/>
                    <a:pt x="10412" y="13156"/>
                    <a:pt x="5704" y="14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0071270" y="5473540"/>
              <a:ext cx="85011" cy="10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72" fill="norm" stroke="1" extrusionOk="0">
                  <a:moveTo>
                    <a:pt x="3028" y="2832"/>
                  </a:moveTo>
                  <a:cubicBezTo>
                    <a:pt x="2501" y="7315"/>
                    <a:pt x="1974" y="11798"/>
                    <a:pt x="1447" y="15059"/>
                  </a:cubicBezTo>
                  <a:cubicBezTo>
                    <a:pt x="921" y="18319"/>
                    <a:pt x="394" y="20357"/>
                    <a:pt x="130" y="19746"/>
                  </a:cubicBezTo>
                  <a:cubicBezTo>
                    <a:pt x="-133" y="19134"/>
                    <a:pt x="-133" y="15874"/>
                    <a:pt x="1447" y="12206"/>
                  </a:cubicBezTo>
                  <a:cubicBezTo>
                    <a:pt x="3028" y="8538"/>
                    <a:pt x="6189" y="4463"/>
                    <a:pt x="9087" y="2221"/>
                  </a:cubicBezTo>
                  <a:cubicBezTo>
                    <a:pt x="11984" y="-20"/>
                    <a:pt x="14618" y="-428"/>
                    <a:pt x="16726" y="387"/>
                  </a:cubicBezTo>
                  <a:cubicBezTo>
                    <a:pt x="18833" y="1202"/>
                    <a:pt x="20413" y="3240"/>
                    <a:pt x="20940" y="6908"/>
                  </a:cubicBezTo>
                  <a:cubicBezTo>
                    <a:pt x="21467" y="10576"/>
                    <a:pt x="20940" y="15874"/>
                    <a:pt x="20413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0254886" y="5532702"/>
              <a:ext cx="2942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1800"/>
                    <a:pt x="21600" y="3600"/>
                    <a:pt x="19440" y="7200"/>
                  </a:cubicBezTo>
                  <a:cubicBezTo>
                    <a:pt x="17280" y="10800"/>
                    <a:pt x="864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0542434" y="5221552"/>
              <a:ext cx="87103" cy="31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05" fill="norm" stroke="1" extrusionOk="0">
                  <a:moveTo>
                    <a:pt x="18077" y="0"/>
                  </a:moveTo>
                  <a:cubicBezTo>
                    <a:pt x="13963" y="3649"/>
                    <a:pt x="9849" y="7297"/>
                    <a:pt x="6763" y="10435"/>
                  </a:cubicBezTo>
                  <a:cubicBezTo>
                    <a:pt x="3677" y="13573"/>
                    <a:pt x="1620" y="16200"/>
                    <a:pt x="592" y="18024"/>
                  </a:cubicBezTo>
                  <a:cubicBezTo>
                    <a:pt x="-437" y="19849"/>
                    <a:pt x="-437" y="20870"/>
                    <a:pt x="3163" y="21235"/>
                  </a:cubicBezTo>
                  <a:cubicBezTo>
                    <a:pt x="6763" y="21600"/>
                    <a:pt x="13963" y="21308"/>
                    <a:pt x="21163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540636" y="542475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0662137" y="5488252"/>
              <a:ext cx="100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3869" y="0"/>
                  </a:moveTo>
                  <a:cubicBezTo>
                    <a:pt x="3419" y="3789"/>
                    <a:pt x="2969" y="7579"/>
                    <a:pt x="2294" y="11179"/>
                  </a:cubicBezTo>
                  <a:cubicBezTo>
                    <a:pt x="1619" y="14779"/>
                    <a:pt x="719" y="18189"/>
                    <a:pt x="269" y="18568"/>
                  </a:cubicBezTo>
                  <a:cubicBezTo>
                    <a:pt x="-181" y="18947"/>
                    <a:pt x="-181" y="16295"/>
                    <a:pt x="1169" y="13074"/>
                  </a:cubicBezTo>
                  <a:cubicBezTo>
                    <a:pt x="2519" y="9853"/>
                    <a:pt x="5219" y="6063"/>
                    <a:pt x="8144" y="3600"/>
                  </a:cubicBezTo>
                  <a:cubicBezTo>
                    <a:pt x="11069" y="1137"/>
                    <a:pt x="14219" y="0"/>
                    <a:pt x="16469" y="379"/>
                  </a:cubicBezTo>
                  <a:cubicBezTo>
                    <a:pt x="18719" y="758"/>
                    <a:pt x="20069" y="2653"/>
                    <a:pt x="20744" y="6442"/>
                  </a:cubicBezTo>
                  <a:cubicBezTo>
                    <a:pt x="21419" y="10232"/>
                    <a:pt x="21419" y="15916"/>
                    <a:pt x="21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0859132" y="5246389"/>
              <a:ext cx="93096" cy="36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383" fill="norm" stroke="1" extrusionOk="0">
                  <a:moveTo>
                    <a:pt x="6823" y="406"/>
                  </a:moveTo>
                  <a:cubicBezTo>
                    <a:pt x="10110" y="157"/>
                    <a:pt x="13397" y="-91"/>
                    <a:pt x="15745" y="33"/>
                  </a:cubicBezTo>
                  <a:cubicBezTo>
                    <a:pt x="18093" y="157"/>
                    <a:pt x="19501" y="654"/>
                    <a:pt x="20206" y="1771"/>
                  </a:cubicBezTo>
                  <a:cubicBezTo>
                    <a:pt x="20910" y="2888"/>
                    <a:pt x="20910" y="4626"/>
                    <a:pt x="19267" y="5992"/>
                  </a:cubicBezTo>
                  <a:cubicBezTo>
                    <a:pt x="17623" y="7357"/>
                    <a:pt x="14336" y="8350"/>
                    <a:pt x="11519" y="9033"/>
                  </a:cubicBezTo>
                  <a:cubicBezTo>
                    <a:pt x="8701" y="9716"/>
                    <a:pt x="6353" y="10088"/>
                    <a:pt x="5414" y="10585"/>
                  </a:cubicBezTo>
                  <a:cubicBezTo>
                    <a:pt x="4475" y="11081"/>
                    <a:pt x="4945" y="11702"/>
                    <a:pt x="6823" y="13006"/>
                  </a:cubicBezTo>
                  <a:cubicBezTo>
                    <a:pt x="8701" y="14309"/>
                    <a:pt x="11988" y="16295"/>
                    <a:pt x="13632" y="17599"/>
                  </a:cubicBezTo>
                  <a:cubicBezTo>
                    <a:pt x="15275" y="18902"/>
                    <a:pt x="15275" y="19523"/>
                    <a:pt x="14336" y="20019"/>
                  </a:cubicBezTo>
                  <a:cubicBezTo>
                    <a:pt x="13397" y="20516"/>
                    <a:pt x="11519" y="20888"/>
                    <a:pt x="8701" y="21137"/>
                  </a:cubicBezTo>
                  <a:cubicBezTo>
                    <a:pt x="5884" y="21385"/>
                    <a:pt x="2127" y="21509"/>
                    <a:pt x="719" y="21199"/>
                  </a:cubicBezTo>
                  <a:cubicBezTo>
                    <a:pt x="-690" y="20888"/>
                    <a:pt x="249" y="20143"/>
                    <a:pt x="1188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1016886" y="5259652"/>
              <a:ext cx="75259" cy="35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05" fill="norm" stroke="1" extrusionOk="0">
                  <a:moveTo>
                    <a:pt x="0" y="0"/>
                  </a:moveTo>
                  <a:cubicBezTo>
                    <a:pt x="3000" y="129"/>
                    <a:pt x="6000" y="259"/>
                    <a:pt x="8700" y="1099"/>
                  </a:cubicBezTo>
                  <a:cubicBezTo>
                    <a:pt x="11400" y="1940"/>
                    <a:pt x="13800" y="3492"/>
                    <a:pt x="16200" y="6144"/>
                  </a:cubicBezTo>
                  <a:cubicBezTo>
                    <a:pt x="18600" y="8795"/>
                    <a:pt x="21000" y="12546"/>
                    <a:pt x="21300" y="15068"/>
                  </a:cubicBezTo>
                  <a:cubicBezTo>
                    <a:pt x="21600" y="17590"/>
                    <a:pt x="19800" y="18884"/>
                    <a:pt x="17700" y="19789"/>
                  </a:cubicBezTo>
                  <a:cubicBezTo>
                    <a:pt x="15600" y="20695"/>
                    <a:pt x="13200" y="21212"/>
                    <a:pt x="10500" y="21406"/>
                  </a:cubicBezTo>
                  <a:cubicBezTo>
                    <a:pt x="7800" y="21600"/>
                    <a:pt x="4800" y="21471"/>
                    <a:pt x="18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1156586" y="5145301"/>
              <a:ext cx="103645" cy="59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49" fill="norm" stroke="1" extrusionOk="0">
                  <a:moveTo>
                    <a:pt x="1296" y="229"/>
                  </a:moveTo>
                  <a:cubicBezTo>
                    <a:pt x="3888" y="78"/>
                    <a:pt x="6480" y="-74"/>
                    <a:pt x="9720" y="40"/>
                  </a:cubicBezTo>
                  <a:cubicBezTo>
                    <a:pt x="12960" y="153"/>
                    <a:pt x="16848" y="532"/>
                    <a:pt x="19008" y="1328"/>
                  </a:cubicBezTo>
                  <a:cubicBezTo>
                    <a:pt x="21168" y="2124"/>
                    <a:pt x="21600" y="3337"/>
                    <a:pt x="20736" y="4549"/>
                  </a:cubicBezTo>
                  <a:cubicBezTo>
                    <a:pt x="19872" y="5762"/>
                    <a:pt x="17712" y="6974"/>
                    <a:pt x="15552" y="7770"/>
                  </a:cubicBezTo>
                  <a:cubicBezTo>
                    <a:pt x="13392" y="8566"/>
                    <a:pt x="11232" y="8945"/>
                    <a:pt x="9504" y="9286"/>
                  </a:cubicBezTo>
                  <a:cubicBezTo>
                    <a:pt x="7776" y="9627"/>
                    <a:pt x="6480" y="9930"/>
                    <a:pt x="6480" y="10271"/>
                  </a:cubicBezTo>
                  <a:cubicBezTo>
                    <a:pt x="6480" y="10612"/>
                    <a:pt x="7776" y="10991"/>
                    <a:pt x="10152" y="12128"/>
                  </a:cubicBezTo>
                  <a:cubicBezTo>
                    <a:pt x="12528" y="13265"/>
                    <a:pt x="15984" y="15160"/>
                    <a:pt x="17712" y="16524"/>
                  </a:cubicBezTo>
                  <a:cubicBezTo>
                    <a:pt x="19440" y="17888"/>
                    <a:pt x="19440" y="18722"/>
                    <a:pt x="19008" y="19328"/>
                  </a:cubicBezTo>
                  <a:cubicBezTo>
                    <a:pt x="18576" y="19934"/>
                    <a:pt x="17712" y="20313"/>
                    <a:pt x="16416" y="20617"/>
                  </a:cubicBezTo>
                  <a:cubicBezTo>
                    <a:pt x="15120" y="20920"/>
                    <a:pt x="13392" y="21147"/>
                    <a:pt x="11016" y="21299"/>
                  </a:cubicBezTo>
                  <a:cubicBezTo>
                    <a:pt x="8640" y="21450"/>
                    <a:pt x="5616" y="21526"/>
                    <a:pt x="3672" y="21337"/>
                  </a:cubicBezTo>
                  <a:cubicBezTo>
                    <a:pt x="1728" y="21147"/>
                    <a:pt x="864" y="20692"/>
                    <a:pt x="0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698386" y="5685102"/>
              <a:ext cx="1028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9200"/>
                    <a:pt x="3200" y="16800"/>
                    <a:pt x="4844" y="14160"/>
                  </a:cubicBezTo>
                  <a:cubicBezTo>
                    <a:pt x="6489" y="11520"/>
                    <a:pt x="8178" y="8640"/>
                    <a:pt x="9867" y="6480"/>
                  </a:cubicBezTo>
                  <a:cubicBezTo>
                    <a:pt x="11556" y="4320"/>
                    <a:pt x="13244" y="2880"/>
                    <a:pt x="14956" y="1920"/>
                  </a:cubicBezTo>
                  <a:cubicBezTo>
                    <a:pt x="16667" y="960"/>
                    <a:pt x="18400" y="480"/>
                    <a:pt x="19422" y="240"/>
                  </a:cubicBezTo>
                  <a:cubicBezTo>
                    <a:pt x="20444" y="0"/>
                    <a:pt x="20756" y="0"/>
                    <a:pt x="21044" y="0"/>
                  </a:cubicBezTo>
                  <a:cubicBezTo>
                    <a:pt x="21333" y="0"/>
                    <a:pt x="21600" y="0"/>
                    <a:pt x="21600" y="1200"/>
                  </a:cubicBezTo>
                  <a:cubicBezTo>
                    <a:pt x="21600" y="2400"/>
                    <a:pt x="21333" y="4800"/>
                    <a:pt x="21067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768236" y="5831152"/>
              <a:ext cx="971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8" y="19200"/>
                    <a:pt x="2635" y="16800"/>
                    <a:pt x="4024" y="14880"/>
                  </a:cubicBezTo>
                  <a:cubicBezTo>
                    <a:pt x="5412" y="12960"/>
                    <a:pt x="6871" y="11520"/>
                    <a:pt x="8400" y="10080"/>
                  </a:cubicBezTo>
                  <a:cubicBezTo>
                    <a:pt x="9929" y="8640"/>
                    <a:pt x="11529" y="7200"/>
                    <a:pt x="13388" y="6000"/>
                  </a:cubicBezTo>
                  <a:cubicBezTo>
                    <a:pt x="15247" y="4800"/>
                    <a:pt x="17365" y="3840"/>
                    <a:pt x="18776" y="2880"/>
                  </a:cubicBezTo>
                  <a:cubicBezTo>
                    <a:pt x="20188" y="1920"/>
                    <a:pt x="20894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3117486" y="6078802"/>
              <a:ext cx="266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634"/>
                    <a:pt x="5143" y="5268"/>
                    <a:pt x="8400" y="8517"/>
                  </a:cubicBezTo>
                  <a:cubicBezTo>
                    <a:pt x="11657" y="11766"/>
                    <a:pt x="15600" y="15629"/>
                    <a:pt x="17914" y="17912"/>
                  </a:cubicBezTo>
                  <a:cubicBezTo>
                    <a:pt x="20229" y="20195"/>
                    <a:pt x="20914" y="20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200036" y="6072452"/>
              <a:ext cx="1778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2182"/>
                    <a:pt x="13886" y="4364"/>
                    <a:pt x="10671" y="7145"/>
                  </a:cubicBezTo>
                  <a:cubicBezTo>
                    <a:pt x="7457" y="9927"/>
                    <a:pt x="4886" y="13309"/>
                    <a:pt x="3214" y="15818"/>
                  </a:cubicBezTo>
                  <a:cubicBezTo>
                    <a:pt x="1543" y="18327"/>
                    <a:pt x="771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454036" y="637090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047636" y="5996252"/>
              <a:ext cx="476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479436" y="5932752"/>
              <a:ext cx="12678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600" fill="norm" stroke="1" extrusionOk="0">
                  <a:moveTo>
                    <a:pt x="0" y="0"/>
                  </a:moveTo>
                  <a:cubicBezTo>
                    <a:pt x="6514" y="1800"/>
                    <a:pt x="13029" y="3600"/>
                    <a:pt x="16800" y="5143"/>
                  </a:cubicBezTo>
                  <a:cubicBezTo>
                    <a:pt x="20571" y="6686"/>
                    <a:pt x="21600" y="7971"/>
                    <a:pt x="19371" y="10671"/>
                  </a:cubicBezTo>
                  <a:cubicBezTo>
                    <a:pt x="17143" y="13371"/>
                    <a:pt x="11657" y="17486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435236" y="5695173"/>
              <a:ext cx="952501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20112"/>
                  </a:moveTo>
                  <a:cubicBezTo>
                    <a:pt x="1728" y="18148"/>
                    <a:pt x="3456" y="16185"/>
                    <a:pt x="5136" y="13239"/>
                  </a:cubicBezTo>
                  <a:cubicBezTo>
                    <a:pt x="6816" y="10294"/>
                    <a:pt x="8448" y="6367"/>
                    <a:pt x="10272" y="3421"/>
                  </a:cubicBezTo>
                  <a:cubicBezTo>
                    <a:pt x="12096" y="476"/>
                    <a:pt x="14112" y="-1488"/>
                    <a:pt x="16032" y="1457"/>
                  </a:cubicBezTo>
                  <a:cubicBezTo>
                    <a:pt x="17952" y="4403"/>
                    <a:pt x="19776" y="12257"/>
                    <a:pt x="21600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477367" y="5815007"/>
              <a:ext cx="764320" cy="4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34" fill="norm" stroke="1" extrusionOk="0">
                  <a:moveTo>
                    <a:pt x="2034" y="19270"/>
                  </a:moveTo>
                  <a:cubicBezTo>
                    <a:pt x="1617" y="20252"/>
                    <a:pt x="1199" y="21234"/>
                    <a:pt x="781" y="21234"/>
                  </a:cubicBezTo>
                  <a:cubicBezTo>
                    <a:pt x="364" y="21234"/>
                    <a:pt x="-54" y="20252"/>
                    <a:pt x="6" y="18289"/>
                  </a:cubicBezTo>
                  <a:cubicBezTo>
                    <a:pt x="65" y="16325"/>
                    <a:pt x="602" y="13379"/>
                    <a:pt x="2034" y="10434"/>
                  </a:cubicBezTo>
                  <a:cubicBezTo>
                    <a:pt x="3466" y="7489"/>
                    <a:pt x="5794" y="4543"/>
                    <a:pt x="8210" y="2579"/>
                  </a:cubicBezTo>
                  <a:cubicBezTo>
                    <a:pt x="10627" y="616"/>
                    <a:pt x="13133" y="-366"/>
                    <a:pt x="15370" y="125"/>
                  </a:cubicBezTo>
                  <a:cubicBezTo>
                    <a:pt x="17608" y="616"/>
                    <a:pt x="19577" y="2579"/>
                    <a:pt x="21546" y="4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835286" y="6186752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3600" y="360"/>
                  </a:cubicBezTo>
                  <a:cubicBezTo>
                    <a:pt x="4629" y="720"/>
                    <a:pt x="5400" y="1440"/>
                    <a:pt x="7457" y="4140"/>
                  </a:cubicBezTo>
                  <a:cubicBezTo>
                    <a:pt x="9514" y="6840"/>
                    <a:pt x="12857" y="11520"/>
                    <a:pt x="15429" y="14760"/>
                  </a:cubicBezTo>
                  <a:cubicBezTo>
                    <a:pt x="18000" y="18000"/>
                    <a:pt x="19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917836" y="6161352"/>
              <a:ext cx="177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616"/>
                    <a:pt x="13371" y="3233"/>
                    <a:pt x="9900" y="5731"/>
                  </a:cubicBezTo>
                  <a:cubicBezTo>
                    <a:pt x="6429" y="8229"/>
                    <a:pt x="3600" y="11608"/>
                    <a:pt x="2057" y="14400"/>
                  </a:cubicBezTo>
                  <a:cubicBezTo>
                    <a:pt x="514" y="17192"/>
                    <a:pt x="257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102516" y="6348957"/>
              <a:ext cx="107421" cy="12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80" fill="norm" stroke="1" extrusionOk="0">
                  <a:moveTo>
                    <a:pt x="1143" y="2567"/>
                  </a:moveTo>
                  <a:cubicBezTo>
                    <a:pt x="2804" y="1522"/>
                    <a:pt x="4466" y="477"/>
                    <a:pt x="6335" y="128"/>
                  </a:cubicBezTo>
                  <a:cubicBezTo>
                    <a:pt x="8204" y="-220"/>
                    <a:pt x="10281" y="128"/>
                    <a:pt x="11527" y="1348"/>
                  </a:cubicBezTo>
                  <a:cubicBezTo>
                    <a:pt x="12773" y="2567"/>
                    <a:pt x="13189" y="4657"/>
                    <a:pt x="11319" y="7270"/>
                  </a:cubicBezTo>
                  <a:cubicBezTo>
                    <a:pt x="9450" y="9883"/>
                    <a:pt x="5296" y="13019"/>
                    <a:pt x="2804" y="15457"/>
                  </a:cubicBezTo>
                  <a:cubicBezTo>
                    <a:pt x="312" y="17896"/>
                    <a:pt x="-519" y="19638"/>
                    <a:pt x="312" y="20509"/>
                  </a:cubicBezTo>
                  <a:cubicBezTo>
                    <a:pt x="1143" y="21380"/>
                    <a:pt x="3635" y="21380"/>
                    <a:pt x="7373" y="21380"/>
                  </a:cubicBezTo>
                  <a:cubicBezTo>
                    <a:pt x="11112" y="21380"/>
                    <a:pt x="16096" y="21380"/>
                    <a:pt x="21081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746386" y="6051285"/>
              <a:ext cx="565151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3"/>
                  </a:moveTo>
                  <a:cubicBezTo>
                    <a:pt x="3155" y="6171"/>
                    <a:pt x="6310" y="0"/>
                    <a:pt x="9142" y="0"/>
                  </a:cubicBezTo>
                  <a:cubicBezTo>
                    <a:pt x="11973" y="0"/>
                    <a:pt x="14481" y="6171"/>
                    <a:pt x="16503" y="10800"/>
                  </a:cubicBezTo>
                  <a:cubicBezTo>
                    <a:pt x="18526" y="15429"/>
                    <a:pt x="20063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273436" y="5945452"/>
              <a:ext cx="17558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0" y="0"/>
                  </a:moveTo>
                  <a:cubicBezTo>
                    <a:pt x="5845" y="465"/>
                    <a:pt x="11689" y="929"/>
                    <a:pt x="15628" y="2206"/>
                  </a:cubicBezTo>
                  <a:cubicBezTo>
                    <a:pt x="19567" y="3484"/>
                    <a:pt x="21600" y="5574"/>
                    <a:pt x="20965" y="8942"/>
                  </a:cubicBezTo>
                  <a:cubicBezTo>
                    <a:pt x="20329" y="12310"/>
                    <a:pt x="17026" y="16955"/>
                    <a:pt x="13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915220" y="5736265"/>
              <a:ext cx="301698" cy="8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67" fill="norm" stroke="1" extrusionOk="0">
                  <a:moveTo>
                    <a:pt x="151" y="9874"/>
                  </a:moveTo>
                  <a:cubicBezTo>
                    <a:pt x="4531" y="7105"/>
                    <a:pt x="8912" y="4336"/>
                    <a:pt x="12235" y="2674"/>
                  </a:cubicBezTo>
                  <a:cubicBezTo>
                    <a:pt x="15558" y="1013"/>
                    <a:pt x="17824" y="459"/>
                    <a:pt x="19334" y="182"/>
                  </a:cubicBezTo>
                  <a:cubicBezTo>
                    <a:pt x="20845" y="-95"/>
                    <a:pt x="21600" y="-95"/>
                    <a:pt x="21524" y="459"/>
                  </a:cubicBezTo>
                  <a:cubicBezTo>
                    <a:pt x="21449" y="1013"/>
                    <a:pt x="20543" y="2120"/>
                    <a:pt x="17597" y="3782"/>
                  </a:cubicBezTo>
                  <a:cubicBezTo>
                    <a:pt x="14652" y="5443"/>
                    <a:pt x="9667" y="7659"/>
                    <a:pt x="6797" y="8767"/>
                  </a:cubicBezTo>
                  <a:cubicBezTo>
                    <a:pt x="3927" y="9874"/>
                    <a:pt x="3172" y="9874"/>
                    <a:pt x="2341" y="9874"/>
                  </a:cubicBezTo>
                  <a:cubicBezTo>
                    <a:pt x="1510" y="9874"/>
                    <a:pt x="604" y="9874"/>
                    <a:pt x="604" y="9874"/>
                  </a:cubicBezTo>
                  <a:cubicBezTo>
                    <a:pt x="604" y="9874"/>
                    <a:pt x="1510" y="9874"/>
                    <a:pt x="3927" y="9043"/>
                  </a:cubicBezTo>
                  <a:cubicBezTo>
                    <a:pt x="6344" y="8213"/>
                    <a:pt x="10271" y="6551"/>
                    <a:pt x="12613" y="5997"/>
                  </a:cubicBezTo>
                  <a:cubicBezTo>
                    <a:pt x="14954" y="5443"/>
                    <a:pt x="15709" y="5997"/>
                    <a:pt x="15709" y="6828"/>
                  </a:cubicBezTo>
                  <a:cubicBezTo>
                    <a:pt x="15709" y="7659"/>
                    <a:pt x="14954" y="8767"/>
                    <a:pt x="12462" y="10705"/>
                  </a:cubicBezTo>
                  <a:cubicBezTo>
                    <a:pt x="9969" y="12643"/>
                    <a:pt x="5740" y="15413"/>
                    <a:pt x="3248" y="17351"/>
                  </a:cubicBezTo>
                  <a:cubicBezTo>
                    <a:pt x="755" y="19290"/>
                    <a:pt x="0" y="20397"/>
                    <a:pt x="0" y="20951"/>
                  </a:cubicBezTo>
                  <a:cubicBezTo>
                    <a:pt x="0" y="21505"/>
                    <a:pt x="755" y="21505"/>
                    <a:pt x="3625" y="20951"/>
                  </a:cubicBezTo>
                  <a:cubicBezTo>
                    <a:pt x="6495" y="20397"/>
                    <a:pt x="11480" y="19290"/>
                    <a:pt x="16464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5" name="Drawing"/>
          <p:cNvGrpSpPr/>
          <p:nvPr/>
        </p:nvGrpSpPr>
        <p:grpSpPr>
          <a:xfrm>
            <a:off x="1078984" y="1665287"/>
            <a:ext cx="8680967" cy="6299816"/>
            <a:chOff x="0" y="0"/>
            <a:chExt cx="8680965" cy="6299814"/>
          </a:xfrm>
        </p:grpSpPr>
        <p:sp>
          <p:nvSpPr>
            <p:cNvPr id="1924" name="Line"/>
            <p:cNvSpPr/>
            <p:nvPr/>
          </p:nvSpPr>
          <p:spPr>
            <a:xfrm>
              <a:off x="679965" y="258762"/>
              <a:ext cx="2286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2954"/>
                    <a:pt x="6800" y="5908"/>
                    <a:pt x="9900" y="9231"/>
                  </a:cubicBezTo>
                  <a:cubicBezTo>
                    <a:pt x="13000" y="12554"/>
                    <a:pt x="15800" y="16246"/>
                    <a:pt x="17700" y="18369"/>
                  </a:cubicBezTo>
                  <a:cubicBezTo>
                    <a:pt x="19600" y="20492"/>
                    <a:pt x="206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32365" y="195262"/>
              <a:ext cx="1587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324"/>
                    <a:pt x="16992" y="2648"/>
                    <a:pt x="14832" y="4634"/>
                  </a:cubicBezTo>
                  <a:cubicBezTo>
                    <a:pt x="12672" y="6621"/>
                    <a:pt x="10656" y="9269"/>
                    <a:pt x="8640" y="11628"/>
                  </a:cubicBezTo>
                  <a:cubicBezTo>
                    <a:pt x="6624" y="13986"/>
                    <a:pt x="4608" y="16055"/>
                    <a:pt x="3168" y="17669"/>
                  </a:cubicBezTo>
                  <a:cubicBezTo>
                    <a:pt x="1728" y="19283"/>
                    <a:pt x="864" y="204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054615" y="639762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73665" y="52546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563750" y="379412"/>
              <a:ext cx="290966" cy="9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01" fill="norm" stroke="1" extrusionOk="0">
                  <a:moveTo>
                    <a:pt x="2714" y="20681"/>
                  </a:moveTo>
                  <a:cubicBezTo>
                    <a:pt x="1937" y="21140"/>
                    <a:pt x="1160" y="21600"/>
                    <a:pt x="616" y="20681"/>
                  </a:cubicBezTo>
                  <a:cubicBezTo>
                    <a:pt x="72" y="19762"/>
                    <a:pt x="-239" y="17464"/>
                    <a:pt x="227" y="13787"/>
                  </a:cubicBezTo>
                  <a:cubicBezTo>
                    <a:pt x="693" y="10111"/>
                    <a:pt x="1937" y="5055"/>
                    <a:pt x="3335" y="2757"/>
                  </a:cubicBezTo>
                  <a:cubicBezTo>
                    <a:pt x="4734" y="460"/>
                    <a:pt x="6288" y="919"/>
                    <a:pt x="7686" y="3906"/>
                  </a:cubicBezTo>
                  <a:cubicBezTo>
                    <a:pt x="9085" y="6894"/>
                    <a:pt x="10328" y="12409"/>
                    <a:pt x="11338" y="15855"/>
                  </a:cubicBezTo>
                  <a:cubicBezTo>
                    <a:pt x="12348" y="19302"/>
                    <a:pt x="13125" y="20681"/>
                    <a:pt x="13980" y="21140"/>
                  </a:cubicBezTo>
                  <a:cubicBezTo>
                    <a:pt x="14834" y="21600"/>
                    <a:pt x="15767" y="21140"/>
                    <a:pt x="16699" y="18843"/>
                  </a:cubicBezTo>
                  <a:cubicBezTo>
                    <a:pt x="17632" y="16545"/>
                    <a:pt x="18564" y="12409"/>
                    <a:pt x="19341" y="8962"/>
                  </a:cubicBezTo>
                  <a:cubicBezTo>
                    <a:pt x="20118" y="5515"/>
                    <a:pt x="20739" y="2757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633407" y="635118"/>
              <a:ext cx="240359" cy="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581" fill="norm" stroke="1" extrusionOk="0">
                  <a:moveTo>
                    <a:pt x="1621" y="18016"/>
                  </a:moveTo>
                  <a:cubicBezTo>
                    <a:pt x="863" y="16165"/>
                    <a:pt x="105" y="14313"/>
                    <a:pt x="11" y="11845"/>
                  </a:cubicBezTo>
                  <a:cubicBezTo>
                    <a:pt x="-84" y="9376"/>
                    <a:pt x="484" y="6291"/>
                    <a:pt x="1148" y="3822"/>
                  </a:cubicBezTo>
                  <a:cubicBezTo>
                    <a:pt x="1811" y="1353"/>
                    <a:pt x="2569" y="-498"/>
                    <a:pt x="3800" y="119"/>
                  </a:cubicBezTo>
                  <a:cubicBezTo>
                    <a:pt x="5032" y="736"/>
                    <a:pt x="6737" y="3822"/>
                    <a:pt x="7779" y="6908"/>
                  </a:cubicBezTo>
                  <a:cubicBezTo>
                    <a:pt x="8821" y="9993"/>
                    <a:pt x="9200" y="13079"/>
                    <a:pt x="9674" y="15856"/>
                  </a:cubicBezTo>
                  <a:cubicBezTo>
                    <a:pt x="10148" y="18633"/>
                    <a:pt x="10716" y="21102"/>
                    <a:pt x="11948" y="20485"/>
                  </a:cubicBezTo>
                  <a:cubicBezTo>
                    <a:pt x="13179" y="19868"/>
                    <a:pt x="15074" y="16165"/>
                    <a:pt x="16779" y="12771"/>
                  </a:cubicBezTo>
                  <a:cubicBezTo>
                    <a:pt x="18484" y="9376"/>
                    <a:pt x="20000" y="6291"/>
                    <a:pt x="21516" y="3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92665" y="1104163"/>
              <a:ext cx="222251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4320" y="13918"/>
                    <a:pt x="8640" y="6718"/>
                    <a:pt x="11623" y="3118"/>
                  </a:cubicBezTo>
                  <a:cubicBezTo>
                    <a:pt x="14606" y="-482"/>
                    <a:pt x="16251" y="-482"/>
                    <a:pt x="17691" y="718"/>
                  </a:cubicBezTo>
                  <a:cubicBezTo>
                    <a:pt x="19131" y="1918"/>
                    <a:pt x="20366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37115" y="1217612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0" y="1547812"/>
              <a:ext cx="118044" cy="21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42" fill="norm" stroke="1" extrusionOk="0">
                  <a:moveTo>
                    <a:pt x="18281" y="1258"/>
                  </a:moveTo>
                  <a:cubicBezTo>
                    <a:pt x="16766" y="629"/>
                    <a:pt x="15250" y="0"/>
                    <a:pt x="12408" y="0"/>
                  </a:cubicBezTo>
                  <a:cubicBezTo>
                    <a:pt x="9566" y="0"/>
                    <a:pt x="5397" y="629"/>
                    <a:pt x="2934" y="1992"/>
                  </a:cubicBezTo>
                  <a:cubicBezTo>
                    <a:pt x="471" y="3355"/>
                    <a:pt x="-287" y="5452"/>
                    <a:pt x="92" y="6816"/>
                  </a:cubicBezTo>
                  <a:cubicBezTo>
                    <a:pt x="471" y="8179"/>
                    <a:pt x="1987" y="8808"/>
                    <a:pt x="4829" y="9332"/>
                  </a:cubicBezTo>
                  <a:cubicBezTo>
                    <a:pt x="7671" y="9856"/>
                    <a:pt x="11839" y="10276"/>
                    <a:pt x="15250" y="11219"/>
                  </a:cubicBezTo>
                  <a:cubicBezTo>
                    <a:pt x="18660" y="12163"/>
                    <a:pt x="21313" y="13631"/>
                    <a:pt x="21124" y="15309"/>
                  </a:cubicBezTo>
                  <a:cubicBezTo>
                    <a:pt x="20934" y="16986"/>
                    <a:pt x="17902" y="18874"/>
                    <a:pt x="15439" y="20027"/>
                  </a:cubicBezTo>
                  <a:cubicBezTo>
                    <a:pt x="12976" y="21181"/>
                    <a:pt x="11081" y="21600"/>
                    <a:pt x="10134" y="21390"/>
                  </a:cubicBezTo>
                  <a:cubicBezTo>
                    <a:pt x="9187" y="21181"/>
                    <a:pt x="9187" y="20342"/>
                    <a:pt x="9187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99011" y="1572709"/>
              <a:ext cx="99955" cy="18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13" fill="norm" stroke="1" extrusionOk="0">
                  <a:moveTo>
                    <a:pt x="20816" y="2268"/>
                  </a:moveTo>
                  <a:cubicBezTo>
                    <a:pt x="19494" y="1286"/>
                    <a:pt x="18171" y="304"/>
                    <a:pt x="16408" y="58"/>
                  </a:cubicBezTo>
                  <a:cubicBezTo>
                    <a:pt x="14645" y="-187"/>
                    <a:pt x="12440" y="304"/>
                    <a:pt x="9355" y="2268"/>
                  </a:cubicBezTo>
                  <a:cubicBezTo>
                    <a:pt x="6269" y="4231"/>
                    <a:pt x="2302" y="7668"/>
                    <a:pt x="759" y="10736"/>
                  </a:cubicBezTo>
                  <a:cubicBezTo>
                    <a:pt x="-784" y="13804"/>
                    <a:pt x="98" y="16504"/>
                    <a:pt x="2743" y="18222"/>
                  </a:cubicBezTo>
                  <a:cubicBezTo>
                    <a:pt x="5387" y="19940"/>
                    <a:pt x="9796" y="20677"/>
                    <a:pt x="14204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22286" y="1485522"/>
              <a:ext cx="217980" cy="20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61" fill="norm" stroke="1" extrusionOk="0">
                  <a:moveTo>
                    <a:pt x="8304" y="11541"/>
                  </a:moveTo>
                  <a:cubicBezTo>
                    <a:pt x="7266" y="11541"/>
                    <a:pt x="6227" y="11541"/>
                    <a:pt x="4877" y="12405"/>
                  </a:cubicBezTo>
                  <a:cubicBezTo>
                    <a:pt x="3527" y="13269"/>
                    <a:pt x="1866" y="14997"/>
                    <a:pt x="931" y="16401"/>
                  </a:cubicBezTo>
                  <a:cubicBezTo>
                    <a:pt x="-3" y="17805"/>
                    <a:pt x="-211" y="18885"/>
                    <a:pt x="204" y="19425"/>
                  </a:cubicBezTo>
                  <a:cubicBezTo>
                    <a:pt x="620" y="19965"/>
                    <a:pt x="1658" y="19965"/>
                    <a:pt x="2904" y="19533"/>
                  </a:cubicBezTo>
                  <a:cubicBezTo>
                    <a:pt x="4151" y="19101"/>
                    <a:pt x="5604" y="18237"/>
                    <a:pt x="6851" y="17805"/>
                  </a:cubicBezTo>
                  <a:cubicBezTo>
                    <a:pt x="8097" y="17373"/>
                    <a:pt x="9135" y="17373"/>
                    <a:pt x="10174" y="17697"/>
                  </a:cubicBezTo>
                  <a:cubicBezTo>
                    <a:pt x="11212" y="18021"/>
                    <a:pt x="12251" y="18669"/>
                    <a:pt x="13393" y="17913"/>
                  </a:cubicBezTo>
                  <a:cubicBezTo>
                    <a:pt x="14535" y="17157"/>
                    <a:pt x="15781" y="14997"/>
                    <a:pt x="16612" y="12513"/>
                  </a:cubicBezTo>
                  <a:cubicBezTo>
                    <a:pt x="17443" y="10029"/>
                    <a:pt x="17858" y="7221"/>
                    <a:pt x="18066" y="4845"/>
                  </a:cubicBezTo>
                  <a:cubicBezTo>
                    <a:pt x="18274" y="2469"/>
                    <a:pt x="18274" y="525"/>
                    <a:pt x="18377" y="93"/>
                  </a:cubicBezTo>
                  <a:cubicBezTo>
                    <a:pt x="18481" y="-339"/>
                    <a:pt x="18689" y="741"/>
                    <a:pt x="18689" y="3333"/>
                  </a:cubicBezTo>
                  <a:cubicBezTo>
                    <a:pt x="18689" y="5925"/>
                    <a:pt x="18481" y="10029"/>
                    <a:pt x="18897" y="13269"/>
                  </a:cubicBezTo>
                  <a:cubicBezTo>
                    <a:pt x="19312" y="16509"/>
                    <a:pt x="20351" y="18885"/>
                    <a:pt x="21389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84715" y="1574154"/>
              <a:ext cx="120651" cy="8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9095" y="2857"/>
                  </a:moveTo>
                  <a:cubicBezTo>
                    <a:pt x="7579" y="1314"/>
                    <a:pt x="6063" y="-229"/>
                    <a:pt x="4547" y="28"/>
                  </a:cubicBezTo>
                  <a:cubicBezTo>
                    <a:pt x="3032" y="285"/>
                    <a:pt x="1516" y="2342"/>
                    <a:pt x="758" y="4914"/>
                  </a:cubicBezTo>
                  <a:cubicBezTo>
                    <a:pt x="0" y="7485"/>
                    <a:pt x="0" y="10571"/>
                    <a:pt x="0" y="13400"/>
                  </a:cubicBezTo>
                  <a:cubicBezTo>
                    <a:pt x="0" y="16228"/>
                    <a:pt x="0" y="18800"/>
                    <a:pt x="947" y="20085"/>
                  </a:cubicBezTo>
                  <a:cubicBezTo>
                    <a:pt x="1895" y="21371"/>
                    <a:pt x="3789" y="21371"/>
                    <a:pt x="5684" y="20085"/>
                  </a:cubicBezTo>
                  <a:cubicBezTo>
                    <a:pt x="7579" y="18800"/>
                    <a:pt x="9474" y="16228"/>
                    <a:pt x="12126" y="15714"/>
                  </a:cubicBezTo>
                  <a:cubicBezTo>
                    <a:pt x="14779" y="15200"/>
                    <a:pt x="18189" y="16742"/>
                    <a:pt x="21600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68865" y="1433512"/>
              <a:ext cx="146051" cy="20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0368"/>
                  </a:moveTo>
                  <a:cubicBezTo>
                    <a:pt x="1565" y="10368"/>
                    <a:pt x="3130" y="10368"/>
                    <a:pt x="4696" y="11340"/>
                  </a:cubicBezTo>
                  <a:cubicBezTo>
                    <a:pt x="6261" y="12312"/>
                    <a:pt x="7826" y="14256"/>
                    <a:pt x="8609" y="15768"/>
                  </a:cubicBezTo>
                  <a:cubicBezTo>
                    <a:pt x="9391" y="17280"/>
                    <a:pt x="9391" y="18360"/>
                    <a:pt x="9548" y="19440"/>
                  </a:cubicBezTo>
                  <a:cubicBezTo>
                    <a:pt x="9704" y="20520"/>
                    <a:pt x="10017" y="21600"/>
                    <a:pt x="10174" y="21168"/>
                  </a:cubicBezTo>
                  <a:cubicBezTo>
                    <a:pt x="10330" y="20736"/>
                    <a:pt x="10330" y="18792"/>
                    <a:pt x="11270" y="15444"/>
                  </a:cubicBezTo>
                  <a:cubicBezTo>
                    <a:pt x="12209" y="12096"/>
                    <a:pt x="14087" y="7344"/>
                    <a:pt x="15965" y="4536"/>
                  </a:cubicBezTo>
                  <a:cubicBezTo>
                    <a:pt x="17843" y="1728"/>
                    <a:pt x="19722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471754" y="266543"/>
              <a:ext cx="205551" cy="57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44" fill="norm" stroke="1" extrusionOk="0">
                  <a:moveTo>
                    <a:pt x="2532" y="9136"/>
                  </a:moveTo>
                  <a:cubicBezTo>
                    <a:pt x="3414" y="10943"/>
                    <a:pt x="4295" y="12749"/>
                    <a:pt x="4736" y="14674"/>
                  </a:cubicBezTo>
                  <a:cubicBezTo>
                    <a:pt x="5177" y="16598"/>
                    <a:pt x="5177" y="18640"/>
                    <a:pt x="4846" y="19858"/>
                  </a:cubicBezTo>
                  <a:cubicBezTo>
                    <a:pt x="4516" y="21075"/>
                    <a:pt x="3854" y="21468"/>
                    <a:pt x="3303" y="21311"/>
                  </a:cubicBezTo>
                  <a:cubicBezTo>
                    <a:pt x="2752" y="21154"/>
                    <a:pt x="2311" y="20447"/>
                    <a:pt x="1760" y="18837"/>
                  </a:cubicBezTo>
                  <a:cubicBezTo>
                    <a:pt x="1209" y="17227"/>
                    <a:pt x="548" y="14713"/>
                    <a:pt x="218" y="12003"/>
                  </a:cubicBezTo>
                  <a:cubicBezTo>
                    <a:pt x="-113" y="9293"/>
                    <a:pt x="-113" y="6387"/>
                    <a:pt x="548" y="4384"/>
                  </a:cubicBezTo>
                  <a:cubicBezTo>
                    <a:pt x="1209" y="2381"/>
                    <a:pt x="2532" y="1282"/>
                    <a:pt x="3744" y="653"/>
                  </a:cubicBezTo>
                  <a:cubicBezTo>
                    <a:pt x="4956" y="25"/>
                    <a:pt x="6058" y="-132"/>
                    <a:pt x="7711" y="104"/>
                  </a:cubicBezTo>
                  <a:cubicBezTo>
                    <a:pt x="9365" y="339"/>
                    <a:pt x="11569" y="968"/>
                    <a:pt x="13222" y="1910"/>
                  </a:cubicBezTo>
                  <a:cubicBezTo>
                    <a:pt x="14875" y="2853"/>
                    <a:pt x="15977" y="4109"/>
                    <a:pt x="15867" y="5131"/>
                  </a:cubicBezTo>
                  <a:cubicBezTo>
                    <a:pt x="15756" y="6152"/>
                    <a:pt x="14434" y="6937"/>
                    <a:pt x="13001" y="7369"/>
                  </a:cubicBezTo>
                  <a:cubicBezTo>
                    <a:pt x="11569" y="7801"/>
                    <a:pt x="10026" y="7880"/>
                    <a:pt x="10026" y="7919"/>
                  </a:cubicBezTo>
                  <a:cubicBezTo>
                    <a:pt x="10026" y="7958"/>
                    <a:pt x="11569" y="7958"/>
                    <a:pt x="13552" y="8233"/>
                  </a:cubicBezTo>
                  <a:cubicBezTo>
                    <a:pt x="15536" y="8508"/>
                    <a:pt x="17960" y="9058"/>
                    <a:pt x="19393" y="9529"/>
                  </a:cubicBezTo>
                  <a:cubicBezTo>
                    <a:pt x="20826" y="10000"/>
                    <a:pt x="21267" y="10393"/>
                    <a:pt x="21377" y="10825"/>
                  </a:cubicBezTo>
                  <a:cubicBezTo>
                    <a:pt x="21487" y="11257"/>
                    <a:pt x="21267" y="11728"/>
                    <a:pt x="20716" y="12160"/>
                  </a:cubicBezTo>
                  <a:cubicBezTo>
                    <a:pt x="20165" y="12592"/>
                    <a:pt x="19283" y="12985"/>
                    <a:pt x="17850" y="13260"/>
                  </a:cubicBezTo>
                  <a:cubicBezTo>
                    <a:pt x="16418" y="13535"/>
                    <a:pt x="14434" y="13692"/>
                    <a:pt x="13883" y="13653"/>
                  </a:cubicBezTo>
                  <a:cubicBezTo>
                    <a:pt x="13332" y="13613"/>
                    <a:pt x="14214" y="13378"/>
                    <a:pt x="15095" y="13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744998" y="531812"/>
              <a:ext cx="73635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176" fill="norm" stroke="1" extrusionOk="0">
                  <a:moveTo>
                    <a:pt x="6836" y="7624"/>
                  </a:moveTo>
                  <a:cubicBezTo>
                    <a:pt x="4436" y="8894"/>
                    <a:pt x="2036" y="10165"/>
                    <a:pt x="836" y="12494"/>
                  </a:cubicBezTo>
                  <a:cubicBezTo>
                    <a:pt x="-364" y="14824"/>
                    <a:pt x="-364" y="18212"/>
                    <a:pt x="1436" y="19906"/>
                  </a:cubicBezTo>
                  <a:cubicBezTo>
                    <a:pt x="3236" y="21600"/>
                    <a:pt x="6836" y="21600"/>
                    <a:pt x="10436" y="19906"/>
                  </a:cubicBezTo>
                  <a:cubicBezTo>
                    <a:pt x="14036" y="18212"/>
                    <a:pt x="17636" y="14824"/>
                    <a:pt x="19436" y="12071"/>
                  </a:cubicBezTo>
                  <a:cubicBezTo>
                    <a:pt x="21236" y="9318"/>
                    <a:pt x="21236" y="7200"/>
                    <a:pt x="20036" y="5294"/>
                  </a:cubicBezTo>
                  <a:cubicBezTo>
                    <a:pt x="18836" y="3388"/>
                    <a:pt x="16436" y="1694"/>
                    <a:pt x="140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004065" y="497385"/>
              <a:ext cx="158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64" y="12302"/>
                    <a:pt x="1728" y="4448"/>
                    <a:pt x="5328" y="1502"/>
                  </a:cubicBezTo>
                  <a:cubicBezTo>
                    <a:pt x="8928" y="-1443"/>
                    <a:pt x="152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3054865" y="417512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390"/>
                    <a:pt x="14400" y="8780"/>
                    <a:pt x="18000" y="12380"/>
                  </a:cubicBezTo>
                  <a:cubicBezTo>
                    <a:pt x="21600" y="15980"/>
                    <a:pt x="21600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3550165" y="225809"/>
              <a:ext cx="127001" cy="55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0" y="19420"/>
                    <a:pt x="0" y="17277"/>
                    <a:pt x="0" y="14721"/>
                  </a:cubicBezTo>
                  <a:cubicBezTo>
                    <a:pt x="0" y="12166"/>
                    <a:pt x="0" y="9198"/>
                    <a:pt x="1080" y="6724"/>
                  </a:cubicBezTo>
                  <a:cubicBezTo>
                    <a:pt x="2160" y="4251"/>
                    <a:pt x="4320" y="2272"/>
                    <a:pt x="6300" y="1201"/>
                  </a:cubicBezTo>
                  <a:cubicBezTo>
                    <a:pt x="8280" y="129"/>
                    <a:pt x="10080" y="-36"/>
                    <a:pt x="11880" y="5"/>
                  </a:cubicBezTo>
                  <a:cubicBezTo>
                    <a:pt x="13680" y="46"/>
                    <a:pt x="15480" y="294"/>
                    <a:pt x="17100" y="830"/>
                  </a:cubicBezTo>
                  <a:cubicBezTo>
                    <a:pt x="18720" y="1366"/>
                    <a:pt x="20160" y="2190"/>
                    <a:pt x="20160" y="3056"/>
                  </a:cubicBezTo>
                  <a:cubicBezTo>
                    <a:pt x="20160" y="3921"/>
                    <a:pt x="18720" y="4828"/>
                    <a:pt x="16380" y="5529"/>
                  </a:cubicBezTo>
                  <a:cubicBezTo>
                    <a:pt x="14040" y="6230"/>
                    <a:pt x="10800" y="6724"/>
                    <a:pt x="10260" y="7095"/>
                  </a:cubicBezTo>
                  <a:cubicBezTo>
                    <a:pt x="9720" y="7466"/>
                    <a:pt x="11880" y="7714"/>
                    <a:pt x="13860" y="7961"/>
                  </a:cubicBezTo>
                  <a:cubicBezTo>
                    <a:pt x="15840" y="8208"/>
                    <a:pt x="17640" y="8456"/>
                    <a:pt x="19080" y="8827"/>
                  </a:cubicBezTo>
                  <a:cubicBezTo>
                    <a:pt x="20520" y="9198"/>
                    <a:pt x="21600" y="9692"/>
                    <a:pt x="21600" y="10104"/>
                  </a:cubicBezTo>
                  <a:cubicBezTo>
                    <a:pt x="21600" y="10517"/>
                    <a:pt x="20520" y="10846"/>
                    <a:pt x="17460" y="11094"/>
                  </a:cubicBezTo>
                  <a:cubicBezTo>
                    <a:pt x="14400" y="11341"/>
                    <a:pt x="9360" y="11506"/>
                    <a:pt x="4320" y="11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715265" y="48101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962915" y="237975"/>
              <a:ext cx="241301" cy="28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021"/>
                  </a:moveTo>
                  <a:cubicBezTo>
                    <a:pt x="0" y="1233"/>
                    <a:pt x="0" y="445"/>
                    <a:pt x="474" y="129"/>
                  </a:cubicBezTo>
                  <a:cubicBezTo>
                    <a:pt x="947" y="-186"/>
                    <a:pt x="1895" y="-28"/>
                    <a:pt x="4263" y="1785"/>
                  </a:cubicBezTo>
                  <a:cubicBezTo>
                    <a:pt x="6632" y="3598"/>
                    <a:pt x="10421" y="7067"/>
                    <a:pt x="13547" y="10614"/>
                  </a:cubicBezTo>
                  <a:cubicBezTo>
                    <a:pt x="16674" y="14161"/>
                    <a:pt x="19137" y="17788"/>
                    <a:pt x="2160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013715" y="233362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233"/>
                    <a:pt x="15200" y="6465"/>
                    <a:pt x="11600" y="10065"/>
                  </a:cubicBezTo>
                  <a:cubicBezTo>
                    <a:pt x="8000" y="13665"/>
                    <a:pt x="4000" y="176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324865" y="51911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318515" y="412342"/>
              <a:ext cx="45583" cy="2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597" fill="norm" stroke="1" extrusionOk="0">
                  <a:moveTo>
                    <a:pt x="14727" y="15197"/>
                  </a:moveTo>
                  <a:cubicBezTo>
                    <a:pt x="9818" y="13397"/>
                    <a:pt x="4909" y="11597"/>
                    <a:pt x="4418" y="13397"/>
                  </a:cubicBezTo>
                  <a:cubicBezTo>
                    <a:pt x="3927" y="15197"/>
                    <a:pt x="7855" y="20597"/>
                    <a:pt x="12273" y="18797"/>
                  </a:cubicBezTo>
                  <a:cubicBezTo>
                    <a:pt x="16691" y="16997"/>
                    <a:pt x="21600" y="7997"/>
                    <a:pt x="21109" y="3497"/>
                  </a:cubicBezTo>
                  <a:cubicBezTo>
                    <a:pt x="20618" y="-1003"/>
                    <a:pt x="14727" y="-1003"/>
                    <a:pt x="10309" y="2597"/>
                  </a:cubicBezTo>
                  <a:cubicBezTo>
                    <a:pt x="5891" y="6197"/>
                    <a:pt x="2945" y="13397"/>
                    <a:pt x="0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312165" y="55562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686815" y="411162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794765" y="354012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41"/>
                    <a:pt x="0" y="9483"/>
                    <a:pt x="0" y="13083"/>
                  </a:cubicBezTo>
                  <a:cubicBezTo>
                    <a:pt x="0" y="16683"/>
                    <a:pt x="10800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947115" y="157166"/>
              <a:ext cx="187022" cy="64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29" fill="norm" stroke="1" extrusionOk="0">
                  <a:moveTo>
                    <a:pt x="726" y="21529"/>
                  </a:moveTo>
                  <a:cubicBezTo>
                    <a:pt x="246" y="19611"/>
                    <a:pt x="-234" y="17692"/>
                    <a:pt x="126" y="15418"/>
                  </a:cubicBezTo>
                  <a:cubicBezTo>
                    <a:pt x="486" y="13145"/>
                    <a:pt x="1686" y="10516"/>
                    <a:pt x="3246" y="8136"/>
                  </a:cubicBezTo>
                  <a:cubicBezTo>
                    <a:pt x="4806" y="5755"/>
                    <a:pt x="6726" y="3624"/>
                    <a:pt x="8046" y="2345"/>
                  </a:cubicBezTo>
                  <a:cubicBezTo>
                    <a:pt x="9366" y="1066"/>
                    <a:pt x="10086" y="640"/>
                    <a:pt x="11046" y="355"/>
                  </a:cubicBezTo>
                  <a:cubicBezTo>
                    <a:pt x="12006" y="71"/>
                    <a:pt x="13206" y="-71"/>
                    <a:pt x="14166" y="36"/>
                  </a:cubicBezTo>
                  <a:cubicBezTo>
                    <a:pt x="15126" y="142"/>
                    <a:pt x="15846" y="497"/>
                    <a:pt x="16326" y="1421"/>
                  </a:cubicBezTo>
                  <a:cubicBezTo>
                    <a:pt x="16806" y="2345"/>
                    <a:pt x="17046" y="3837"/>
                    <a:pt x="16806" y="4796"/>
                  </a:cubicBezTo>
                  <a:cubicBezTo>
                    <a:pt x="16566" y="5755"/>
                    <a:pt x="15846" y="6182"/>
                    <a:pt x="15006" y="6608"/>
                  </a:cubicBezTo>
                  <a:cubicBezTo>
                    <a:pt x="14166" y="7034"/>
                    <a:pt x="13206" y="7461"/>
                    <a:pt x="13326" y="7674"/>
                  </a:cubicBezTo>
                  <a:cubicBezTo>
                    <a:pt x="13446" y="7887"/>
                    <a:pt x="14646" y="7887"/>
                    <a:pt x="15846" y="7993"/>
                  </a:cubicBezTo>
                  <a:cubicBezTo>
                    <a:pt x="17046" y="8100"/>
                    <a:pt x="18246" y="8313"/>
                    <a:pt x="19206" y="8597"/>
                  </a:cubicBezTo>
                  <a:cubicBezTo>
                    <a:pt x="20166" y="8882"/>
                    <a:pt x="20886" y="9237"/>
                    <a:pt x="21126" y="9592"/>
                  </a:cubicBezTo>
                  <a:cubicBezTo>
                    <a:pt x="21366" y="9947"/>
                    <a:pt x="21126" y="10303"/>
                    <a:pt x="19566" y="10765"/>
                  </a:cubicBezTo>
                  <a:cubicBezTo>
                    <a:pt x="18006" y="11226"/>
                    <a:pt x="15126" y="11795"/>
                    <a:pt x="12966" y="12008"/>
                  </a:cubicBezTo>
                  <a:cubicBezTo>
                    <a:pt x="10806" y="12221"/>
                    <a:pt x="9366" y="12079"/>
                    <a:pt x="7926" y="11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150365" y="454289"/>
              <a:ext cx="101601" cy="13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4195"/>
                  </a:moveTo>
                  <a:cubicBezTo>
                    <a:pt x="1350" y="2866"/>
                    <a:pt x="2700" y="1537"/>
                    <a:pt x="5400" y="706"/>
                  </a:cubicBezTo>
                  <a:cubicBezTo>
                    <a:pt x="8100" y="-125"/>
                    <a:pt x="12150" y="-457"/>
                    <a:pt x="14625" y="1038"/>
                  </a:cubicBezTo>
                  <a:cubicBezTo>
                    <a:pt x="17100" y="2534"/>
                    <a:pt x="18000" y="5857"/>
                    <a:pt x="16425" y="8848"/>
                  </a:cubicBezTo>
                  <a:cubicBezTo>
                    <a:pt x="14850" y="11838"/>
                    <a:pt x="10800" y="14497"/>
                    <a:pt x="7875" y="16491"/>
                  </a:cubicBezTo>
                  <a:cubicBezTo>
                    <a:pt x="4950" y="18485"/>
                    <a:pt x="3150" y="19814"/>
                    <a:pt x="4500" y="20478"/>
                  </a:cubicBezTo>
                  <a:cubicBezTo>
                    <a:pt x="5850" y="21143"/>
                    <a:pt x="10350" y="21143"/>
                    <a:pt x="13725" y="20811"/>
                  </a:cubicBezTo>
                  <a:cubicBezTo>
                    <a:pt x="17100" y="20478"/>
                    <a:pt x="19350" y="19814"/>
                    <a:pt x="21600" y="19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372615" y="311679"/>
              <a:ext cx="177801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62"/>
                  </a:moveTo>
                  <a:cubicBezTo>
                    <a:pt x="771" y="831"/>
                    <a:pt x="1543" y="0"/>
                    <a:pt x="2571" y="0"/>
                  </a:cubicBezTo>
                  <a:cubicBezTo>
                    <a:pt x="3600" y="0"/>
                    <a:pt x="4886" y="831"/>
                    <a:pt x="7200" y="3531"/>
                  </a:cubicBezTo>
                  <a:cubicBezTo>
                    <a:pt x="9514" y="6231"/>
                    <a:pt x="12857" y="10800"/>
                    <a:pt x="15429" y="14123"/>
                  </a:cubicBezTo>
                  <a:cubicBezTo>
                    <a:pt x="18000" y="17446"/>
                    <a:pt x="19800" y="195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410715" y="277812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280"/>
                    <a:pt x="17169" y="2560"/>
                    <a:pt x="14123" y="5200"/>
                  </a:cubicBezTo>
                  <a:cubicBezTo>
                    <a:pt x="11077" y="7840"/>
                    <a:pt x="7200" y="11840"/>
                    <a:pt x="4708" y="14800"/>
                  </a:cubicBezTo>
                  <a:cubicBezTo>
                    <a:pt x="2215" y="17760"/>
                    <a:pt x="1108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582165" y="525462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588515" y="41116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601215" y="151755"/>
              <a:ext cx="101601" cy="15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464"/>
                  </a:moveTo>
                  <a:cubicBezTo>
                    <a:pt x="1350" y="1312"/>
                    <a:pt x="2700" y="160"/>
                    <a:pt x="6300" y="16"/>
                  </a:cubicBezTo>
                  <a:cubicBezTo>
                    <a:pt x="9900" y="-128"/>
                    <a:pt x="15750" y="736"/>
                    <a:pt x="18675" y="2032"/>
                  </a:cubicBezTo>
                  <a:cubicBezTo>
                    <a:pt x="21600" y="3328"/>
                    <a:pt x="21600" y="5056"/>
                    <a:pt x="19350" y="7648"/>
                  </a:cubicBezTo>
                  <a:cubicBezTo>
                    <a:pt x="17100" y="10240"/>
                    <a:pt x="12600" y="13696"/>
                    <a:pt x="9675" y="16144"/>
                  </a:cubicBezTo>
                  <a:cubicBezTo>
                    <a:pt x="6750" y="18592"/>
                    <a:pt x="5400" y="20032"/>
                    <a:pt x="6300" y="20752"/>
                  </a:cubicBezTo>
                  <a:cubicBezTo>
                    <a:pt x="7200" y="21472"/>
                    <a:pt x="10350" y="21472"/>
                    <a:pt x="13275" y="21328"/>
                  </a:cubicBezTo>
                  <a:cubicBezTo>
                    <a:pt x="16200" y="21184"/>
                    <a:pt x="18900" y="20896"/>
                    <a:pt x="21600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988565" y="47466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6071115" y="404812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03"/>
                    <a:pt x="7200" y="7406"/>
                    <a:pt x="3600" y="11006"/>
                  </a:cubicBezTo>
                  <a:cubicBezTo>
                    <a:pt x="0" y="14606"/>
                    <a:pt x="0" y="18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7029965" y="557212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280"/>
                    <a:pt x="9000" y="12960"/>
                    <a:pt x="12600" y="9360"/>
                  </a:cubicBezTo>
                  <a:cubicBezTo>
                    <a:pt x="16200" y="5760"/>
                    <a:pt x="189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7290315" y="519112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461765" y="461962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7576065" y="366712"/>
              <a:ext cx="12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52"/>
                    <a:pt x="14400" y="9504"/>
                    <a:pt x="10800" y="13104"/>
                  </a:cubicBezTo>
                  <a:cubicBezTo>
                    <a:pt x="7200" y="16704"/>
                    <a:pt x="3600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7760215" y="218112"/>
              <a:ext cx="175709" cy="59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0" fill="norm" stroke="1" extrusionOk="0">
                  <a:moveTo>
                    <a:pt x="0" y="21540"/>
                  </a:moveTo>
                  <a:cubicBezTo>
                    <a:pt x="257" y="19715"/>
                    <a:pt x="514" y="17889"/>
                    <a:pt x="900" y="15684"/>
                  </a:cubicBezTo>
                  <a:cubicBezTo>
                    <a:pt x="1286" y="13478"/>
                    <a:pt x="1800" y="10892"/>
                    <a:pt x="3471" y="8382"/>
                  </a:cubicBezTo>
                  <a:cubicBezTo>
                    <a:pt x="5143" y="5872"/>
                    <a:pt x="7971" y="3439"/>
                    <a:pt x="9900" y="2070"/>
                  </a:cubicBezTo>
                  <a:cubicBezTo>
                    <a:pt x="11829" y="701"/>
                    <a:pt x="12857" y="396"/>
                    <a:pt x="14014" y="206"/>
                  </a:cubicBezTo>
                  <a:cubicBezTo>
                    <a:pt x="15171" y="16"/>
                    <a:pt x="16457" y="-60"/>
                    <a:pt x="17486" y="54"/>
                  </a:cubicBezTo>
                  <a:cubicBezTo>
                    <a:pt x="18514" y="168"/>
                    <a:pt x="19286" y="472"/>
                    <a:pt x="19929" y="1233"/>
                  </a:cubicBezTo>
                  <a:cubicBezTo>
                    <a:pt x="20571" y="1994"/>
                    <a:pt x="21086" y="3210"/>
                    <a:pt x="20443" y="4199"/>
                  </a:cubicBezTo>
                  <a:cubicBezTo>
                    <a:pt x="19800" y="5188"/>
                    <a:pt x="18000" y="5948"/>
                    <a:pt x="16457" y="6443"/>
                  </a:cubicBezTo>
                  <a:cubicBezTo>
                    <a:pt x="14914" y="6937"/>
                    <a:pt x="13629" y="7165"/>
                    <a:pt x="13629" y="7355"/>
                  </a:cubicBezTo>
                  <a:cubicBezTo>
                    <a:pt x="13629" y="7546"/>
                    <a:pt x="14914" y="7698"/>
                    <a:pt x="16457" y="8116"/>
                  </a:cubicBezTo>
                  <a:cubicBezTo>
                    <a:pt x="18000" y="8534"/>
                    <a:pt x="19800" y="9219"/>
                    <a:pt x="20700" y="9751"/>
                  </a:cubicBezTo>
                  <a:cubicBezTo>
                    <a:pt x="21600" y="10284"/>
                    <a:pt x="21600" y="10664"/>
                    <a:pt x="20443" y="11196"/>
                  </a:cubicBezTo>
                  <a:cubicBezTo>
                    <a:pt x="19286" y="11729"/>
                    <a:pt x="16971" y="12413"/>
                    <a:pt x="15171" y="12755"/>
                  </a:cubicBezTo>
                  <a:cubicBezTo>
                    <a:pt x="13371" y="13098"/>
                    <a:pt x="12086" y="13098"/>
                    <a:pt x="10800" y="13060"/>
                  </a:cubicBezTo>
                  <a:cubicBezTo>
                    <a:pt x="9514" y="13022"/>
                    <a:pt x="8229" y="12946"/>
                    <a:pt x="7586" y="12717"/>
                  </a:cubicBezTo>
                  <a:cubicBezTo>
                    <a:pt x="6943" y="12489"/>
                    <a:pt x="6943" y="12109"/>
                    <a:pt x="6943" y="11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995165" y="500062"/>
              <a:ext cx="1962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0" y="0"/>
                  </a:moveTo>
                  <a:cubicBezTo>
                    <a:pt x="8640" y="2541"/>
                    <a:pt x="17280" y="5082"/>
                    <a:pt x="19440" y="8153"/>
                  </a:cubicBezTo>
                  <a:cubicBezTo>
                    <a:pt x="21600" y="11224"/>
                    <a:pt x="17280" y="14824"/>
                    <a:pt x="14040" y="17153"/>
                  </a:cubicBezTo>
                  <a:cubicBezTo>
                    <a:pt x="10800" y="19482"/>
                    <a:pt x="8640" y="20541"/>
                    <a:pt x="7560" y="21071"/>
                  </a:cubicBezTo>
                  <a:cubicBezTo>
                    <a:pt x="6480" y="21600"/>
                    <a:pt x="6480" y="21600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8017301" y="512762"/>
              <a:ext cx="9216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5484" y="3771"/>
                    <a:pt x="9593" y="7543"/>
                    <a:pt x="5666" y="10457"/>
                  </a:cubicBezTo>
                  <a:cubicBezTo>
                    <a:pt x="1739" y="13371"/>
                    <a:pt x="-225" y="15429"/>
                    <a:pt x="20" y="16800"/>
                  </a:cubicBezTo>
                  <a:cubicBezTo>
                    <a:pt x="266" y="18171"/>
                    <a:pt x="2720" y="18857"/>
                    <a:pt x="6648" y="19543"/>
                  </a:cubicBezTo>
                  <a:cubicBezTo>
                    <a:pt x="10575" y="20229"/>
                    <a:pt x="15975" y="20914"/>
                    <a:pt x="21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255515" y="315912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143" y="973"/>
                  </a:cubicBezTo>
                  <a:cubicBezTo>
                    <a:pt x="6857" y="1946"/>
                    <a:pt x="8571" y="3892"/>
                    <a:pt x="11314" y="7492"/>
                  </a:cubicBezTo>
                  <a:cubicBezTo>
                    <a:pt x="14057" y="11092"/>
                    <a:pt x="17829" y="163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287265" y="303212"/>
              <a:ext cx="158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176"/>
                    <a:pt x="16992" y="2351"/>
                    <a:pt x="13824" y="4922"/>
                  </a:cubicBezTo>
                  <a:cubicBezTo>
                    <a:pt x="10656" y="7494"/>
                    <a:pt x="6624" y="11461"/>
                    <a:pt x="4176" y="14473"/>
                  </a:cubicBezTo>
                  <a:cubicBezTo>
                    <a:pt x="1728" y="17486"/>
                    <a:pt x="86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465065" y="57626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8479466" y="449262"/>
              <a:ext cx="43313" cy="4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0" h="21013" fill="norm" stroke="1" extrusionOk="0">
                  <a:moveTo>
                    <a:pt x="5102" y="5635"/>
                  </a:moveTo>
                  <a:cubicBezTo>
                    <a:pt x="2156" y="10330"/>
                    <a:pt x="-789" y="15026"/>
                    <a:pt x="193" y="17843"/>
                  </a:cubicBezTo>
                  <a:cubicBezTo>
                    <a:pt x="1175" y="20661"/>
                    <a:pt x="6084" y="21600"/>
                    <a:pt x="10502" y="20661"/>
                  </a:cubicBezTo>
                  <a:cubicBezTo>
                    <a:pt x="14920" y="19722"/>
                    <a:pt x="18847" y="16904"/>
                    <a:pt x="19829" y="13148"/>
                  </a:cubicBezTo>
                  <a:cubicBezTo>
                    <a:pt x="20811" y="9391"/>
                    <a:pt x="18847" y="4696"/>
                    <a:pt x="168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8560315" y="87312"/>
              <a:ext cx="1" cy="190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8550852" y="149589"/>
              <a:ext cx="130114" cy="11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34" fill="norm" stroke="1" extrusionOk="0">
                  <a:moveTo>
                    <a:pt x="16962" y="1405"/>
                  </a:moveTo>
                  <a:cubicBezTo>
                    <a:pt x="15247" y="619"/>
                    <a:pt x="13533" y="-166"/>
                    <a:pt x="11990" y="30"/>
                  </a:cubicBezTo>
                  <a:cubicBezTo>
                    <a:pt x="10447" y="227"/>
                    <a:pt x="9076" y="1405"/>
                    <a:pt x="7019" y="3565"/>
                  </a:cubicBezTo>
                  <a:cubicBezTo>
                    <a:pt x="4962" y="5725"/>
                    <a:pt x="2219" y="8867"/>
                    <a:pt x="847" y="11419"/>
                  </a:cubicBezTo>
                  <a:cubicBezTo>
                    <a:pt x="-524" y="13972"/>
                    <a:pt x="-524" y="15936"/>
                    <a:pt x="3076" y="17507"/>
                  </a:cubicBezTo>
                  <a:cubicBezTo>
                    <a:pt x="6676" y="19078"/>
                    <a:pt x="13876" y="20256"/>
                    <a:pt x="21076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2117181" y="0"/>
              <a:ext cx="846404" cy="104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30" fill="norm" stroke="1" extrusionOk="0">
                  <a:moveTo>
                    <a:pt x="16914" y="2053"/>
                  </a:moveTo>
                  <a:cubicBezTo>
                    <a:pt x="16483" y="1619"/>
                    <a:pt x="16052" y="1184"/>
                    <a:pt x="15379" y="836"/>
                  </a:cubicBezTo>
                  <a:cubicBezTo>
                    <a:pt x="14705" y="489"/>
                    <a:pt x="13790" y="228"/>
                    <a:pt x="12928" y="97"/>
                  </a:cubicBezTo>
                  <a:cubicBezTo>
                    <a:pt x="12066" y="-33"/>
                    <a:pt x="11258" y="-33"/>
                    <a:pt x="10450" y="97"/>
                  </a:cubicBezTo>
                  <a:cubicBezTo>
                    <a:pt x="9642" y="228"/>
                    <a:pt x="8834" y="489"/>
                    <a:pt x="7945" y="901"/>
                  </a:cubicBezTo>
                  <a:cubicBezTo>
                    <a:pt x="7056" y="1314"/>
                    <a:pt x="6087" y="1879"/>
                    <a:pt x="5117" y="2683"/>
                  </a:cubicBezTo>
                  <a:cubicBezTo>
                    <a:pt x="4148" y="3487"/>
                    <a:pt x="3178" y="4530"/>
                    <a:pt x="2397" y="5595"/>
                  </a:cubicBezTo>
                  <a:cubicBezTo>
                    <a:pt x="1616" y="6660"/>
                    <a:pt x="1023" y="7746"/>
                    <a:pt x="619" y="8963"/>
                  </a:cubicBezTo>
                  <a:cubicBezTo>
                    <a:pt x="215" y="10180"/>
                    <a:pt x="0" y="11528"/>
                    <a:pt x="0" y="12788"/>
                  </a:cubicBezTo>
                  <a:cubicBezTo>
                    <a:pt x="0" y="14048"/>
                    <a:pt x="215" y="15222"/>
                    <a:pt x="727" y="16287"/>
                  </a:cubicBezTo>
                  <a:cubicBezTo>
                    <a:pt x="1239" y="17351"/>
                    <a:pt x="2047" y="18307"/>
                    <a:pt x="3016" y="19111"/>
                  </a:cubicBezTo>
                  <a:cubicBezTo>
                    <a:pt x="3986" y="19915"/>
                    <a:pt x="5117" y="20567"/>
                    <a:pt x="6329" y="20980"/>
                  </a:cubicBezTo>
                  <a:cubicBezTo>
                    <a:pt x="7541" y="21393"/>
                    <a:pt x="8834" y="21567"/>
                    <a:pt x="10207" y="21524"/>
                  </a:cubicBezTo>
                  <a:cubicBezTo>
                    <a:pt x="11581" y="21480"/>
                    <a:pt x="13035" y="21219"/>
                    <a:pt x="14194" y="20915"/>
                  </a:cubicBezTo>
                  <a:cubicBezTo>
                    <a:pt x="15352" y="20611"/>
                    <a:pt x="16213" y="20263"/>
                    <a:pt x="17021" y="19698"/>
                  </a:cubicBezTo>
                  <a:cubicBezTo>
                    <a:pt x="17829" y="19133"/>
                    <a:pt x="18584" y="18351"/>
                    <a:pt x="19284" y="17373"/>
                  </a:cubicBezTo>
                  <a:cubicBezTo>
                    <a:pt x="19984" y="16395"/>
                    <a:pt x="20630" y="15222"/>
                    <a:pt x="21034" y="13896"/>
                  </a:cubicBezTo>
                  <a:cubicBezTo>
                    <a:pt x="21438" y="12571"/>
                    <a:pt x="21600" y="11093"/>
                    <a:pt x="21519" y="9637"/>
                  </a:cubicBezTo>
                  <a:cubicBezTo>
                    <a:pt x="21438" y="8181"/>
                    <a:pt x="21115" y="6747"/>
                    <a:pt x="20684" y="5595"/>
                  </a:cubicBezTo>
                  <a:cubicBezTo>
                    <a:pt x="20253" y="4443"/>
                    <a:pt x="19715" y="3574"/>
                    <a:pt x="18853" y="2966"/>
                  </a:cubicBezTo>
                  <a:cubicBezTo>
                    <a:pt x="17991" y="2357"/>
                    <a:pt x="16806" y="2010"/>
                    <a:pt x="15971" y="1901"/>
                  </a:cubicBezTo>
                  <a:cubicBezTo>
                    <a:pt x="15136" y="1792"/>
                    <a:pt x="14651" y="1923"/>
                    <a:pt x="14382" y="2249"/>
                  </a:cubicBezTo>
                  <a:cubicBezTo>
                    <a:pt x="14113" y="2575"/>
                    <a:pt x="14059" y="3096"/>
                    <a:pt x="14005" y="36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750065" y="128111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762765" y="116681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813565" y="1218562"/>
              <a:ext cx="101601" cy="18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103"/>
                  </a:moveTo>
                  <a:cubicBezTo>
                    <a:pt x="0" y="9572"/>
                    <a:pt x="0" y="14041"/>
                    <a:pt x="0" y="17020"/>
                  </a:cubicBezTo>
                  <a:cubicBezTo>
                    <a:pt x="0" y="19999"/>
                    <a:pt x="0" y="21489"/>
                    <a:pt x="0" y="21489"/>
                  </a:cubicBezTo>
                  <a:cubicBezTo>
                    <a:pt x="0" y="21489"/>
                    <a:pt x="0" y="19999"/>
                    <a:pt x="450" y="16523"/>
                  </a:cubicBezTo>
                  <a:cubicBezTo>
                    <a:pt x="900" y="13048"/>
                    <a:pt x="1800" y="7586"/>
                    <a:pt x="2925" y="4358"/>
                  </a:cubicBezTo>
                  <a:cubicBezTo>
                    <a:pt x="4050" y="1130"/>
                    <a:pt x="5400" y="137"/>
                    <a:pt x="8325" y="13"/>
                  </a:cubicBezTo>
                  <a:cubicBezTo>
                    <a:pt x="11250" y="-111"/>
                    <a:pt x="15750" y="634"/>
                    <a:pt x="18225" y="3986"/>
                  </a:cubicBezTo>
                  <a:cubicBezTo>
                    <a:pt x="20700" y="7337"/>
                    <a:pt x="21150" y="13296"/>
                    <a:pt x="21600" y="192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013334" y="1058862"/>
              <a:ext cx="54232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11316" y="0"/>
                  </a:moveTo>
                  <a:cubicBezTo>
                    <a:pt x="8823" y="3302"/>
                    <a:pt x="6331" y="6604"/>
                    <a:pt x="4254" y="9975"/>
                  </a:cubicBezTo>
                  <a:cubicBezTo>
                    <a:pt x="2177" y="13345"/>
                    <a:pt x="516" y="16785"/>
                    <a:pt x="100" y="18848"/>
                  </a:cubicBezTo>
                  <a:cubicBezTo>
                    <a:pt x="-315" y="20912"/>
                    <a:pt x="516" y="21600"/>
                    <a:pt x="3423" y="21600"/>
                  </a:cubicBezTo>
                  <a:cubicBezTo>
                    <a:pt x="6331" y="21600"/>
                    <a:pt x="11316" y="20912"/>
                    <a:pt x="14639" y="20087"/>
                  </a:cubicBezTo>
                  <a:cubicBezTo>
                    <a:pt x="17962" y="19261"/>
                    <a:pt x="19623" y="18298"/>
                    <a:pt x="21285" y="173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965965" y="124301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081106" y="1218173"/>
              <a:ext cx="138860" cy="14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906" fill="norm" stroke="1" extrusionOk="0">
                  <a:moveTo>
                    <a:pt x="2774" y="7121"/>
                  </a:moveTo>
                  <a:cubicBezTo>
                    <a:pt x="4063" y="6221"/>
                    <a:pt x="5353" y="5321"/>
                    <a:pt x="6643" y="3971"/>
                  </a:cubicBezTo>
                  <a:cubicBezTo>
                    <a:pt x="7932" y="2621"/>
                    <a:pt x="9222" y="821"/>
                    <a:pt x="9060" y="221"/>
                  </a:cubicBezTo>
                  <a:cubicBezTo>
                    <a:pt x="8899" y="-379"/>
                    <a:pt x="7287" y="221"/>
                    <a:pt x="5353" y="2321"/>
                  </a:cubicBezTo>
                  <a:cubicBezTo>
                    <a:pt x="3419" y="4421"/>
                    <a:pt x="1162" y="8021"/>
                    <a:pt x="356" y="11321"/>
                  </a:cubicBezTo>
                  <a:cubicBezTo>
                    <a:pt x="-450" y="14621"/>
                    <a:pt x="195" y="17621"/>
                    <a:pt x="1484" y="19271"/>
                  </a:cubicBezTo>
                  <a:cubicBezTo>
                    <a:pt x="2774" y="20921"/>
                    <a:pt x="4708" y="21221"/>
                    <a:pt x="8093" y="20621"/>
                  </a:cubicBezTo>
                  <a:cubicBezTo>
                    <a:pt x="11478" y="20021"/>
                    <a:pt x="16314" y="18521"/>
                    <a:pt x="21150" y="170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196266" y="1204912"/>
              <a:ext cx="118950" cy="13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23" fill="norm" stroke="1" extrusionOk="0">
                  <a:moveTo>
                    <a:pt x="1969" y="8229"/>
                  </a:moveTo>
                  <a:cubicBezTo>
                    <a:pt x="832" y="5486"/>
                    <a:pt x="-305" y="2743"/>
                    <a:pt x="74" y="1543"/>
                  </a:cubicBezTo>
                  <a:cubicBezTo>
                    <a:pt x="453" y="343"/>
                    <a:pt x="2348" y="686"/>
                    <a:pt x="4621" y="2229"/>
                  </a:cubicBezTo>
                  <a:cubicBezTo>
                    <a:pt x="6895" y="3771"/>
                    <a:pt x="9548" y="6514"/>
                    <a:pt x="11442" y="8914"/>
                  </a:cubicBezTo>
                  <a:cubicBezTo>
                    <a:pt x="13337" y="11314"/>
                    <a:pt x="14474" y="13371"/>
                    <a:pt x="15042" y="15429"/>
                  </a:cubicBezTo>
                  <a:cubicBezTo>
                    <a:pt x="15611" y="17486"/>
                    <a:pt x="15611" y="19543"/>
                    <a:pt x="14663" y="20571"/>
                  </a:cubicBezTo>
                  <a:cubicBezTo>
                    <a:pt x="13716" y="21600"/>
                    <a:pt x="11821" y="21600"/>
                    <a:pt x="10684" y="20400"/>
                  </a:cubicBezTo>
                  <a:cubicBezTo>
                    <a:pt x="9548" y="19200"/>
                    <a:pt x="9169" y="16800"/>
                    <a:pt x="8979" y="14057"/>
                  </a:cubicBezTo>
                  <a:cubicBezTo>
                    <a:pt x="8790" y="11314"/>
                    <a:pt x="8790" y="8229"/>
                    <a:pt x="10874" y="5829"/>
                  </a:cubicBezTo>
                  <a:cubicBezTo>
                    <a:pt x="12958" y="3429"/>
                    <a:pt x="17127" y="1714"/>
                    <a:pt x="212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325600" y="1207029"/>
              <a:ext cx="129316" cy="15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01" fill="norm" stroke="1" extrusionOk="0">
                  <a:moveTo>
                    <a:pt x="12923" y="2400"/>
                  </a:moveTo>
                  <a:cubicBezTo>
                    <a:pt x="11878" y="1200"/>
                    <a:pt x="10832" y="0"/>
                    <a:pt x="9265" y="0"/>
                  </a:cubicBezTo>
                  <a:cubicBezTo>
                    <a:pt x="7697" y="0"/>
                    <a:pt x="5607" y="1200"/>
                    <a:pt x="3865" y="4050"/>
                  </a:cubicBezTo>
                  <a:cubicBezTo>
                    <a:pt x="2123" y="6900"/>
                    <a:pt x="729" y="11400"/>
                    <a:pt x="207" y="14400"/>
                  </a:cubicBezTo>
                  <a:cubicBezTo>
                    <a:pt x="-316" y="17400"/>
                    <a:pt x="32" y="18900"/>
                    <a:pt x="2645" y="19950"/>
                  </a:cubicBezTo>
                  <a:cubicBezTo>
                    <a:pt x="5258" y="21000"/>
                    <a:pt x="10136" y="21600"/>
                    <a:pt x="13619" y="21150"/>
                  </a:cubicBezTo>
                  <a:cubicBezTo>
                    <a:pt x="17103" y="20700"/>
                    <a:pt x="19194" y="19200"/>
                    <a:pt x="21284" y="17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444479" y="1221950"/>
              <a:ext cx="143787" cy="15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060" fill="norm" stroke="1" extrusionOk="0">
                  <a:moveTo>
                    <a:pt x="4298" y="7944"/>
                  </a:moveTo>
                  <a:cubicBezTo>
                    <a:pt x="5841" y="7660"/>
                    <a:pt x="7384" y="7376"/>
                    <a:pt x="8618" y="6665"/>
                  </a:cubicBezTo>
                  <a:cubicBezTo>
                    <a:pt x="9852" y="5955"/>
                    <a:pt x="10778" y="4818"/>
                    <a:pt x="11241" y="3539"/>
                  </a:cubicBezTo>
                  <a:cubicBezTo>
                    <a:pt x="11704" y="2260"/>
                    <a:pt x="11704" y="839"/>
                    <a:pt x="10932" y="270"/>
                  </a:cubicBezTo>
                  <a:cubicBezTo>
                    <a:pt x="10161" y="-298"/>
                    <a:pt x="8618" y="-14"/>
                    <a:pt x="6767" y="1549"/>
                  </a:cubicBezTo>
                  <a:cubicBezTo>
                    <a:pt x="4915" y="3113"/>
                    <a:pt x="2755" y="5955"/>
                    <a:pt x="1367" y="9081"/>
                  </a:cubicBezTo>
                  <a:cubicBezTo>
                    <a:pt x="-22" y="12207"/>
                    <a:pt x="-639" y="15618"/>
                    <a:pt x="904" y="17891"/>
                  </a:cubicBezTo>
                  <a:cubicBezTo>
                    <a:pt x="2447" y="20165"/>
                    <a:pt x="6150" y="21302"/>
                    <a:pt x="9852" y="21018"/>
                  </a:cubicBezTo>
                  <a:cubicBezTo>
                    <a:pt x="13555" y="20734"/>
                    <a:pt x="17258" y="19028"/>
                    <a:pt x="20961" y="17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553065" y="1164443"/>
              <a:ext cx="129507" cy="36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27" fill="norm" stroke="1" extrusionOk="0">
                  <a:moveTo>
                    <a:pt x="8929" y="8332"/>
                  </a:moveTo>
                  <a:cubicBezTo>
                    <a:pt x="6839" y="9450"/>
                    <a:pt x="4748" y="10567"/>
                    <a:pt x="3355" y="12429"/>
                  </a:cubicBezTo>
                  <a:cubicBezTo>
                    <a:pt x="1961" y="14291"/>
                    <a:pt x="1265" y="16898"/>
                    <a:pt x="742" y="18698"/>
                  </a:cubicBezTo>
                  <a:cubicBezTo>
                    <a:pt x="219" y="20498"/>
                    <a:pt x="-129" y="21491"/>
                    <a:pt x="45" y="21305"/>
                  </a:cubicBezTo>
                  <a:cubicBezTo>
                    <a:pt x="219" y="21119"/>
                    <a:pt x="916" y="19753"/>
                    <a:pt x="1961" y="16960"/>
                  </a:cubicBezTo>
                  <a:cubicBezTo>
                    <a:pt x="3006" y="14167"/>
                    <a:pt x="4400" y="9946"/>
                    <a:pt x="5794" y="7091"/>
                  </a:cubicBezTo>
                  <a:cubicBezTo>
                    <a:pt x="7187" y="4236"/>
                    <a:pt x="8581" y="2746"/>
                    <a:pt x="9800" y="1753"/>
                  </a:cubicBezTo>
                  <a:cubicBezTo>
                    <a:pt x="11019" y="760"/>
                    <a:pt x="12065" y="263"/>
                    <a:pt x="13458" y="77"/>
                  </a:cubicBezTo>
                  <a:cubicBezTo>
                    <a:pt x="14852" y="-109"/>
                    <a:pt x="16594" y="15"/>
                    <a:pt x="18161" y="760"/>
                  </a:cubicBezTo>
                  <a:cubicBezTo>
                    <a:pt x="19729" y="1505"/>
                    <a:pt x="21123" y="2870"/>
                    <a:pt x="21297" y="4174"/>
                  </a:cubicBezTo>
                  <a:cubicBezTo>
                    <a:pt x="21471" y="5477"/>
                    <a:pt x="20426" y="6719"/>
                    <a:pt x="18858" y="7588"/>
                  </a:cubicBezTo>
                  <a:cubicBezTo>
                    <a:pt x="17290" y="8457"/>
                    <a:pt x="15200" y="8953"/>
                    <a:pt x="12587" y="9325"/>
                  </a:cubicBezTo>
                  <a:cubicBezTo>
                    <a:pt x="9974" y="9698"/>
                    <a:pt x="6839" y="9946"/>
                    <a:pt x="5445" y="9512"/>
                  </a:cubicBezTo>
                  <a:cubicBezTo>
                    <a:pt x="4052" y="9077"/>
                    <a:pt x="4400" y="7960"/>
                    <a:pt x="4748" y="68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710094" y="1052512"/>
              <a:ext cx="100422" cy="29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00" fill="norm" stroke="1" extrusionOk="0">
                  <a:moveTo>
                    <a:pt x="10549" y="0"/>
                  </a:moveTo>
                  <a:cubicBezTo>
                    <a:pt x="9199" y="3217"/>
                    <a:pt x="7849" y="6434"/>
                    <a:pt x="6049" y="9498"/>
                  </a:cubicBezTo>
                  <a:cubicBezTo>
                    <a:pt x="4249" y="12562"/>
                    <a:pt x="1999" y="15472"/>
                    <a:pt x="874" y="17311"/>
                  </a:cubicBezTo>
                  <a:cubicBezTo>
                    <a:pt x="-251" y="19149"/>
                    <a:pt x="-251" y="19915"/>
                    <a:pt x="649" y="20528"/>
                  </a:cubicBezTo>
                  <a:cubicBezTo>
                    <a:pt x="1549" y="21140"/>
                    <a:pt x="3349" y="21600"/>
                    <a:pt x="6949" y="21064"/>
                  </a:cubicBezTo>
                  <a:cubicBezTo>
                    <a:pt x="10549" y="20528"/>
                    <a:pt x="15949" y="18996"/>
                    <a:pt x="21349" y="174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708915" y="1198562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765815" y="2290762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4400"/>
                    <a:pt x="5143" y="7200"/>
                    <a:pt x="8743" y="3600"/>
                  </a:cubicBezTo>
                  <a:cubicBezTo>
                    <a:pt x="12343" y="0"/>
                    <a:pt x="169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791215" y="2417762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2210740" y="2179381"/>
              <a:ext cx="182024" cy="60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71" fill="norm" stroke="1" extrusionOk="0">
                  <a:moveTo>
                    <a:pt x="2929" y="10163"/>
                  </a:moveTo>
                  <a:cubicBezTo>
                    <a:pt x="2184" y="12444"/>
                    <a:pt x="1440" y="14726"/>
                    <a:pt x="1067" y="16475"/>
                  </a:cubicBezTo>
                  <a:cubicBezTo>
                    <a:pt x="695" y="18225"/>
                    <a:pt x="695" y="19441"/>
                    <a:pt x="695" y="20278"/>
                  </a:cubicBezTo>
                  <a:cubicBezTo>
                    <a:pt x="695" y="21115"/>
                    <a:pt x="695" y="21571"/>
                    <a:pt x="571" y="21571"/>
                  </a:cubicBezTo>
                  <a:cubicBezTo>
                    <a:pt x="447" y="21571"/>
                    <a:pt x="198" y="21115"/>
                    <a:pt x="74" y="19403"/>
                  </a:cubicBezTo>
                  <a:cubicBezTo>
                    <a:pt x="-50" y="17692"/>
                    <a:pt x="-50" y="14726"/>
                    <a:pt x="322" y="12026"/>
                  </a:cubicBezTo>
                  <a:cubicBezTo>
                    <a:pt x="695" y="9326"/>
                    <a:pt x="1440" y="6892"/>
                    <a:pt x="2184" y="5181"/>
                  </a:cubicBezTo>
                  <a:cubicBezTo>
                    <a:pt x="2929" y="3470"/>
                    <a:pt x="3674" y="2481"/>
                    <a:pt x="4543" y="1758"/>
                  </a:cubicBezTo>
                  <a:cubicBezTo>
                    <a:pt x="5412" y="1036"/>
                    <a:pt x="6405" y="579"/>
                    <a:pt x="7647" y="313"/>
                  </a:cubicBezTo>
                  <a:cubicBezTo>
                    <a:pt x="8888" y="47"/>
                    <a:pt x="10378" y="-29"/>
                    <a:pt x="11743" y="9"/>
                  </a:cubicBezTo>
                  <a:cubicBezTo>
                    <a:pt x="13109" y="47"/>
                    <a:pt x="14350" y="199"/>
                    <a:pt x="15343" y="732"/>
                  </a:cubicBezTo>
                  <a:cubicBezTo>
                    <a:pt x="16336" y="1264"/>
                    <a:pt x="17081" y="2177"/>
                    <a:pt x="16833" y="3013"/>
                  </a:cubicBezTo>
                  <a:cubicBezTo>
                    <a:pt x="16584" y="3850"/>
                    <a:pt x="15343" y="4610"/>
                    <a:pt x="13853" y="5219"/>
                  </a:cubicBezTo>
                  <a:cubicBezTo>
                    <a:pt x="12364" y="5827"/>
                    <a:pt x="10626" y="6284"/>
                    <a:pt x="10378" y="6550"/>
                  </a:cubicBezTo>
                  <a:cubicBezTo>
                    <a:pt x="10129" y="6816"/>
                    <a:pt x="11371" y="6892"/>
                    <a:pt x="13481" y="7310"/>
                  </a:cubicBezTo>
                  <a:cubicBezTo>
                    <a:pt x="15591" y="7729"/>
                    <a:pt x="18571" y="8489"/>
                    <a:pt x="20060" y="9136"/>
                  </a:cubicBezTo>
                  <a:cubicBezTo>
                    <a:pt x="21550" y="9782"/>
                    <a:pt x="21550" y="10315"/>
                    <a:pt x="21053" y="10771"/>
                  </a:cubicBezTo>
                  <a:cubicBezTo>
                    <a:pt x="20557" y="11227"/>
                    <a:pt x="19564" y="11608"/>
                    <a:pt x="17950" y="11646"/>
                  </a:cubicBezTo>
                  <a:cubicBezTo>
                    <a:pt x="16336" y="11684"/>
                    <a:pt x="14102" y="11379"/>
                    <a:pt x="11867" y="1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465260" y="2424112"/>
              <a:ext cx="88471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11832" y="2592"/>
                  </a:moveTo>
                  <a:cubicBezTo>
                    <a:pt x="9320" y="3024"/>
                    <a:pt x="6809" y="3456"/>
                    <a:pt x="4548" y="6048"/>
                  </a:cubicBezTo>
                  <a:cubicBezTo>
                    <a:pt x="2288" y="8640"/>
                    <a:pt x="278" y="13392"/>
                    <a:pt x="27" y="16632"/>
                  </a:cubicBezTo>
                  <a:cubicBezTo>
                    <a:pt x="-224" y="19872"/>
                    <a:pt x="1283" y="21600"/>
                    <a:pt x="4799" y="21600"/>
                  </a:cubicBezTo>
                  <a:cubicBezTo>
                    <a:pt x="8316" y="21600"/>
                    <a:pt x="13841" y="19872"/>
                    <a:pt x="17106" y="16848"/>
                  </a:cubicBezTo>
                  <a:cubicBezTo>
                    <a:pt x="20371" y="13824"/>
                    <a:pt x="21376" y="9504"/>
                    <a:pt x="20874" y="6480"/>
                  </a:cubicBezTo>
                  <a:cubicBezTo>
                    <a:pt x="20371" y="3456"/>
                    <a:pt x="18362" y="1728"/>
                    <a:pt x="16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699265" y="2366962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7280"/>
                    <a:pt x="8533" y="12960"/>
                    <a:pt x="12133" y="9360"/>
                  </a:cubicBezTo>
                  <a:cubicBezTo>
                    <a:pt x="15733" y="5760"/>
                    <a:pt x="1866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775465" y="2284412"/>
              <a:ext cx="44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274"/>
                    <a:pt x="6171" y="4547"/>
                    <a:pt x="8743" y="7579"/>
                  </a:cubicBezTo>
                  <a:cubicBezTo>
                    <a:pt x="11314" y="10611"/>
                    <a:pt x="13371" y="14400"/>
                    <a:pt x="15429" y="16863"/>
                  </a:cubicBezTo>
                  <a:cubicBezTo>
                    <a:pt x="17486" y="19326"/>
                    <a:pt x="19543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192448" y="2161329"/>
              <a:ext cx="357718" cy="38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15082" y="1561"/>
                  </a:moveTo>
                  <a:cubicBezTo>
                    <a:pt x="15976" y="848"/>
                    <a:pt x="16871" y="136"/>
                    <a:pt x="17063" y="18"/>
                  </a:cubicBezTo>
                  <a:cubicBezTo>
                    <a:pt x="17254" y="-101"/>
                    <a:pt x="16743" y="374"/>
                    <a:pt x="15082" y="1501"/>
                  </a:cubicBezTo>
                  <a:cubicBezTo>
                    <a:pt x="13420" y="2629"/>
                    <a:pt x="10608" y="4409"/>
                    <a:pt x="8627" y="5655"/>
                  </a:cubicBezTo>
                  <a:cubicBezTo>
                    <a:pt x="6646" y="6901"/>
                    <a:pt x="5496" y="7613"/>
                    <a:pt x="4537" y="8325"/>
                  </a:cubicBezTo>
                  <a:cubicBezTo>
                    <a:pt x="3579" y="9037"/>
                    <a:pt x="2812" y="9750"/>
                    <a:pt x="2748" y="10224"/>
                  </a:cubicBezTo>
                  <a:cubicBezTo>
                    <a:pt x="2684" y="10699"/>
                    <a:pt x="3323" y="10936"/>
                    <a:pt x="4921" y="11174"/>
                  </a:cubicBezTo>
                  <a:cubicBezTo>
                    <a:pt x="6518" y="11411"/>
                    <a:pt x="9075" y="11648"/>
                    <a:pt x="10736" y="11945"/>
                  </a:cubicBezTo>
                  <a:cubicBezTo>
                    <a:pt x="12398" y="12242"/>
                    <a:pt x="13164" y="12598"/>
                    <a:pt x="13420" y="13073"/>
                  </a:cubicBezTo>
                  <a:cubicBezTo>
                    <a:pt x="13676" y="13547"/>
                    <a:pt x="13420" y="14141"/>
                    <a:pt x="11950" y="14972"/>
                  </a:cubicBezTo>
                  <a:cubicBezTo>
                    <a:pt x="10480" y="15802"/>
                    <a:pt x="7796" y="16870"/>
                    <a:pt x="5815" y="17583"/>
                  </a:cubicBezTo>
                  <a:cubicBezTo>
                    <a:pt x="3834" y="18295"/>
                    <a:pt x="2556" y="18651"/>
                    <a:pt x="1598" y="19066"/>
                  </a:cubicBezTo>
                  <a:cubicBezTo>
                    <a:pt x="639" y="19481"/>
                    <a:pt x="0" y="19956"/>
                    <a:pt x="0" y="20312"/>
                  </a:cubicBezTo>
                  <a:cubicBezTo>
                    <a:pt x="0" y="20668"/>
                    <a:pt x="639" y="20906"/>
                    <a:pt x="3067" y="21084"/>
                  </a:cubicBezTo>
                  <a:cubicBezTo>
                    <a:pt x="5496" y="21262"/>
                    <a:pt x="9714" y="21380"/>
                    <a:pt x="13101" y="21440"/>
                  </a:cubicBezTo>
                  <a:cubicBezTo>
                    <a:pt x="16488" y="21499"/>
                    <a:pt x="19044" y="21499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779235" y="2173619"/>
              <a:ext cx="181438" cy="56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45" fill="norm" stroke="1" extrusionOk="0">
                  <a:moveTo>
                    <a:pt x="2179" y="8360"/>
                  </a:moveTo>
                  <a:cubicBezTo>
                    <a:pt x="2676" y="10787"/>
                    <a:pt x="3173" y="13214"/>
                    <a:pt x="3297" y="15156"/>
                  </a:cubicBezTo>
                  <a:cubicBezTo>
                    <a:pt x="3421" y="17098"/>
                    <a:pt x="3173" y="18554"/>
                    <a:pt x="2676" y="19605"/>
                  </a:cubicBezTo>
                  <a:cubicBezTo>
                    <a:pt x="2179" y="20657"/>
                    <a:pt x="1435" y="21304"/>
                    <a:pt x="938" y="21426"/>
                  </a:cubicBezTo>
                  <a:cubicBezTo>
                    <a:pt x="442" y="21547"/>
                    <a:pt x="193" y="21143"/>
                    <a:pt x="69" y="19241"/>
                  </a:cubicBezTo>
                  <a:cubicBezTo>
                    <a:pt x="-55" y="17340"/>
                    <a:pt x="-55" y="13943"/>
                    <a:pt x="442" y="10990"/>
                  </a:cubicBezTo>
                  <a:cubicBezTo>
                    <a:pt x="938" y="8037"/>
                    <a:pt x="1931" y="5529"/>
                    <a:pt x="2800" y="3871"/>
                  </a:cubicBezTo>
                  <a:cubicBezTo>
                    <a:pt x="3669" y="2212"/>
                    <a:pt x="4414" y="1403"/>
                    <a:pt x="5283" y="877"/>
                  </a:cubicBezTo>
                  <a:cubicBezTo>
                    <a:pt x="6152" y="351"/>
                    <a:pt x="7145" y="109"/>
                    <a:pt x="8262" y="28"/>
                  </a:cubicBezTo>
                  <a:cubicBezTo>
                    <a:pt x="9379" y="-53"/>
                    <a:pt x="10621" y="28"/>
                    <a:pt x="12359" y="473"/>
                  </a:cubicBezTo>
                  <a:cubicBezTo>
                    <a:pt x="14097" y="918"/>
                    <a:pt x="16331" y="1727"/>
                    <a:pt x="16952" y="2657"/>
                  </a:cubicBezTo>
                  <a:cubicBezTo>
                    <a:pt x="17573" y="3587"/>
                    <a:pt x="16579" y="4639"/>
                    <a:pt x="15586" y="5286"/>
                  </a:cubicBezTo>
                  <a:cubicBezTo>
                    <a:pt x="14593" y="5934"/>
                    <a:pt x="13600" y="6176"/>
                    <a:pt x="12483" y="6378"/>
                  </a:cubicBezTo>
                  <a:cubicBezTo>
                    <a:pt x="11366" y="6581"/>
                    <a:pt x="10124" y="6743"/>
                    <a:pt x="10497" y="6783"/>
                  </a:cubicBezTo>
                  <a:cubicBezTo>
                    <a:pt x="10869" y="6823"/>
                    <a:pt x="12855" y="6743"/>
                    <a:pt x="14966" y="7187"/>
                  </a:cubicBezTo>
                  <a:cubicBezTo>
                    <a:pt x="17076" y="7632"/>
                    <a:pt x="19311" y="8603"/>
                    <a:pt x="20428" y="9331"/>
                  </a:cubicBezTo>
                  <a:cubicBezTo>
                    <a:pt x="21545" y="10059"/>
                    <a:pt x="21545" y="10545"/>
                    <a:pt x="20552" y="11071"/>
                  </a:cubicBezTo>
                  <a:cubicBezTo>
                    <a:pt x="19559" y="11596"/>
                    <a:pt x="17573" y="12163"/>
                    <a:pt x="15711" y="12446"/>
                  </a:cubicBezTo>
                  <a:cubicBezTo>
                    <a:pt x="13848" y="12729"/>
                    <a:pt x="12111" y="12729"/>
                    <a:pt x="10621" y="12729"/>
                  </a:cubicBezTo>
                  <a:cubicBezTo>
                    <a:pt x="9131" y="12729"/>
                    <a:pt x="7890" y="12729"/>
                    <a:pt x="7269" y="12527"/>
                  </a:cubicBezTo>
                  <a:cubicBezTo>
                    <a:pt x="6648" y="12325"/>
                    <a:pt x="6648" y="11920"/>
                    <a:pt x="6648" y="1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074221" y="2481262"/>
              <a:ext cx="53369" cy="21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06" fill="norm" stroke="1" extrusionOk="0">
                  <a:moveTo>
                    <a:pt x="13636" y="0"/>
                  </a:moveTo>
                  <a:cubicBezTo>
                    <a:pt x="16128" y="5192"/>
                    <a:pt x="18621" y="10385"/>
                    <a:pt x="19867" y="13500"/>
                  </a:cubicBezTo>
                  <a:cubicBezTo>
                    <a:pt x="21113" y="16615"/>
                    <a:pt x="21113" y="17654"/>
                    <a:pt x="20698" y="18692"/>
                  </a:cubicBezTo>
                  <a:cubicBezTo>
                    <a:pt x="20282" y="19731"/>
                    <a:pt x="19451" y="20769"/>
                    <a:pt x="16959" y="21185"/>
                  </a:cubicBezTo>
                  <a:cubicBezTo>
                    <a:pt x="14467" y="21600"/>
                    <a:pt x="10313" y="21392"/>
                    <a:pt x="6990" y="20873"/>
                  </a:cubicBezTo>
                  <a:cubicBezTo>
                    <a:pt x="3667" y="20354"/>
                    <a:pt x="1175" y="19523"/>
                    <a:pt x="344" y="17965"/>
                  </a:cubicBezTo>
                  <a:cubicBezTo>
                    <a:pt x="-487" y="16408"/>
                    <a:pt x="344" y="14123"/>
                    <a:pt x="1175" y="11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102615" y="239871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299465" y="2214562"/>
              <a:ext cx="2095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4186"/>
                    <a:pt x="8727" y="8372"/>
                    <a:pt x="12327" y="11972"/>
                  </a:cubicBezTo>
                  <a:cubicBezTo>
                    <a:pt x="15927" y="15572"/>
                    <a:pt x="18764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326749" y="2195512"/>
              <a:ext cx="194967" cy="33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60" fill="norm" stroke="1" extrusionOk="0">
                  <a:moveTo>
                    <a:pt x="21393" y="0"/>
                  </a:moveTo>
                  <a:cubicBezTo>
                    <a:pt x="20232" y="0"/>
                    <a:pt x="19070" y="0"/>
                    <a:pt x="18141" y="405"/>
                  </a:cubicBezTo>
                  <a:cubicBezTo>
                    <a:pt x="17212" y="810"/>
                    <a:pt x="16516" y="1620"/>
                    <a:pt x="14890" y="3915"/>
                  </a:cubicBezTo>
                  <a:cubicBezTo>
                    <a:pt x="13264" y="6210"/>
                    <a:pt x="10709" y="9990"/>
                    <a:pt x="8735" y="12488"/>
                  </a:cubicBezTo>
                  <a:cubicBezTo>
                    <a:pt x="6761" y="14985"/>
                    <a:pt x="5367" y="16200"/>
                    <a:pt x="3741" y="17550"/>
                  </a:cubicBezTo>
                  <a:cubicBezTo>
                    <a:pt x="2116" y="18900"/>
                    <a:pt x="258" y="20385"/>
                    <a:pt x="25" y="20992"/>
                  </a:cubicBezTo>
                  <a:cubicBezTo>
                    <a:pt x="-207" y="21600"/>
                    <a:pt x="1187" y="21330"/>
                    <a:pt x="258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597915" y="247491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597915" y="237966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672119" y="2068512"/>
              <a:ext cx="70667" cy="16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305" fill="norm" stroke="1" extrusionOk="0">
                  <a:moveTo>
                    <a:pt x="11691" y="0"/>
                  </a:moveTo>
                  <a:cubicBezTo>
                    <a:pt x="14777" y="5333"/>
                    <a:pt x="17862" y="10667"/>
                    <a:pt x="19405" y="14000"/>
                  </a:cubicBezTo>
                  <a:cubicBezTo>
                    <a:pt x="20948" y="17333"/>
                    <a:pt x="20948" y="18667"/>
                    <a:pt x="19714" y="19733"/>
                  </a:cubicBezTo>
                  <a:cubicBezTo>
                    <a:pt x="18479" y="20800"/>
                    <a:pt x="16011" y="21600"/>
                    <a:pt x="12308" y="21200"/>
                  </a:cubicBezTo>
                  <a:cubicBezTo>
                    <a:pt x="8605" y="20800"/>
                    <a:pt x="3668" y="19200"/>
                    <a:pt x="1508" y="17067"/>
                  </a:cubicBezTo>
                  <a:cubicBezTo>
                    <a:pt x="-652" y="14933"/>
                    <a:pt x="-35" y="12267"/>
                    <a:pt x="582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686815" y="1966912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194565" y="2747962"/>
              <a:ext cx="60098" cy="20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22" fill="norm" stroke="1" extrusionOk="0">
                  <a:moveTo>
                    <a:pt x="13407" y="0"/>
                  </a:moveTo>
                  <a:cubicBezTo>
                    <a:pt x="15641" y="3709"/>
                    <a:pt x="17876" y="7418"/>
                    <a:pt x="19366" y="10582"/>
                  </a:cubicBezTo>
                  <a:cubicBezTo>
                    <a:pt x="20855" y="13745"/>
                    <a:pt x="21600" y="16364"/>
                    <a:pt x="20855" y="18218"/>
                  </a:cubicBezTo>
                  <a:cubicBezTo>
                    <a:pt x="20110" y="20073"/>
                    <a:pt x="17876" y="21164"/>
                    <a:pt x="14897" y="21382"/>
                  </a:cubicBezTo>
                  <a:cubicBezTo>
                    <a:pt x="11917" y="21600"/>
                    <a:pt x="8193" y="20945"/>
                    <a:pt x="5586" y="19200"/>
                  </a:cubicBezTo>
                  <a:cubicBezTo>
                    <a:pt x="2979" y="17455"/>
                    <a:pt x="1490" y="14618"/>
                    <a:pt x="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251715" y="264636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315215" y="274161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340615" y="2805112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499365" y="2728912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289815" y="1955208"/>
              <a:ext cx="37836" cy="18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7" fill="norm" stroke="1" extrusionOk="0">
                  <a:moveTo>
                    <a:pt x="0" y="2767"/>
                  </a:moveTo>
                  <a:cubicBezTo>
                    <a:pt x="3600" y="1327"/>
                    <a:pt x="7200" y="-113"/>
                    <a:pt x="10200" y="7"/>
                  </a:cubicBezTo>
                  <a:cubicBezTo>
                    <a:pt x="13200" y="127"/>
                    <a:pt x="15600" y="1807"/>
                    <a:pt x="17400" y="4927"/>
                  </a:cubicBezTo>
                  <a:cubicBezTo>
                    <a:pt x="19200" y="8047"/>
                    <a:pt x="20400" y="12607"/>
                    <a:pt x="21000" y="15487"/>
                  </a:cubicBezTo>
                  <a:cubicBezTo>
                    <a:pt x="21600" y="18367"/>
                    <a:pt x="21600" y="19567"/>
                    <a:pt x="21000" y="20287"/>
                  </a:cubicBezTo>
                  <a:cubicBezTo>
                    <a:pt x="20400" y="21007"/>
                    <a:pt x="19200" y="21247"/>
                    <a:pt x="1800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315760" y="1992312"/>
              <a:ext cx="132806" cy="10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99" fill="norm" stroke="1" extrusionOk="0">
                  <a:moveTo>
                    <a:pt x="12063" y="0"/>
                  </a:moveTo>
                  <a:cubicBezTo>
                    <a:pt x="8351" y="5082"/>
                    <a:pt x="4638" y="10165"/>
                    <a:pt x="2445" y="13765"/>
                  </a:cubicBezTo>
                  <a:cubicBezTo>
                    <a:pt x="251" y="17365"/>
                    <a:pt x="-424" y="19482"/>
                    <a:pt x="251" y="20541"/>
                  </a:cubicBezTo>
                  <a:cubicBezTo>
                    <a:pt x="926" y="21600"/>
                    <a:pt x="2951" y="21600"/>
                    <a:pt x="6663" y="21388"/>
                  </a:cubicBezTo>
                  <a:cubicBezTo>
                    <a:pt x="10376" y="21176"/>
                    <a:pt x="15776" y="20753"/>
                    <a:pt x="21176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876815" y="3751262"/>
              <a:ext cx="190501" cy="2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4560" y="5102"/>
                    <a:pt x="9120" y="10205"/>
                    <a:pt x="11760" y="13436"/>
                  </a:cubicBezTo>
                  <a:cubicBezTo>
                    <a:pt x="14400" y="16668"/>
                    <a:pt x="15120" y="18028"/>
                    <a:pt x="15840" y="19134"/>
                  </a:cubicBezTo>
                  <a:cubicBezTo>
                    <a:pt x="16560" y="20239"/>
                    <a:pt x="17280" y="21090"/>
                    <a:pt x="18240" y="21345"/>
                  </a:cubicBezTo>
                  <a:cubicBezTo>
                    <a:pt x="19200" y="21600"/>
                    <a:pt x="20400" y="21260"/>
                    <a:pt x="216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84765" y="3770312"/>
              <a:ext cx="1524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916"/>
                    <a:pt x="16800" y="5833"/>
                    <a:pt x="13800" y="8977"/>
                  </a:cubicBezTo>
                  <a:cubicBezTo>
                    <a:pt x="10800" y="12122"/>
                    <a:pt x="7200" y="15494"/>
                    <a:pt x="5100" y="17453"/>
                  </a:cubicBezTo>
                  <a:cubicBezTo>
                    <a:pt x="3000" y="19413"/>
                    <a:pt x="2400" y="19959"/>
                    <a:pt x="1650" y="20506"/>
                  </a:cubicBezTo>
                  <a:cubicBezTo>
                    <a:pt x="900" y="21053"/>
                    <a:pt x="0" y="21600"/>
                    <a:pt x="0" y="21600"/>
                  </a:cubicBezTo>
                  <a:cubicBezTo>
                    <a:pt x="0" y="21600"/>
                    <a:pt x="900" y="21053"/>
                    <a:pt x="18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162565" y="4144962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162565" y="4043362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416565" y="3636962"/>
              <a:ext cx="2540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952"/>
                    <a:pt x="18000" y="5904"/>
                    <a:pt x="15300" y="8532"/>
                  </a:cubicBezTo>
                  <a:cubicBezTo>
                    <a:pt x="12600" y="11160"/>
                    <a:pt x="9000" y="13464"/>
                    <a:pt x="6300" y="15588"/>
                  </a:cubicBezTo>
                  <a:cubicBezTo>
                    <a:pt x="3600" y="17712"/>
                    <a:pt x="1800" y="19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600715" y="3833812"/>
              <a:ext cx="152401" cy="31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0"/>
                  </a:moveTo>
                  <a:cubicBezTo>
                    <a:pt x="4200" y="4434"/>
                    <a:pt x="8400" y="8869"/>
                    <a:pt x="10950" y="11587"/>
                  </a:cubicBezTo>
                  <a:cubicBezTo>
                    <a:pt x="13500" y="14305"/>
                    <a:pt x="14400" y="15306"/>
                    <a:pt x="15750" y="16808"/>
                  </a:cubicBezTo>
                  <a:cubicBezTo>
                    <a:pt x="17100" y="18310"/>
                    <a:pt x="18900" y="20313"/>
                    <a:pt x="19950" y="20956"/>
                  </a:cubicBezTo>
                  <a:cubicBezTo>
                    <a:pt x="21000" y="21600"/>
                    <a:pt x="21300" y="20885"/>
                    <a:pt x="216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639823" y="3808412"/>
              <a:ext cx="202193" cy="39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8" fill="norm" stroke="1" extrusionOk="0">
                  <a:moveTo>
                    <a:pt x="21493" y="0"/>
                  </a:moveTo>
                  <a:cubicBezTo>
                    <a:pt x="18343" y="2286"/>
                    <a:pt x="15193" y="4571"/>
                    <a:pt x="11931" y="7371"/>
                  </a:cubicBezTo>
                  <a:cubicBezTo>
                    <a:pt x="8668" y="10171"/>
                    <a:pt x="5293" y="13486"/>
                    <a:pt x="3268" y="15714"/>
                  </a:cubicBezTo>
                  <a:cubicBezTo>
                    <a:pt x="1243" y="17943"/>
                    <a:pt x="568" y="19086"/>
                    <a:pt x="231" y="19943"/>
                  </a:cubicBezTo>
                  <a:cubicBezTo>
                    <a:pt x="-107" y="20800"/>
                    <a:pt x="-107" y="21371"/>
                    <a:pt x="456" y="21486"/>
                  </a:cubicBezTo>
                  <a:cubicBezTo>
                    <a:pt x="1018" y="21600"/>
                    <a:pt x="2143" y="21257"/>
                    <a:pt x="3268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854715" y="4087812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893757" y="3973512"/>
              <a:ext cx="30809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21600"/>
                  </a:moveTo>
                  <a:cubicBezTo>
                    <a:pt x="6559" y="14400"/>
                    <a:pt x="799" y="7200"/>
                    <a:pt x="79" y="8400"/>
                  </a:cubicBezTo>
                  <a:cubicBezTo>
                    <a:pt x="-641" y="9600"/>
                    <a:pt x="3679" y="19200"/>
                    <a:pt x="7999" y="19200"/>
                  </a:cubicBezTo>
                  <a:cubicBezTo>
                    <a:pt x="12319" y="19200"/>
                    <a:pt x="16639" y="9600"/>
                    <a:pt x="209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026165" y="3643312"/>
              <a:ext cx="173277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0" y="432"/>
                  </a:moveTo>
                  <a:cubicBezTo>
                    <a:pt x="4164" y="288"/>
                    <a:pt x="8328" y="144"/>
                    <a:pt x="11190" y="72"/>
                  </a:cubicBezTo>
                  <a:cubicBezTo>
                    <a:pt x="14053" y="0"/>
                    <a:pt x="15614" y="0"/>
                    <a:pt x="17176" y="0"/>
                  </a:cubicBezTo>
                  <a:cubicBezTo>
                    <a:pt x="18737" y="0"/>
                    <a:pt x="20299" y="0"/>
                    <a:pt x="20949" y="180"/>
                  </a:cubicBezTo>
                  <a:cubicBezTo>
                    <a:pt x="21600" y="360"/>
                    <a:pt x="21340" y="720"/>
                    <a:pt x="20299" y="1800"/>
                  </a:cubicBezTo>
                  <a:cubicBezTo>
                    <a:pt x="19258" y="2880"/>
                    <a:pt x="17436" y="4680"/>
                    <a:pt x="16005" y="6516"/>
                  </a:cubicBezTo>
                  <a:cubicBezTo>
                    <a:pt x="14573" y="8352"/>
                    <a:pt x="13533" y="10224"/>
                    <a:pt x="12752" y="12384"/>
                  </a:cubicBezTo>
                  <a:cubicBezTo>
                    <a:pt x="11971" y="14544"/>
                    <a:pt x="11451" y="16992"/>
                    <a:pt x="11190" y="18432"/>
                  </a:cubicBezTo>
                  <a:cubicBezTo>
                    <a:pt x="10930" y="19872"/>
                    <a:pt x="10930" y="20304"/>
                    <a:pt x="9369" y="20664"/>
                  </a:cubicBezTo>
                  <a:cubicBezTo>
                    <a:pt x="7807" y="21024"/>
                    <a:pt x="4684" y="21312"/>
                    <a:pt x="1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635515" y="3678600"/>
              <a:ext cx="234951" cy="49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2044"/>
                  </a:moveTo>
                  <a:cubicBezTo>
                    <a:pt x="21600" y="1586"/>
                    <a:pt x="21600" y="1129"/>
                    <a:pt x="21211" y="763"/>
                  </a:cubicBezTo>
                  <a:cubicBezTo>
                    <a:pt x="20822" y="397"/>
                    <a:pt x="20043" y="122"/>
                    <a:pt x="18389" y="31"/>
                  </a:cubicBezTo>
                  <a:cubicBezTo>
                    <a:pt x="16735" y="-61"/>
                    <a:pt x="14205" y="31"/>
                    <a:pt x="11578" y="671"/>
                  </a:cubicBezTo>
                  <a:cubicBezTo>
                    <a:pt x="8951" y="1312"/>
                    <a:pt x="6227" y="2502"/>
                    <a:pt x="4573" y="4286"/>
                  </a:cubicBezTo>
                  <a:cubicBezTo>
                    <a:pt x="2919" y="6071"/>
                    <a:pt x="2335" y="8451"/>
                    <a:pt x="1751" y="10831"/>
                  </a:cubicBezTo>
                  <a:cubicBezTo>
                    <a:pt x="1168" y="13210"/>
                    <a:pt x="584" y="15590"/>
                    <a:pt x="292" y="17008"/>
                  </a:cubicBezTo>
                  <a:cubicBezTo>
                    <a:pt x="0" y="18427"/>
                    <a:pt x="0" y="18885"/>
                    <a:pt x="0" y="19342"/>
                  </a:cubicBezTo>
                  <a:cubicBezTo>
                    <a:pt x="0" y="19800"/>
                    <a:pt x="0" y="20258"/>
                    <a:pt x="389" y="20624"/>
                  </a:cubicBezTo>
                  <a:cubicBezTo>
                    <a:pt x="778" y="20990"/>
                    <a:pt x="1557" y="21264"/>
                    <a:pt x="4086" y="21402"/>
                  </a:cubicBezTo>
                  <a:cubicBezTo>
                    <a:pt x="6616" y="21539"/>
                    <a:pt x="10897" y="21539"/>
                    <a:pt x="14011" y="21447"/>
                  </a:cubicBezTo>
                  <a:cubicBezTo>
                    <a:pt x="17124" y="21356"/>
                    <a:pt x="19070" y="21173"/>
                    <a:pt x="21016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363933" y="3283078"/>
              <a:ext cx="319333" cy="29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3" fill="norm" stroke="1" extrusionOk="0">
                  <a:moveTo>
                    <a:pt x="8223" y="8795"/>
                  </a:moveTo>
                  <a:cubicBezTo>
                    <a:pt x="6092" y="12395"/>
                    <a:pt x="3960" y="15995"/>
                    <a:pt x="2539" y="18264"/>
                  </a:cubicBezTo>
                  <a:cubicBezTo>
                    <a:pt x="1118" y="20534"/>
                    <a:pt x="407" y="21473"/>
                    <a:pt x="123" y="21473"/>
                  </a:cubicBezTo>
                  <a:cubicBezTo>
                    <a:pt x="-161" y="21473"/>
                    <a:pt x="-19" y="20534"/>
                    <a:pt x="1260" y="17638"/>
                  </a:cubicBezTo>
                  <a:cubicBezTo>
                    <a:pt x="2539" y="14743"/>
                    <a:pt x="4955" y="9890"/>
                    <a:pt x="6731" y="6760"/>
                  </a:cubicBezTo>
                  <a:cubicBezTo>
                    <a:pt x="8507" y="3630"/>
                    <a:pt x="9644" y="2221"/>
                    <a:pt x="10568" y="1282"/>
                  </a:cubicBezTo>
                  <a:cubicBezTo>
                    <a:pt x="11492" y="343"/>
                    <a:pt x="12202" y="-127"/>
                    <a:pt x="12700" y="30"/>
                  </a:cubicBezTo>
                  <a:cubicBezTo>
                    <a:pt x="13197" y="186"/>
                    <a:pt x="13481" y="969"/>
                    <a:pt x="13907" y="3316"/>
                  </a:cubicBezTo>
                  <a:cubicBezTo>
                    <a:pt x="14334" y="5664"/>
                    <a:pt x="14902" y="9577"/>
                    <a:pt x="15400" y="12003"/>
                  </a:cubicBezTo>
                  <a:cubicBezTo>
                    <a:pt x="15897" y="14430"/>
                    <a:pt x="16323" y="15369"/>
                    <a:pt x="17318" y="16073"/>
                  </a:cubicBezTo>
                  <a:cubicBezTo>
                    <a:pt x="18313" y="16777"/>
                    <a:pt x="19876" y="17247"/>
                    <a:pt x="21439" y="17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578615" y="3967162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610365" y="4043362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940565" y="3840162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973"/>
                    <a:pt x="5959" y="1946"/>
                    <a:pt x="8938" y="4670"/>
                  </a:cubicBezTo>
                  <a:cubicBezTo>
                    <a:pt x="11917" y="7395"/>
                    <a:pt x="14897" y="11870"/>
                    <a:pt x="17007" y="14984"/>
                  </a:cubicBezTo>
                  <a:cubicBezTo>
                    <a:pt x="19117" y="18097"/>
                    <a:pt x="20359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067565" y="3871912"/>
              <a:ext cx="1270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200" y="971"/>
                  </a:cubicBezTo>
                  <a:cubicBezTo>
                    <a:pt x="14400" y="1943"/>
                    <a:pt x="12600" y="3886"/>
                    <a:pt x="10260" y="6629"/>
                  </a:cubicBezTo>
                  <a:cubicBezTo>
                    <a:pt x="7920" y="9371"/>
                    <a:pt x="5040" y="12914"/>
                    <a:pt x="3240" y="15543"/>
                  </a:cubicBezTo>
                  <a:cubicBezTo>
                    <a:pt x="1440" y="18171"/>
                    <a:pt x="72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156465" y="425926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181592" y="4113212"/>
              <a:ext cx="3202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21600"/>
                  </a:moveTo>
                  <a:cubicBezTo>
                    <a:pt x="5574" y="17280"/>
                    <a:pt x="-1176" y="12960"/>
                    <a:pt x="174" y="12960"/>
                  </a:cubicBezTo>
                  <a:cubicBezTo>
                    <a:pt x="1524" y="12960"/>
                    <a:pt x="10974" y="17280"/>
                    <a:pt x="15699" y="15840"/>
                  </a:cubicBezTo>
                  <a:cubicBezTo>
                    <a:pt x="20424" y="14400"/>
                    <a:pt x="20424" y="7200"/>
                    <a:pt x="20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070488" y="3651607"/>
              <a:ext cx="111378" cy="13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81" fill="norm" stroke="1" extrusionOk="0">
                  <a:moveTo>
                    <a:pt x="4328" y="2605"/>
                  </a:moveTo>
                  <a:cubicBezTo>
                    <a:pt x="3513" y="4217"/>
                    <a:pt x="2698" y="5829"/>
                    <a:pt x="1883" y="7924"/>
                  </a:cubicBezTo>
                  <a:cubicBezTo>
                    <a:pt x="1068" y="10020"/>
                    <a:pt x="253" y="12599"/>
                    <a:pt x="49" y="13082"/>
                  </a:cubicBezTo>
                  <a:cubicBezTo>
                    <a:pt x="-155" y="13566"/>
                    <a:pt x="253" y="11954"/>
                    <a:pt x="1883" y="9536"/>
                  </a:cubicBezTo>
                  <a:cubicBezTo>
                    <a:pt x="3513" y="7118"/>
                    <a:pt x="6366" y="3894"/>
                    <a:pt x="8811" y="1960"/>
                  </a:cubicBezTo>
                  <a:cubicBezTo>
                    <a:pt x="11256" y="26"/>
                    <a:pt x="13294" y="-619"/>
                    <a:pt x="14720" y="671"/>
                  </a:cubicBezTo>
                  <a:cubicBezTo>
                    <a:pt x="16147" y="1960"/>
                    <a:pt x="16962" y="5184"/>
                    <a:pt x="17981" y="8891"/>
                  </a:cubicBezTo>
                  <a:cubicBezTo>
                    <a:pt x="19000" y="12599"/>
                    <a:pt x="20222" y="16790"/>
                    <a:pt x="21445" y="2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018593" y="5251704"/>
              <a:ext cx="267923" cy="34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46" fill="norm" stroke="1" extrusionOk="0">
                  <a:moveTo>
                    <a:pt x="21528" y="3400"/>
                  </a:moveTo>
                  <a:cubicBezTo>
                    <a:pt x="21528" y="2490"/>
                    <a:pt x="21528" y="1579"/>
                    <a:pt x="20678" y="863"/>
                  </a:cubicBezTo>
                  <a:cubicBezTo>
                    <a:pt x="19827" y="147"/>
                    <a:pt x="18126" y="-373"/>
                    <a:pt x="15405" y="343"/>
                  </a:cubicBezTo>
                  <a:cubicBezTo>
                    <a:pt x="12684" y="1058"/>
                    <a:pt x="8942" y="3010"/>
                    <a:pt x="6731" y="4376"/>
                  </a:cubicBezTo>
                  <a:cubicBezTo>
                    <a:pt x="4520" y="5743"/>
                    <a:pt x="3840" y="6523"/>
                    <a:pt x="4010" y="7629"/>
                  </a:cubicBezTo>
                  <a:cubicBezTo>
                    <a:pt x="4180" y="8735"/>
                    <a:pt x="5200" y="10167"/>
                    <a:pt x="6816" y="10882"/>
                  </a:cubicBezTo>
                  <a:cubicBezTo>
                    <a:pt x="8432" y="11598"/>
                    <a:pt x="10643" y="11598"/>
                    <a:pt x="12174" y="11533"/>
                  </a:cubicBezTo>
                  <a:cubicBezTo>
                    <a:pt x="13704" y="11468"/>
                    <a:pt x="14555" y="11338"/>
                    <a:pt x="14555" y="11338"/>
                  </a:cubicBezTo>
                  <a:cubicBezTo>
                    <a:pt x="14555" y="11338"/>
                    <a:pt x="13704" y="11468"/>
                    <a:pt x="11493" y="12249"/>
                  </a:cubicBezTo>
                  <a:cubicBezTo>
                    <a:pt x="9282" y="13029"/>
                    <a:pt x="5711" y="14461"/>
                    <a:pt x="3670" y="15437"/>
                  </a:cubicBezTo>
                  <a:cubicBezTo>
                    <a:pt x="1629" y="16413"/>
                    <a:pt x="1119" y="16933"/>
                    <a:pt x="693" y="17519"/>
                  </a:cubicBezTo>
                  <a:cubicBezTo>
                    <a:pt x="268" y="18104"/>
                    <a:pt x="-72" y="18755"/>
                    <a:pt x="13" y="19340"/>
                  </a:cubicBezTo>
                  <a:cubicBezTo>
                    <a:pt x="98" y="19926"/>
                    <a:pt x="608" y="20446"/>
                    <a:pt x="1884" y="20772"/>
                  </a:cubicBezTo>
                  <a:cubicBezTo>
                    <a:pt x="3159" y="21097"/>
                    <a:pt x="5200" y="21227"/>
                    <a:pt x="8092" y="21097"/>
                  </a:cubicBezTo>
                  <a:cubicBezTo>
                    <a:pt x="10983" y="20967"/>
                    <a:pt x="14725" y="20576"/>
                    <a:pt x="18467" y="20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383466" y="5592762"/>
              <a:ext cx="23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320"/>
                    <a:pt x="2153" y="8640"/>
                    <a:pt x="353" y="12240"/>
                  </a:cubicBezTo>
                  <a:cubicBezTo>
                    <a:pt x="-1447" y="15840"/>
                    <a:pt x="3953" y="1872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393902" y="5462497"/>
              <a:ext cx="19614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20015" y="14811"/>
                  </a:moveTo>
                  <a:cubicBezTo>
                    <a:pt x="11375" y="6957"/>
                    <a:pt x="2735" y="-898"/>
                    <a:pt x="575" y="84"/>
                  </a:cubicBezTo>
                  <a:cubicBezTo>
                    <a:pt x="-1585" y="1066"/>
                    <a:pt x="2735" y="10884"/>
                    <a:pt x="7055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200515" y="5014649"/>
              <a:ext cx="155851" cy="13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18" fill="norm" stroke="1" extrusionOk="0">
                  <a:moveTo>
                    <a:pt x="2227" y="5843"/>
                  </a:moveTo>
                  <a:cubicBezTo>
                    <a:pt x="1643" y="9067"/>
                    <a:pt x="1060" y="12291"/>
                    <a:pt x="622" y="15031"/>
                  </a:cubicBezTo>
                  <a:cubicBezTo>
                    <a:pt x="184" y="17772"/>
                    <a:pt x="-108" y="20028"/>
                    <a:pt x="38" y="20351"/>
                  </a:cubicBezTo>
                  <a:cubicBezTo>
                    <a:pt x="184" y="20673"/>
                    <a:pt x="768" y="19061"/>
                    <a:pt x="1789" y="16160"/>
                  </a:cubicBezTo>
                  <a:cubicBezTo>
                    <a:pt x="2811" y="13258"/>
                    <a:pt x="4270" y="9067"/>
                    <a:pt x="5730" y="5843"/>
                  </a:cubicBezTo>
                  <a:cubicBezTo>
                    <a:pt x="7189" y="2619"/>
                    <a:pt x="8649" y="363"/>
                    <a:pt x="9962" y="40"/>
                  </a:cubicBezTo>
                  <a:cubicBezTo>
                    <a:pt x="11276" y="-282"/>
                    <a:pt x="12443" y="1330"/>
                    <a:pt x="14341" y="5199"/>
                  </a:cubicBezTo>
                  <a:cubicBezTo>
                    <a:pt x="16238" y="9067"/>
                    <a:pt x="18865" y="15193"/>
                    <a:pt x="21492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775828" y="5403113"/>
              <a:ext cx="145688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18" fill="norm" stroke="1" extrusionOk="0">
                  <a:moveTo>
                    <a:pt x="872" y="21118"/>
                  </a:moveTo>
                  <a:cubicBezTo>
                    <a:pt x="255" y="13918"/>
                    <a:pt x="-362" y="6718"/>
                    <a:pt x="255" y="3118"/>
                  </a:cubicBezTo>
                  <a:cubicBezTo>
                    <a:pt x="872" y="-482"/>
                    <a:pt x="2724" y="-482"/>
                    <a:pt x="6427" y="718"/>
                  </a:cubicBezTo>
                  <a:cubicBezTo>
                    <a:pt x="10129" y="1918"/>
                    <a:pt x="15684" y="4318"/>
                    <a:pt x="21238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769115" y="552291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391415" y="5256212"/>
              <a:ext cx="146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336"/>
                    <a:pt x="11896" y="12672"/>
                    <a:pt x="15496" y="16272"/>
                  </a:cubicBezTo>
                  <a:cubicBezTo>
                    <a:pt x="19096" y="19872"/>
                    <a:pt x="20348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510260" y="5249862"/>
              <a:ext cx="12245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7519" y="1768"/>
                    <a:pt x="13858" y="3537"/>
                    <a:pt x="10197" y="5874"/>
                  </a:cubicBezTo>
                  <a:cubicBezTo>
                    <a:pt x="6536" y="8211"/>
                    <a:pt x="2875" y="11116"/>
                    <a:pt x="1227" y="13832"/>
                  </a:cubicBezTo>
                  <a:cubicBezTo>
                    <a:pt x="-420" y="16547"/>
                    <a:pt x="-54" y="19074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613665" y="5541962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626092" y="5414962"/>
              <a:ext cx="3202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20424" y="21600"/>
                  </a:moveTo>
                  <a:cubicBezTo>
                    <a:pt x="10974" y="19200"/>
                    <a:pt x="1524" y="16800"/>
                    <a:pt x="174" y="13200"/>
                  </a:cubicBezTo>
                  <a:cubicBezTo>
                    <a:pt x="-1176" y="9600"/>
                    <a:pt x="5574" y="4800"/>
                    <a:pt x="12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077215" y="5418319"/>
              <a:ext cx="196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13" y="11918"/>
                    <a:pt x="8826" y="3818"/>
                    <a:pt x="12426" y="1118"/>
                  </a:cubicBezTo>
                  <a:cubicBezTo>
                    <a:pt x="16026" y="-1582"/>
                    <a:pt x="1881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426465" y="5267252"/>
              <a:ext cx="120651" cy="1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90"/>
                  </a:moveTo>
                  <a:cubicBezTo>
                    <a:pt x="2274" y="-52"/>
                    <a:pt x="4547" y="-295"/>
                    <a:pt x="6821" y="1040"/>
                  </a:cubicBezTo>
                  <a:cubicBezTo>
                    <a:pt x="9095" y="2375"/>
                    <a:pt x="11368" y="5287"/>
                    <a:pt x="13074" y="8199"/>
                  </a:cubicBezTo>
                  <a:cubicBezTo>
                    <a:pt x="14779" y="11112"/>
                    <a:pt x="15916" y="14024"/>
                    <a:pt x="16863" y="16208"/>
                  </a:cubicBezTo>
                  <a:cubicBezTo>
                    <a:pt x="17811" y="18393"/>
                    <a:pt x="18568" y="19849"/>
                    <a:pt x="19326" y="20577"/>
                  </a:cubicBezTo>
                  <a:cubicBezTo>
                    <a:pt x="20084" y="21305"/>
                    <a:pt x="20842" y="2130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478207" y="5281612"/>
              <a:ext cx="18320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8510" y="1642"/>
                    <a:pt x="15530" y="3284"/>
                    <a:pt x="12303" y="5684"/>
                  </a:cubicBezTo>
                  <a:cubicBezTo>
                    <a:pt x="9075" y="8084"/>
                    <a:pt x="5599" y="11242"/>
                    <a:pt x="3365" y="13768"/>
                  </a:cubicBezTo>
                  <a:cubicBezTo>
                    <a:pt x="1130" y="16295"/>
                    <a:pt x="137" y="18189"/>
                    <a:pt x="13" y="19389"/>
                  </a:cubicBezTo>
                  <a:cubicBezTo>
                    <a:pt x="-111" y="20589"/>
                    <a:pt x="634" y="21095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616965" y="5605462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661415" y="5478462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566577" y="5061078"/>
              <a:ext cx="69439" cy="10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257" fill="norm" stroke="1" extrusionOk="0">
                  <a:moveTo>
                    <a:pt x="9406" y="3469"/>
                  </a:moveTo>
                  <a:cubicBezTo>
                    <a:pt x="6865" y="4739"/>
                    <a:pt x="4323" y="6010"/>
                    <a:pt x="2417" y="7704"/>
                  </a:cubicBezTo>
                  <a:cubicBezTo>
                    <a:pt x="512" y="9398"/>
                    <a:pt x="-759" y="11516"/>
                    <a:pt x="512" y="10669"/>
                  </a:cubicBezTo>
                  <a:cubicBezTo>
                    <a:pt x="1782" y="9822"/>
                    <a:pt x="5594" y="6010"/>
                    <a:pt x="9088" y="3469"/>
                  </a:cubicBezTo>
                  <a:cubicBezTo>
                    <a:pt x="12582" y="928"/>
                    <a:pt x="15759" y="-343"/>
                    <a:pt x="17347" y="81"/>
                  </a:cubicBezTo>
                  <a:cubicBezTo>
                    <a:pt x="18935" y="504"/>
                    <a:pt x="18935" y="2622"/>
                    <a:pt x="19253" y="6433"/>
                  </a:cubicBezTo>
                  <a:cubicBezTo>
                    <a:pt x="19570" y="10245"/>
                    <a:pt x="20206" y="15751"/>
                    <a:pt x="20841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385065" y="5880629"/>
              <a:ext cx="2413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0800"/>
                    <a:pt x="10989" y="0"/>
                    <a:pt x="14589" y="0"/>
                  </a:cubicBezTo>
                  <a:cubicBezTo>
                    <a:pt x="18189" y="0"/>
                    <a:pt x="1989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461265" y="5954712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323271" y="6123169"/>
              <a:ext cx="86103" cy="12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396" fill="norm" stroke="1" extrusionOk="0">
                  <a:moveTo>
                    <a:pt x="17679" y="493"/>
                  </a:moveTo>
                  <a:cubicBezTo>
                    <a:pt x="15167" y="144"/>
                    <a:pt x="12655" y="-204"/>
                    <a:pt x="10144" y="144"/>
                  </a:cubicBezTo>
                  <a:cubicBezTo>
                    <a:pt x="7632" y="493"/>
                    <a:pt x="5121" y="1538"/>
                    <a:pt x="3111" y="3106"/>
                  </a:cubicBezTo>
                  <a:cubicBezTo>
                    <a:pt x="1102" y="4673"/>
                    <a:pt x="-405" y="6764"/>
                    <a:pt x="97" y="8157"/>
                  </a:cubicBezTo>
                  <a:cubicBezTo>
                    <a:pt x="600" y="9551"/>
                    <a:pt x="3111" y="10248"/>
                    <a:pt x="5623" y="10770"/>
                  </a:cubicBezTo>
                  <a:cubicBezTo>
                    <a:pt x="8135" y="11293"/>
                    <a:pt x="10646" y="11641"/>
                    <a:pt x="12907" y="12338"/>
                  </a:cubicBezTo>
                  <a:cubicBezTo>
                    <a:pt x="15167" y="13035"/>
                    <a:pt x="17176" y="14080"/>
                    <a:pt x="18683" y="15473"/>
                  </a:cubicBezTo>
                  <a:cubicBezTo>
                    <a:pt x="20190" y="16867"/>
                    <a:pt x="21195" y="18609"/>
                    <a:pt x="19688" y="19654"/>
                  </a:cubicBezTo>
                  <a:cubicBezTo>
                    <a:pt x="18181" y="20699"/>
                    <a:pt x="14162" y="21048"/>
                    <a:pt x="10144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482974" y="6046292"/>
              <a:ext cx="299242" cy="21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86" fill="norm" stroke="1" extrusionOk="0">
                  <a:moveTo>
                    <a:pt x="5701" y="13575"/>
                  </a:moveTo>
                  <a:cubicBezTo>
                    <a:pt x="4946" y="13155"/>
                    <a:pt x="4190" y="12736"/>
                    <a:pt x="3209" y="12631"/>
                  </a:cubicBezTo>
                  <a:cubicBezTo>
                    <a:pt x="2227" y="12526"/>
                    <a:pt x="1018" y="12736"/>
                    <a:pt x="414" y="13889"/>
                  </a:cubicBezTo>
                  <a:cubicBezTo>
                    <a:pt x="-190" y="15043"/>
                    <a:pt x="-190" y="17140"/>
                    <a:pt x="792" y="18608"/>
                  </a:cubicBezTo>
                  <a:cubicBezTo>
                    <a:pt x="1774" y="20076"/>
                    <a:pt x="3737" y="20915"/>
                    <a:pt x="5474" y="21019"/>
                  </a:cubicBezTo>
                  <a:cubicBezTo>
                    <a:pt x="7211" y="21124"/>
                    <a:pt x="8722" y="20495"/>
                    <a:pt x="9704" y="19761"/>
                  </a:cubicBezTo>
                  <a:cubicBezTo>
                    <a:pt x="10686" y="19027"/>
                    <a:pt x="11139" y="18188"/>
                    <a:pt x="11063" y="17454"/>
                  </a:cubicBezTo>
                  <a:cubicBezTo>
                    <a:pt x="10988" y="16720"/>
                    <a:pt x="10383" y="16091"/>
                    <a:pt x="9704" y="15882"/>
                  </a:cubicBezTo>
                  <a:cubicBezTo>
                    <a:pt x="9024" y="15672"/>
                    <a:pt x="8269" y="15882"/>
                    <a:pt x="8118" y="16406"/>
                  </a:cubicBezTo>
                  <a:cubicBezTo>
                    <a:pt x="7967" y="16930"/>
                    <a:pt x="8420" y="17769"/>
                    <a:pt x="8948" y="18503"/>
                  </a:cubicBezTo>
                  <a:cubicBezTo>
                    <a:pt x="9477" y="19237"/>
                    <a:pt x="10081" y="19866"/>
                    <a:pt x="10761" y="20390"/>
                  </a:cubicBezTo>
                  <a:cubicBezTo>
                    <a:pt x="11441" y="20915"/>
                    <a:pt x="12196" y="21334"/>
                    <a:pt x="12876" y="20915"/>
                  </a:cubicBezTo>
                  <a:cubicBezTo>
                    <a:pt x="13555" y="20495"/>
                    <a:pt x="14160" y="19237"/>
                    <a:pt x="15368" y="16511"/>
                  </a:cubicBezTo>
                  <a:cubicBezTo>
                    <a:pt x="16576" y="13784"/>
                    <a:pt x="18389" y="9590"/>
                    <a:pt x="19446" y="6969"/>
                  </a:cubicBezTo>
                  <a:cubicBezTo>
                    <a:pt x="20504" y="4348"/>
                    <a:pt x="20806" y="3299"/>
                    <a:pt x="21032" y="2146"/>
                  </a:cubicBezTo>
                  <a:cubicBezTo>
                    <a:pt x="21259" y="992"/>
                    <a:pt x="21410" y="-266"/>
                    <a:pt x="21334" y="49"/>
                  </a:cubicBezTo>
                  <a:cubicBezTo>
                    <a:pt x="21259" y="363"/>
                    <a:pt x="20957" y="2251"/>
                    <a:pt x="20806" y="5920"/>
                  </a:cubicBezTo>
                  <a:cubicBezTo>
                    <a:pt x="20655" y="9590"/>
                    <a:pt x="20655" y="15043"/>
                    <a:pt x="20655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801254" y="6203370"/>
              <a:ext cx="85462" cy="5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19" fill="norm" stroke="1" extrusionOk="0">
                  <a:moveTo>
                    <a:pt x="14949" y="6819"/>
                  </a:moveTo>
                  <a:cubicBezTo>
                    <a:pt x="12842" y="4419"/>
                    <a:pt x="10734" y="2019"/>
                    <a:pt x="8364" y="819"/>
                  </a:cubicBezTo>
                  <a:cubicBezTo>
                    <a:pt x="5993" y="-381"/>
                    <a:pt x="3359" y="-381"/>
                    <a:pt x="1778" y="1619"/>
                  </a:cubicBezTo>
                  <a:cubicBezTo>
                    <a:pt x="198" y="3619"/>
                    <a:pt x="-329" y="7619"/>
                    <a:pt x="198" y="11219"/>
                  </a:cubicBezTo>
                  <a:cubicBezTo>
                    <a:pt x="725" y="14819"/>
                    <a:pt x="2305" y="18019"/>
                    <a:pt x="4412" y="19619"/>
                  </a:cubicBezTo>
                  <a:cubicBezTo>
                    <a:pt x="6520" y="21219"/>
                    <a:pt x="9154" y="21219"/>
                    <a:pt x="11788" y="20819"/>
                  </a:cubicBezTo>
                  <a:cubicBezTo>
                    <a:pt x="14422" y="20419"/>
                    <a:pt x="17056" y="19619"/>
                    <a:pt x="18637" y="19619"/>
                  </a:cubicBezTo>
                  <a:cubicBezTo>
                    <a:pt x="20217" y="19619"/>
                    <a:pt x="20744" y="20419"/>
                    <a:pt x="21271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886715" y="6181595"/>
              <a:ext cx="114301" cy="11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0" fill="norm" stroke="1" extrusionOk="0">
                  <a:moveTo>
                    <a:pt x="0" y="5888"/>
                  </a:moveTo>
                  <a:cubicBezTo>
                    <a:pt x="800" y="4026"/>
                    <a:pt x="1600" y="2164"/>
                    <a:pt x="3000" y="1047"/>
                  </a:cubicBezTo>
                  <a:cubicBezTo>
                    <a:pt x="4400" y="-71"/>
                    <a:pt x="6400" y="-443"/>
                    <a:pt x="9200" y="674"/>
                  </a:cubicBezTo>
                  <a:cubicBezTo>
                    <a:pt x="12000" y="1791"/>
                    <a:pt x="15600" y="4398"/>
                    <a:pt x="17600" y="7005"/>
                  </a:cubicBezTo>
                  <a:cubicBezTo>
                    <a:pt x="19600" y="9612"/>
                    <a:pt x="20000" y="12219"/>
                    <a:pt x="19800" y="14454"/>
                  </a:cubicBezTo>
                  <a:cubicBezTo>
                    <a:pt x="19600" y="16688"/>
                    <a:pt x="18800" y="18550"/>
                    <a:pt x="17400" y="19667"/>
                  </a:cubicBezTo>
                  <a:cubicBezTo>
                    <a:pt x="16000" y="20785"/>
                    <a:pt x="14000" y="21157"/>
                    <a:pt x="13000" y="20412"/>
                  </a:cubicBezTo>
                  <a:cubicBezTo>
                    <a:pt x="12000" y="19667"/>
                    <a:pt x="12000" y="17805"/>
                    <a:pt x="13600" y="14826"/>
                  </a:cubicBezTo>
                  <a:cubicBezTo>
                    <a:pt x="15200" y="11847"/>
                    <a:pt x="18400" y="7750"/>
                    <a:pt x="21600" y="3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4470915" y="5857345"/>
              <a:ext cx="1778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0800"/>
                    <a:pt x="11314" y="0"/>
                    <a:pt x="14914" y="0"/>
                  </a:cubicBezTo>
                  <a:cubicBezTo>
                    <a:pt x="18514" y="0"/>
                    <a:pt x="200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547115" y="592931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578345" y="6053319"/>
              <a:ext cx="83071" cy="13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139" fill="norm" stroke="1" extrusionOk="0">
                  <a:moveTo>
                    <a:pt x="13093" y="456"/>
                  </a:moveTo>
                  <a:cubicBezTo>
                    <a:pt x="10393" y="133"/>
                    <a:pt x="7693" y="-189"/>
                    <a:pt x="5263" y="133"/>
                  </a:cubicBezTo>
                  <a:cubicBezTo>
                    <a:pt x="2833" y="456"/>
                    <a:pt x="673" y="1423"/>
                    <a:pt x="133" y="2712"/>
                  </a:cubicBezTo>
                  <a:cubicBezTo>
                    <a:pt x="-407" y="4002"/>
                    <a:pt x="673" y="5614"/>
                    <a:pt x="3913" y="7387"/>
                  </a:cubicBezTo>
                  <a:cubicBezTo>
                    <a:pt x="7153" y="9160"/>
                    <a:pt x="12553" y="11095"/>
                    <a:pt x="16063" y="12707"/>
                  </a:cubicBezTo>
                  <a:cubicBezTo>
                    <a:pt x="19573" y="14318"/>
                    <a:pt x="21193" y="15608"/>
                    <a:pt x="21193" y="17059"/>
                  </a:cubicBezTo>
                  <a:cubicBezTo>
                    <a:pt x="21193" y="18510"/>
                    <a:pt x="19573" y="20121"/>
                    <a:pt x="16603" y="20766"/>
                  </a:cubicBezTo>
                  <a:cubicBezTo>
                    <a:pt x="13633" y="21411"/>
                    <a:pt x="9313" y="21089"/>
                    <a:pt x="4993" y="2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663303" y="5962060"/>
              <a:ext cx="328313" cy="23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35" fill="norm" stroke="1" extrusionOk="0">
                  <a:moveTo>
                    <a:pt x="7354" y="14503"/>
                  </a:moveTo>
                  <a:cubicBezTo>
                    <a:pt x="5554" y="14113"/>
                    <a:pt x="3754" y="13724"/>
                    <a:pt x="2508" y="13724"/>
                  </a:cubicBezTo>
                  <a:cubicBezTo>
                    <a:pt x="1262" y="13724"/>
                    <a:pt x="569" y="14113"/>
                    <a:pt x="223" y="14794"/>
                  </a:cubicBezTo>
                  <a:cubicBezTo>
                    <a:pt x="-123" y="15476"/>
                    <a:pt x="-123" y="16449"/>
                    <a:pt x="639" y="17324"/>
                  </a:cubicBezTo>
                  <a:cubicBezTo>
                    <a:pt x="1400" y="18200"/>
                    <a:pt x="2923" y="18978"/>
                    <a:pt x="4515" y="19465"/>
                  </a:cubicBezTo>
                  <a:cubicBezTo>
                    <a:pt x="6108" y="19951"/>
                    <a:pt x="7769" y="20146"/>
                    <a:pt x="8946" y="20146"/>
                  </a:cubicBezTo>
                  <a:cubicBezTo>
                    <a:pt x="10123" y="20146"/>
                    <a:pt x="10815" y="19951"/>
                    <a:pt x="11300" y="19367"/>
                  </a:cubicBezTo>
                  <a:cubicBezTo>
                    <a:pt x="11785" y="18784"/>
                    <a:pt x="12062" y="17811"/>
                    <a:pt x="11854" y="17130"/>
                  </a:cubicBezTo>
                  <a:cubicBezTo>
                    <a:pt x="11646" y="16449"/>
                    <a:pt x="10954" y="16059"/>
                    <a:pt x="10262" y="15962"/>
                  </a:cubicBezTo>
                  <a:cubicBezTo>
                    <a:pt x="9569" y="15865"/>
                    <a:pt x="8877" y="16059"/>
                    <a:pt x="8669" y="16643"/>
                  </a:cubicBezTo>
                  <a:cubicBezTo>
                    <a:pt x="8462" y="17227"/>
                    <a:pt x="8739" y="18200"/>
                    <a:pt x="9292" y="19270"/>
                  </a:cubicBezTo>
                  <a:cubicBezTo>
                    <a:pt x="9846" y="20340"/>
                    <a:pt x="10677" y="21508"/>
                    <a:pt x="11715" y="21313"/>
                  </a:cubicBezTo>
                  <a:cubicBezTo>
                    <a:pt x="12754" y="21119"/>
                    <a:pt x="14000" y="19562"/>
                    <a:pt x="15315" y="16838"/>
                  </a:cubicBezTo>
                  <a:cubicBezTo>
                    <a:pt x="16631" y="14113"/>
                    <a:pt x="18015" y="10222"/>
                    <a:pt x="18915" y="7692"/>
                  </a:cubicBezTo>
                  <a:cubicBezTo>
                    <a:pt x="19815" y="5162"/>
                    <a:pt x="20231" y="3994"/>
                    <a:pt x="20646" y="2730"/>
                  </a:cubicBezTo>
                  <a:cubicBezTo>
                    <a:pt x="21062" y="1465"/>
                    <a:pt x="21477" y="103"/>
                    <a:pt x="21477" y="5"/>
                  </a:cubicBezTo>
                  <a:cubicBezTo>
                    <a:pt x="21477" y="-92"/>
                    <a:pt x="21062" y="1076"/>
                    <a:pt x="20369" y="4773"/>
                  </a:cubicBezTo>
                  <a:cubicBezTo>
                    <a:pt x="19677" y="8470"/>
                    <a:pt x="18708" y="14697"/>
                    <a:pt x="17739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988350" y="6114520"/>
              <a:ext cx="136616" cy="8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23" fill="norm" stroke="1" extrusionOk="0">
                  <a:moveTo>
                    <a:pt x="10482" y="6369"/>
                  </a:moveTo>
                  <a:cubicBezTo>
                    <a:pt x="9485" y="4154"/>
                    <a:pt x="8488" y="1938"/>
                    <a:pt x="7159" y="831"/>
                  </a:cubicBezTo>
                  <a:cubicBezTo>
                    <a:pt x="5830" y="-277"/>
                    <a:pt x="4168" y="-277"/>
                    <a:pt x="2673" y="831"/>
                  </a:cubicBezTo>
                  <a:cubicBezTo>
                    <a:pt x="1177" y="1938"/>
                    <a:pt x="-152" y="4154"/>
                    <a:pt x="14" y="7754"/>
                  </a:cubicBezTo>
                  <a:cubicBezTo>
                    <a:pt x="180" y="11354"/>
                    <a:pt x="1842" y="16338"/>
                    <a:pt x="5663" y="18831"/>
                  </a:cubicBezTo>
                  <a:cubicBezTo>
                    <a:pt x="9485" y="21323"/>
                    <a:pt x="15466" y="21323"/>
                    <a:pt x="21448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5169415" y="6111051"/>
              <a:ext cx="146051" cy="11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3911"/>
                  </a:moveTo>
                  <a:cubicBezTo>
                    <a:pt x="939" y="2368"/>
                    <a:pt x="1878" y="825"/>
                    <a:pt x="3130" y="247"/>
                  </a:cubicBezTo>
                  <a:cubicBezTo>
                    <a:pt x="4383" y="-332"/>
                    <a:pt x="5948" y="54"/>
                    <a:pt x="7670" y="1982"/>
                  </a:cubicBezTo>
                  <a:cubicBezTo>
                    <a:pt x="9391" y="3911"/>
                    <a:pt x="11270" y="7382"/>
                    <a:pt x="12209" y="10468"/>
                  </a:cubicBezTo>
                  <a:cubicBezTo>
                    <a:pt x="13148" y="13554"/>
                    <a:pt x="13148" y="16254"/>
                    <a:pt x="12522" y="18182"/>
                  </a:cubicBezTo>
                  <a:cubicBezTo>
                    <a:pt x="11896" y="20111"/>
                    <a:pt x="10643" y="21268"/>
                    <a:pt x="9861" y="20882"/>
                  </a:cubicBezTo>
                  <a:cubicBezTo>
                    <a:pt x="9078" y="20497"/>
                    <a:pt x="8765" y="18568"/>
                    <a:pt x="10800" y="15097"/>
                  </a:cubicBezTo>
                  <a:cubicBezTo>
                    <a:pt x="12835" y="11625"/>
                    <a:pt x="17217" y="6611"/>
                    <a:pt x="21600" y="1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867415" y="5825595"/>
              <a:ext cx="3746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47" y="10800"/>
                    <a:pt x="10495" y="0"/>
                    <a:pt x="14095" y="0"/>
                  </a:cubicBezTo>
                  <a:cubicBezTo>
                    <a:pt x="17695" y="0"/>
                    <a:pt x="1964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954198" y="5884862"/>
              <a:ext cx="30056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1" y="0"/>
                  </a:moveTo>
                  <a:cubicBezTo>
                    <a:pt x="761" y="3600"/>
                    <a:pt x="0" y="7200"/>
                    <a:pt x="0" y="9000"/>
                  </a:cubicBezTo>
                  <a:cubicBezTo>
                    <a:pt x="0" y="10800"/>
                    <a:pt x="761" y="10800"/>
                    <a:pt x="3955" y="9000"/>
                  </a:cubicBezTo>
                  <a:cubicBezTo>
                    <a:pt x="7149" y="7200"/>
                    <a:pt x="12777" y="3600"/>
                    <a:pt x="16124" y="5400"/>
                  </a:cubicBezTo>
                  <a:cubicBezTo>
                    <a:pt x="19470" y="7200"/>
                    <a:pt x="2053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753115" y="6095354"/>
              <a:ext cx="105040" cy="16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38" fill="norm" stroke="1" extrusionOk="0">
                  <a:moveTo>
                    <a:pt x="19059" y="1558"/>
                  </a:moveTo>
                  <a:cubicBezTo>
                    <a:pt x="17365" y="717"/>
                    <a:pt x="15671" y="-125"/>
                    <a:pt x="12706" y="15"/>
                  </a:cubicBezTo>
                  <a:cubicBezTo>
                    <a:pt x="9741" y="156"/>
                    <a:pt x="5506" y="1278"/>
                    <a:pt x="3388" y="2540"/>
                  </a:cubicBezTo>
                  <a:cubicBezTo>
                    <a:pt x="1271" y="3802"/>
                    <a:pt x="1271" y="5205"/>
                    <a:pt x="2329" y="6327"/>
                  </a:cubicBezTo>
                  <a:cubicBezTo>
                    <a:pt x="3388" y="7449"/>
                    <a:pt x="5506" y="8291"/>
                    <a:pt x="8894" y="9413"/>
                  </a:cubicBezTo>
                  <a:cubicBezTo>
                    <a:pt x="12282" y="10535"/>
                    <a:pt x="16941" y="11937"/>
                    <a:pt x="19271" y="13340"/>
                  </a:cubicBezTo>
                  <a:cubicBezTo>
                    <a:pt x="21600" y="14743"/>
                    <a:pt x="21600" y="16145"/>
                    <a:pt x="19271" y="17548"/>
                  </a:cubicBezTo>
                  <a:cubicBezTo>
                    <a:pt x="16941" y="18950"/>
                    <a:pt x="12282" y="20353"/>
                    <a:pt x="8682" y="20914"/>
                  </a:cubicBezTo>
                  <a:cubicBezTo>
                    <a:pt x="5082" y="21475"/>
                    <a:pt x="2541" y="21194"/>
                    <a:pt x="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911255" y="6150999"/>
              <a:ext cx="102211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27" fill="norm" stroke="1" extrusionOk="0">
                  <a:moveTo>
                    <a:pt x="20861" y="1217"/>
                  </a:moveTo>
                  <a:cubicBezTo>
                    <a:pt x="16109" y="472"/>
                    <a:pt x="11357" y="-273"/>
                    <a:pt x="7901" y="99"/>
                  </a:cubicBezTo>
                  <a:cubicBezTo>
                    <a:pt x="4445" y="472"/>
                    <a:pt x="2285" y="1961"/>
                    <a:pt x="989" y="4568"/>
                  </a:cubicBezTo>
                  <a:cubicBezTo>
                    <a:pt x="-307" y="7175"/>
                    <a:pt x="-739" y="10899"/>
                    <a:pt x="2285" y="13879"/>
                  </a:cubicBezTo>
                  <a:cubicBezTo>
                    <a:pt x="5309" y="16858"/>
                    <a:pt x="11789" y="19093"/>
                    <a:pt x="1826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026157" y="6187545"/>
              <a:ext cx="139709" cy="6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908" fill="norm" stroke="1" extrusionOk="0">
                  <a:moveTo>
                    <a:pt x="16443" y="2618"/>
                  </a:moveTo>
                  <a:cubicBezTo>
                    <a:pt x="12897" y="1309"/>
                    <a:pt x="9351" y="0"/>
                    <a:pt x="6772" y="0"/>
                  </a:cubicBezTo>
                  <a:cubicBezTo>
                    <a:pt x="4192" y="0"/>
                    <a:pt x="2580" y="1309"/>
                    <a:pt x="1452" y="3600"/>
                  </a:cubicBezTo>
                  <a:cubicBezTo>
                    <a:pt x="324" y="5891"/>
                    <a:pt x="-321" y="9164"/>
                    <a:pt x="163" y="10800"/>
                  </a:cubicBezTo>
                  <a:cubicBezTo>
                    <a:pt x="646" y="12436"/>
                    <a:pt x="2258" y="12436"/>
                    <a:pt x="3870" y="12109"/>
                  </a:cubicBezTo>
                  <a:cubicBezTo>
                    <a:pt x="5482" y="11782"/>
                    <a:pt x="7094" y="11127"/>
                    <a:pt x="8867" y="10145"/>
                  </a:cubicBezTo>
                  <a:cubicBezTo>
                    <a:pt x="10640" y="9164"/>
                    <a:pt x="12575" y="7855"/>
                    <a:pt x="13703" y="9818"/>
                  </a:cubicBezTo>
                  <a:cubicBezTo>
                    <a:pt x="14831" y="11782"/>
                    <a:pt x="15154" y="17018"/>
                    <a:pt x="16282" y="19309"/>
                  </a:cubicBezTo>
                  <a:cubicBezTo>
                    <a:pt x="17410" y="21600"/>
                    <a:pt x="19345" y="20945"/>
                    <a:pt x="21279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235715" y="6011862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40"/>
                    <a:pt x="14400" y="10880"/>
                    <a:pt x="10800" y="14480"/>
                  </a:cubicBezTo>
                  <a:cubicBezTo>
                    <a:pt x="7200" y="18080"/>
                    <a:pt x="3600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286515" y="6183312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262274" y="6135458"/>
              <a:ext cx="144892" cy="14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18" fill="norm" stroke="1" extrusionOk="0">
                  <a:moveTo>
                    <a:pt x="16732" y="6050"/>
                  </a:moveTo>
                  <a:cubicBezTo>
                    <a:pt x="16732" y="4508"/>
                    <a:pt x="16732" y="2965"/>
                    <a:pt x="15950" y="1885"/>
                  </a:cubicBezTo>
                  <a:cubicBezTo>
                    <a:pt x="15167" y="805"/>
                    <a:pt x="13602" y="188"/>
                    <a:pt x="11880" y="33"/>
                  </a:cubicBezTo>
                  <a:cubicBezTo>
                    <a:pt x="10158" y="-121"/>
                    <a:pt x="8280" y="188"/>
                    <a:pt x="6245" y="2502"/>
                  </a:cubicBezTo>
                  <a:cubicBezTo>
                    <a:pt x="4211" y="4816"/>
                    <a:pt x="2019" y="9136"/>
                    <a:pt x="924" y="12222"/>
                  </a:cubicBezTo>
                  <a:cubicBezTo>
                    <a:pt x="-172" y="15308"/>
                    <a:pt x="-172" y="17159"/>
                    <a:pt x="298" y="18702"/>
                  </a:cubicBezTo>
                  <a:cubicBezTo>
                    <a:pt x="767" y="20245"/>
                    <a:pt x="1706" y="21479"/>
                    <a:pt x="3428" y="21170"/>
                  </a:cubicBezTo>
                  <a:cubicBezTo>
                    <a:pt x="5150" y="20862"/>
                    <a:pt x="7654" y="19010"/>
                    <a:pt x="9376" y="17313"/>
                  </a:cubicBezTo>
                  <a:cubicBezTo>
                    <a:pt x="11098" y="15616"/>
                    <a:pt x="12037" y="14073"/>
                    <a:pt x="12976" y="12222"/>
                  </a:cubicBezTo>
                  <a:cubicBezTo>
                    <a:pt x="13915" y="10370"/>
                    <a:pt x="14854" y="8210"/>
                    <a:pt x="15480" y="7902"/>
                  </a:cubicBezTo>
                  <a:cubicBezTo>
                    <a:pt x="16106" y="7593"/>
                    <a:pt x="16419" y="9136"/>
                    <a:pt x="17358" y="11450"/>
                  </a:cubicBezTo>
                  <a:cubicBezTo>
                    <a:pt x="18298" y="13765"/>
                    <a:pt x="19863" y="16850"/>
                    <a:pt x="21428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426215" y="6113462"/>
              <a:ext cx="184151" cy="14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1109"/>
                  </a:moveTo>
                  <a:cubicBezTo>
                    <a:pt x="1241" y="11109"/>
                    <a:pt x="2483" y="11109"/>
                    <a:pt x="3476" y="11880"/>
                  </a:cubicBezTo>
                  <a:cubicBezTo>
                    <a:pt x="4469" y="12651"/>
                    <a:pt x="5214" y="14194"/>
                    <a:pt x="6083" y="16200"/>
                  </a:cubicBezTo>
                  <a:cubicBezTo>
                    <a:pt x="6952" y="18206"/>
                    <a:pt x="7945" y="20674"/>
                    <a:pt x="8690" y="21137"/>
                  </a:cubicBezTo>
                  <a:cubicBezTo>
                    <a:pt x="9434" y="21600"/>
                    <a:pt x="9931" y="20057"/>
                    <a:pt x="12041" y="16200"/>
                  </a:cubicBezTo>
                  <a:cubicBezTo>
                    <a:pt x="14152" y="12343"/>
                    <a:pt x="17876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822915" y="1720545"/>
              <a:ext cx="3733426" cy="150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82" fill="norm" stroke="1" extrusionOk="0">
                  <a:moveTo>
                    <a:pt x="7416" y="985"/>
                  </a:moveTo>
                  <a:cubicBezTo>
                    <a:pt x="7453" y="833"/>
                    <a:pt x="7490" y="681"/>
                    <a:pt x="7520" y="514"/>
                  </a:cubicBezTo>
                  <a:cubicBezTo>
                    <a:pt x="7551" y="347"/>
                    <a:pt x="7576" y="164"/>
                    <a:pt x="7551" y="73"/>
                  </a:cubicBezTo>
                  <a:cubicBezTo>
                    <a:pt x="7527" y="-18"/>
                    <a:pt x="7453" y="-18"/>
                    <a:pt x="7227" y="43"/>
                  </a:cubicBezTo>
                  <a:cubicBezTo>
                    <a:pt x="7000" y="104"/>
                    <a:pt x="6621" y="225"/>
                    <a:pt x="6235" y="331"/>
                  </a:cubicBezTo>
                  <a:cubicBezTo>
                    <a:pt x="5850" y="438"/>
                    <a:pt x="5458" y="529"/>
                    <a:pt x="5067" y="620"/>
                  </a:cubicBezTo>
                  <a:cubicBezTo>
                    <a:pt x="4675" y="711"/>
                    <a:pt x="4284" y="802"/>
                    <a:pt x="3898" y="863"/>
                  </a:cubicBezTo>
                  <a:cubicBezTo>
                    <a:pt x="3513" y="924"/>
                    <a:pt x="3133" y="954"/>
                    <a:pt x="2748" y="1015"/>
                  </a:cubicBezTo>
                  <a:cubicBezTo>
                    <a:pt x="2362" y="1076"/>
                    <a:pt x="1971" y="1167"/>
                    <a:pt x="1640" y="1273"/>
                  </a:cubicBezTo>
                  <a:cubicBezTo>
                    <a:pt x="1310" y="1379"/>
                    <a:pt x="1040" y="1501"/>
                    <a:pt x="863" y="1607"/>
                  </a:cubicBezTo>
                  <a:cubicBezTo>
                    <a:pt x="686" y="1714"/>
                    <a:pt x="600" y="1805"/>
                    <a:pt x="575" y="1926"/>
                  </a:cubicBezTo>
                  <a:cubicBezTo>
                    <a:pt x="551" y="2048"/>
                    <a:pt x="588" y="2200"/>
                    <a:pt x="655" y="2579"/>
                  </a:cubicBezTo>
                  <a:cubicBezTo>
                    <a:pt x="722" y="2959"/>
                    <a:pt x="820" y="3567"/>
                    <a:pt x="875" y="4448"/>
                  </a:cubicBezTo>
                  <a:cubicBezTo>
                    <a:pt x="930" y="5329"/>
                    <a:pt x="943" y="6483"/>
                    <a:pt x="936" y="7607"/>
                  </a:cubicBezTo>
                  <a:cubicBezTo>
                    <a:pt x="930" y="8731"/>
                    <a:pt x="906" y="9825"/>
                    <a:pt x="857" y="10934"/>
                  </a:cubicBezTo>
                  <a:cubicBezTo>
                    <a:pt x="808" y="12043"/>
                    <a:pt x="735" y="13167"/>
                    <a:pt x="655" y="14260"/>
                  </a:cubicBezTo>
                  <a:cubicBezTo>
                    <a:pt x="575" y="15354"/>
                    <a:pt x="490" y="16417"/>
                    <a:pt x="398" y="17466"/>
                  </a:cubicBezTo>
                  <a:cubicBezTo>
                    <a:pt x="306" y="18514"/>
                    <a:pt x="208" y="19547"/>
                    <a:pt x="147" y="20139"/>
                  </a:cubicBezTo>
                  <a:cubicBezTo>
                    <a:pt x="86" y="20731"/>
                    <a:pt x="61" y="20883"/>
                    <a:pt x="37" y="21035"/>
                  </a:cubicBezTo>
                  <a:cubicBezTo>
                    <a:pt x="12" y="21187"/>
                    <a:pt x="-12" y="21339"/>
                    <a:pt x="6" y="21415"/>
                  </a:cubicBezTo>
                  <a:cubicBezTo>
                    <a:pt x="25" y="21491"/>
                    <a:pt x="86" y="21491"/>
                    <a:pt x="361" y="21491"/>
                  </a:cubicBezTo>
                  <a:cubicBezTo>
                    <a:pt x="637" y="21491"/>
                    <a:pt x="1126" y="21491"/>
                    <a:pt x="1597" y="21506"/>
                  </a:cubicBezTo>
                  <a:cubicBezTo>
                    <a:pt x="2068" y="21521"/>
                    <a:pt x="2521" y="21552"/>
                    <a:pt x="2986" y="21567"/>
                  </a:cubicBezTo>
                  <a:cubicBezTo>
                    <a:pt x="3451" y="21582"/>
                    <a:pt x="3929" y="21582"/>
                    <a:pt x="4400" y="21582"/>
                  </a:cubicBezTo>
                  <a:cubicBezTo>
                    <a:pt x="4871" y="21582"/>
                    <a:pt x="5336" y="21582"/>
                    <a:pt x="5832" y="21582"/>
                  </a:cubicBezTo>
                  <a:cubicBezTo>
                    <a:pt x="6327" y="21582"/>
                    <a:pt x="6853" y="21582"/>
                    <a:pt x="7331" y="21552"/>
                  </a:cubicBezTo>
                  <a:cubicBezTo>
                    <a:pt x="7808" y="21521"/>
                    <a:pt x="8236" y="21460"/>
                    <a:pt x="8683" y="21415"/>
                  </a:cubicBezTo>
                  <a:cubicBezTo>
                    <a:pt x="9130" y="21369"/>
                    <a:pt x="9595" y="21339"/>
                    <a:pt x="10066" y="21309"/>
                  </a:cubicBezTo>
                  <a:cubicBezTo>
                    <a:pt x="10537" y="21278"/>
                    <a:pt x="11014" y="21248"/>
                    <a:pt x="11498" y="21233"/>
                  </a:cubicBezTo>
                  <a:cubicBezTo>
                    <a:pt x="11981" y="21217"/>
                    <a:pt x="12471" y="21217"/>
                    <a:pt x="12948" y="21217"/>
                  </a:cubicBezTo>
                  <a:cubicBezTo>
                    <a:pt x="13425" y="21217"/>
                    <a:pt x="13890" y="21217"/>
                    <a:pt x="14331" y="21217"/>
                  </a:cubicBezTo>
                  <a:cubicBezTo>
                    <a:pt x="14771" y="21217"/>
                    <a:pt x="15188" y="21217"/>
                    <a:pt x="15640" y="21217"/>
                  </a:cubicBezTo>
                  <a:cubicBezTo>
                    <a:pt x="16093" y="21217"/>
                    <a:pt x="16583" y="21217"/>
                    <a:pt x="17054" y="21187"/>
                  </a:cubicBezTo>
                  <a:cubicBezTo>
                    <a:pt x="17525" y="21157"/>
                    <a:pt x="17978" y="21096"/>
                    <a:pt x="18418" y="21035"/>
                  </a:cubicBezTo>
                  <a:cubicBezTo>
                    <a:pt x="18859" y="20974"/>
                    <a:pt x="19287" y="20914"/>
                    <a:pt x="19648" y="20868"/>
                  </a:cubicBezTo>
                  <a:cubicBezTo>
                    <a:pt x="20009" y="20823"/>
                    <a:pt x="20303" y="20792"/>
                    <a:pt x="20529" y="20731"/>
                  </a:cubicBezTo>
                  <a:cubicBezTo>
                    <a:pt x="20756" y="20671"/>
                    <a:pt x="20915" y="20579"/>
                    <a:pt x="21013" y="20458"/>
                  </a:cubicBezTo>
                  <a:cubicBezTo>
                    <a:pt x="21111" y="20336"/>
                    <a:pt x="21147" y="20185"/>
                    <a:pt x="21147" y="19729"/>
                  </a:cubicBezTo>
                  <a:cubicBezTo>
                    <a:pt x="21147" y="19273"/>
                    <a:pt x="21111" y="18514"/>
                    <a:pt x="21080" y="17526"/>
                  </a:cubicBezTo>
                  <a:cubicBezTo>
                    <a:pt x="21050" y="16539"/>
                    <a:pt x="21025" y="15324"/>
                    <a:pt x="21037" y="14124"/>
                  </a:cubicBezTo>
                  <a:cubicBezTo>
                    <a:pt x="21050" y="12924"/>
                    <a:pt x="21098" y="11739"/>
                    <a:pt x="21160" y="10600"/>
                  </a:cubicBezTo>
                  <a:cubicBezTo>
                    <a:pt x="21221" y="9460"/>
                    <a:pt x="21294" y="8367"/>
                    <a:pt x="21362" y="7258"/>
                  </a:cubicBezTo>
                  <a:cubicBezTo>
                    <a:pt x="21429" y="6149"/>
                    <a:pt x="21490" y="5025"/>
                    <a:pt x="21527" y="4205"/>
                  </a:cubicBezTo>
                  <a:cubicBezTo>
                    <a:pt x="21564" y="3385"/>
                    <a:pt x="21576" y="2868"/>
                    <a:pt x="21582" y="2534"/>
                  </a:cubicBezTo>
                  <a:cubicBezTo>
                    <a:pt x="21588" y="2200"/>
                    <a:pt x="21588" y="2048"/>
                    <a:pt x="21570" y="1911"/>
                  </a:cubicBezTo>
                  <a:cubicBezTo>
                    <a:pt x="21551" y="1774"/>
                    <a:pt x="21515" y="1653"/>
                    <a:pt x="21349" y="1531"/>
                  </a:cubicBezTo>
                  <a:cubicBezTo>
                    <a:pt x="21184" y="1410"/>
                    <a:pt x="20890" y="1288"/>
                    <a:pt x="20480" y="1228"/>
                  </a:cubicBezTo>
                  <a:cubicBezTo>
                    <a:pt x="20070" y="1167"/>
                    <a:pt x="19544" y="1167"/>
                    <a:pt x="19043" y="1152"/>
                  </a:cubicBezTo>
                  <a:cubicBezTo>
                    <a:pt x="18541" y="1136"/>
                    <a:pt x="18063" y="1106"/>
                    <a:pt x="17580" y="1076"/>
                  </a:cubicBezTo>
                  <a:cubicBezTo>
                    <a:pt x="17097" y="1045"/>
                    <a:pt x="16607" y="1015"/>
                    <a:pt x="16136" y="985"/>
                  </a:cubicBezTo>
                  <a:cubicBezTo>
                    <a:pt x="15665" y="954"/>
                    <a:pt x="15212" y="924"/>
                    <a:pt x="14759" y="848"/>
                  </a:cubicBezTo>
                  <a:cubicBezTo>
                    <a:pt x="14306" y="772"/>
                    <a:pt x="13854" y="650"/>
                    <a:pt x="13395" y="559"/>
                  </a:cubicBezTo>
                  <a:cubicBezTo>
                    <a:pt x="12936" y="468"/>
                    <a:pt x="12471" y="407"/>
                    <a:pt x="12024" y="362"/>
                  </a:cubicBezTo>
                  <a:cubicBezTo>
                    <a:pt x="11577" y="316"/>
                    <a:pt x="11149" y="286"/>
                    <a:pt x="10721" y="316"/>
                  </a:cubicBezTo>
                  <a:cubicBezTo>
                    <a:pt x="10292" y="347"/>
                    <a:pt x="9864" y="438"/>
                    <a:pt x="9423" y="514"/>
                  </a:cubicBezTo>
                  <a:cubicBezTo>
                    <a:pt x="8983" y="590"/>
                    <a:pt x="8530" y="650"/>
                    <a:pt x="8077" y="666"/>
                  </a:cubicBezTo>
                  <a:cubicBezTo>
                    <a:pt x="7624" y="681"/>
                    <a:pt x="7172" y="650"/>
                    <a:pt x="6719" y="605"/>
                  </a:cubicBezTo>
                  <a:cubicBezTo>
                    <a:pt x="6266" y="559"/>
                    <a:pt x="5813" y="498"/>
                    <a:pt x="5538" y="514"/>
                  </a:cubicBezTo>
                  <a:cubicBezTo>
                    <a:pt x="5263" y="529"/>
                    <a:pt x="5165" y="620"/>
                    <a:pt x="5067" y="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